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74" r:id="rId5"/>
    <p:sldMasterId id="2147483688" r:id="rId6"/>
    <p:sldMasterId id="2147483714" r:id="rId7"/>
  </p:sldMasterIdLst>
  <p:notesMasterIdLst>
    <p:notesMasterId r:id="rId72"/>
  </p:notesMasterIdLst>
  <p:handoutMasterIdLst>
    <p:handoutMasterId r:id="rId73"/>
  </p:handoutMasterIdLst>
  <p:sldIdLst>
    <p:sldId id="256" r:id="rId8"/>
    <p:sldId id="258" r:id="rId9"/>
    <p:sldId id="259" r:id="rId10"/>
    <p:sldId id="267" r:id="rId11"/>
    <p:sldId id="274" r:id="rId12"/>
    <p:sldId id="680" r:id="rId13"/>
    <p:sldId id="681" r:id="rId14"/>
    <p:sldId id="2147483547" r:id="rId15"/>
    <p:sldId id="2147483540" r:id="rId16"/>
    <p:sldId id="2147483549" r:id="rId17"/>
    <p:sldId id="2147483550" r:id="rId18"/>
    <p:sldId id="269" r:id="rId19"/>
    <p:sldId id="767" r:id="rId20"/>
    <p:sldId id="2147379532" r:id="rId21"/>
    <p:sldId id="2147379516" r:id="rId22"/>
    <p:sldId id="2147379515" r:id="rId23"/>
    <p:sldId id="2147379496" r:id="rId24"/>
    <p:sldId id="2147483481" r:id="rId25"/>
    <p:sldId id="2147379500" r:id="rId26"/>
    <p:sldId id="2147483318" r:id="rId27"/>
    <p:sldId id="2147483319" r:id="rId28"/>
    <p:sldId id="2147379521" r:id="rId29"/>
    <p:sldId id="2147379522" r:id="rId30"/>
    <p:sldId id="2147379523" r:id="rId31"/>
    <p:sldId id="2147379524" r:id="rId32"/>
    <p:sldId id="2147483484" r:id="rId33"/>
    <p:sldId id="2147483485" r:id="rId34"/>
    <p:sldId id="2147483504" r:id="rId35"/>
    <p:sldId id="2147379519" r:id="rId36"/>
    <p:sldId id="2147483491" r:id="rId37"/>
    <p:sldId id="764" r:id="rId38"/>
    <p:sldId id="2147483497" r:id="rId39"/>
    <p:sldId id="2147483502" r:id="rId40"/>
    <p:sldId id="2147483503" r:id="rId41"/>
    <p:sldId id="2147483505" r:id="rId42"/>
    <p:sldId id="308" r:id="rId43"/>
    <p:sldId id="268" r:id="rId44"/>
    <p:sldId id="675" r:id="rId45"/>
    <p:sldId id="2147483512" r:id="rId46"/>
    <p:sldId id="2147483511" r:id="rId47"/>
    <p:sldId id="2147483510" r:id="rId48"/>
    <p:sldId id="2147483509" r:id="rId49"/>
    <p:sldId id="2147483508" r:id="rId50"/>
    <p:sldId id="2147483507" r:id="rId51"/>
    <p:sldId id="2147483506" r:id="rId52"/>
    <p:sldId id="2147483544" r:id="rId53"/>
    <p:sldId id="2147483543" r:id="rId54"/>
    <p:sldId id="2147483542" r:id="rId55"/>
    <p:sldId id="2147483541" r:id="rId56"/>
    <p:sldId id="2147483546" r:id="rId57"/>
    <p:sldId id="2147483545" r:id="rId58"/>
    <p:sldId id="273" r:id="rId59"/>
    <p:sldId id="2147483531" r:id="rId60"/>
    <p:sldId id="2147483532" r:id="rId61"/>
    <p:sldId id="2147483533" r:id="rId62"/>
    <p:sldId id="2147483534" r:id="rId63"/>
    <p:sldId id="2147483535" r:id="rId64"/>
    <p:sldId id="2147483536" r:id="rId65"/>
    <p:sldId id="2147483537" r:id="rId66"/>
    <p:sldId id="2147483538" r:id="rId67"/>
    <p:sldId id="2147483539" r:id="rId68"/>
    <p:sldId id="272" r:id="rId69"/>
    <p:sldId id="285" r:id="rId70"/>
    <p:sldId id="264" r:id="rId7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5AC3EA73-9743-4F48-8758-3E9D4EBFBC90}">
          <p14:sldIdLst>
            <p14:sldId id="256"/>
            <p14:sldId id="258"/>
            <p14:sldId id="259"/>
            <p14:sldId id="267"/>
            <p14:sldId id="274"/>
            <p14:sldId id="680"/>
            <p14:sldId id="681"/>
            <p14:sldId id="2147483547"/>
            <p14:sldId id="2147483540"/>
            <p14:sldId id="2147483549"/>
            <p14:sldId id="2147483550"/>
            <p14:sldId id="269"/>
            <p14:sldId id="767"/>
            <p14:sldId id="2147379532"/>
            <p14:sldId id="2147379516"/>
            <p14:sldId id="2147379515"/>
            <p14:sldId id="2147379496"/>
            <p14:sldId id="2147483481"/>
            <p14:sldId id="2147379500"/>
            <p14:sldId id="2147483318"/>
            <p14:sldId id="2147483319"/>
            <p14:sldId id="2147379521"/>
            <p14:sldId id="2147379522"/>
            <p14:sldId id="2147379523"/>
            <p14:sldId id="2147379524"/>
            <p14:sldId id="2147483484"/>
            <p14:sldId id="2147483485"/>
            <p14:sldId id="2147483504"/>
            <p14:sldId id="2147379519"/>
            <p14:sldId id="2147483491"/>
            <p14:sldId id="764"/>
            <p14:sldId id="2147483497"/>
            <p14:sldId id="2147483502"/>
            <p14:sldId id="2147483503"/>
            <p14:sldId id="2147483505"/>
            <p14:sldId id="308"/>
            <p14:sldId id="268"/>
            <p14:sldId id="675"/>
            <p14:sldId id="2147483512"/>
            <p14:sldId id="2147483511"/>
            <p14:sldId id="2147483510"/>
            <p14:sldId id="2147483509"/>
            <p14:sldId id="2147483508"/>
            <p14:sldId id="2147483507"/>
            <p14:sldId id="2147483506"/>
            <p14:sldId id="2147483544"/>
            <p14:sldId id="2147483543"/>
            <p14:sldId id="2147483542"/>
            <p14:sldId id="2147483541"/>
            <p14:sldId id="2147483546"/>
            <p14:sldId id="2147483545"/>
            <p14:sldId id="273"/>
          </p14:sldIdLst>
        </p14:section>
        <p14:section name="Default Section" id="{C530310C-3A6F-4B08-87BE-D9BD931010BF}">
          <p14:sldIdLst>
            <p14:sldId id="2147483531"/>
          </p14:sldIdLst>
        </p14:section>
        <p14:section name="Cyber Innovate Programme Overview" id="{FB8B4CB1-2C06-4FB9-BEA9-5FD806D2CBFF}">
          <p14:sldIdLst>
            <p14:sldId id="2147483532"/>
            <p14:sldId id="2147483533"/>
            <p14:sldId id="2147483534"/>
            <p14:sldId id="2147483535"/>
            <p14:sldId id="2147483536"/>
            <p14:sldId id="2147483537"/>
            <p14:sldId id="2147483538"/>
            <p14:sldId id="2147483539"/>
            <p14:sldId id="272"/>
            <p14:sldId id="285"/>
            <p14:sldId id="264"/>
          </p14:sldIdLst>
        </p14:section>
      </p14:section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106" roundtripDataSignature="AMtx7miEmah76AC6fInHrXBbD4S6D0fiq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0"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16" Type="http://schemas.openxmlformats.org/officeDocument/2006/relationships/slide" Target="slides/slide9.xml"/><Relationship Id="rId107" Type="http://schemas.openxmlformats.org/officeDocument/2006/relationships/presProps" Target="presProps.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110"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8"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customschemas.google.com/relationships/presentationmetadata" Target="metadata"/><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theme" Target="theme/theme1.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29" Type="http://schemas.openxmlformats.org/officeDocument/2006/relationships/slide" Target="slides/slide2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550DE4-8848-45F3-A449-84EEE56ECF28}"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n-US"/>
        </a:p>
      </dgm:t>
    </dgm:pt>
    <dgm:pt modelId="{54B895AB-3FE0-4245-95BE-EE748FDA8BD2}">
      <dgm:prSet phldrT="[Text]" phldr="0"/>
      <dgm:spPr/>
      <dgm:t>
        <a:bodyPr/>
        <a:lstStyle/>
        <a:p>
          <a:pPr rtl="0"/>
          <a:r>
            <a:rPr lang="en-US">
              <a:latin typeface="Arial"/>
            </a:rPr>
            <a:t>1st Cohort</a:t>
          </a:r>
          <a:endParaRPr lang="en-US"/>
        </a:p>
      </dgm:t>
    </dgm:pt>
    <dgm:pt modelId="{5B655AE2-4D7D-45E7-AD62-06313E378D99}" type="parTrans" cxnId="{251E74BE-7CB3-45EB-A878-4CD50EB9084A}">
      <dgm:prSet/>
      <dgm:spPr/>
      <dgm:t>
        <a:bodyPr/>
        <a:lstStyle/>
        <a:p>
          <a:endParaRPr lang="en-US"/>
        </a:p>
      </dgm:t>
    </dgm:pt>
    <dgm:pt modelId="{89AA9634-4843-431D-8A4E-6C04CED62F20}" type="sibTrans" cxnId="{251E74BE-7CB3-45EB-A878-4CD50EB9084A}">
      <dgm:prSet/>
      <dgm:spPr/>
      <dgm:t>
        <a:bodyPr/>
        <a:lstStyle/>
        <a:p>
          <a:endParaRPr lang="en-US"/>
        </a:p>
      </dgm:t>
    </dgm:pt>
    <dgm:pt modelId="{70333D4E-2C3A-4544-81CE-715F8A6E9FA9}">
      <dgm:prSet phldrT="[Text]" phldr="0"/>
      <dgm:spPr/>
      <dgm:t>
        <a:bodyPr/>
        <a:lstStyle/>
        <a:p>
          <a:pPr rtl="0"/>
          <a:r>
            <a:rPr lang="en-US">
              <a:latin typeface="Arial"/>
            </a:rPr>
            <a:t>Start September 2027</a:t>
          </a:r>
          <a:endParaRPr lang="en-US"/>
        </a:p>
      </dgm:t>
    </dgm:pt>
    <dgm:pt modelId="{15B4B852-D15C-4569-BFEE-8BE25198E9D0}" type="parTrans" cxnId="{2404F4A2-4267-4113-B100-C8E524E66A55}">
      <dgm:prSet/>
      <dgm:spPr/>
      <dgm:t>
        <a:bodyPr/>
        <a:lstStyle/>
        <a:p>
          <a:endParaRPr lang="en-US"/>
        </a:p>
      </dgm:t>
    </dgm:pt>
    <dgm:pt modelId="{B44EE329-F8CA-4969-957C-89111EC3DDCC}" type="sibTrans" cxnId="{2404F4A2-4267-4113-B100-C8E524E66A55}">
      <dgm:prSet/>
      <dgm:spPr/>
      <dgm:t>
        <a:bodyPr/>
        <a:lstStyle/>
        <a:p>
          <a:endParaRPr lang="en-US"/>
        </a:p>
      </dgm:t>
    </dgm:pt>
    <dgm:pt modelId="{4F2A66FE-F3EE-454C-AB14-EF23FB9ABC1E}">
      <dgm:prSet phldrT="[Text]" phldr="0"/>
      <dgm:spPr/>
      <dgm:t>
        <a:bodyPr/>
        <a:lstStyle/>
        <a:p>
          <a:pPr rtl="0"/>
          <a:r>
            <a:rPr lang="en-US">
              <a:latin typeface="Arial"/>
            </a:rPr>
            <a:t>Finish June 2028</a:t>
          </a:r>
          <a:endParaRPr lang="en-US"/>
        </a:p>
      </dgm:t>
    </dgm:pt>
    <dgm:pt modelId="{C1E97D05-58B2-48B4-9D13-D3B6D5CD9800}" type="parTrans" cxnId="{FC525CB8-B7B0-484C-B8F6-7D6AF996AB88}">
      <dgm:prSet/>
      <dgm:spPr/>
      <dgm:t>
        <a:bodyPr/>
        <a:lstStyle/>
        <a:p>
          <a:endParaRPr lang="en-US"/>
        </a:p>
      </dgm:t>
    </dgm:pt>
    <dgm:pt modelId="{1ECDB911-48D0-4284-8A85-CEA6A7FE282A}" type="sibTrans" cxnId="{FC525CB8-B7B0-484C-B8F6-7D6AF996AB88}">
      <dgm:prSet/>
      <dgm:spPr/>
      <dgm:t>
        <a:bodyPr/>
        <a:lstStyle/>
        <a:p>
          <a:endParaRPr lang="en-US"/>
        </a:p>
      </dgm:t>
    </dgm:pt>
    <dgm:pt modelId="{422DF8D3-128E-4DE1-96F8-38636A3D8C88}">
      <dgm:prSet phldrT="[Text]" phldr="0"/>
      <dgm:spPr/>
      <dgm:t>
        <a:bodyPr/>
        <a:lstStyle/>
        <a:p>
          <a:pPr rtl="0"/>
          <a:r>
            <a:rPr lang="en-US">
              <a:latin typeface="Arial"/>
            </a:rPr>
            <a:t>2nd Cohort</a:t>
          </a:r>
          <a:endParaRPr lang="en-US"/>
        </a:p>
      </dgm:t>
    </dgm:pt>
    <dgm:pt modelId="{9F415486-6739-44F7-9666-CA45A433341F}" type="parTrans" cxnId="{AB3E49BE-4F27-42DA-B051-79DCA27A28AD}">
      <dgm:prSet/>
      <dgm:spPr/>
      <dgm:t>
        <a:bodyPr/>
        <a:lstStyle/>
        <a:p>
          <a:endParaRPr lang="en-US"/>
        </a:p>
      </dgm:t>
    </dgm:pt>
    <dgm:pt modelId="{813A0F8E-F3E1-4C20-A083-990CE80BF41C}" type="sibTrans" cxnId="{AB3E49BE-4F27-42DA-B051-79DCA27A28AD}">
      <dgm:prSet/>
      <dgm:spPr/>
      <dgm:t>
        <a:bodyPr/>
        <a:lstStyle/>
        <a:p>
          <a:endParaRPr lang="en-US"/>
        </a:p>
      </dgm:t>
    </dgm:pt>
    <dgm:pt modelId="{30735A72-7FA3-4373-A1FB-5AB699230859}">
      <dgm:prSet phldrT="[Text]" phldr="0"/>
      <dgm:spPr/>
      <dgm:t>
        <a:bodyPr/>
        <a:lstStyle/>
        <a:p>
          <a:pPr rtl="0"/>
          <a:r>
            <a:rPr lang="en-US" sz="2200">
              <a:latin typeface="Arial"/>
            </a:rPr>
            <a:t>3rd Cohort</a:t>
          </a:r>
          <a:endParaRPr lang="en-US" sz="2200"/>
        </a:p>
      </dgm:t>
    </dgm:pt>
    <dgm:pt modelId="{B9BFB2FA-3221-44AC-8E6C-BC6B9EB34B23}" type="parTrans" cxnId="{94A7882E-4381-4DE9-81E9-C2188427376D}">
      <dgm:prSet/>
      <dgm:spPr/>
      <dgm:t>
        <a:bodyPr/>
        <a:lstStyle/>
        <a:p>
          <a:endParaRPr lang="en-US"/>
        </a:p>
      </dgm:t>
    </dgm:pt>
    <dgm:pt modelId="{60C14F7B-D475-42C9-A27C-6F9AEEAD7E93}" type="sibTrans" cxnId="{94A7882E-4381-4DE9-81E9-C2188427376D}">
      <dgm:prSet/>
      <dgm:spPr/>
      <dgm:t>
        <a:bodyPr/>
        <a:lstStyle/>
        <a:p>
          <a:endParaRPr lang="en-US"/>
        </a:p>
      </dgm:t>
    </dgm:pt>
    <dgm:pt modelId="{50475882-5D6F-4B67-830C-B1F95ABB7060}">
      <dgm:prSet phldr="0"/>
      <dgm:spPr/>
      <dgm:t>
        <a:bodyPr/>
        <a:lstStyle/>
        <a:p>
          <a:pPr rtl="0"/>
          <a:r>
            <a:rPr lang="en-US" sz="1100">
              <a:latin typeface="Calibri"/>
              <a:ea typeface="Calibri"/>
              <a:cs typeface="Calibri"/>
            </a:rPr>
            <a:t>Start September 2028</a:t>
          </a:r>
        </a:p>
      </dgm:t>
    </dgm:pt>
    <dgm:pt modelId="{35D8EE56-571C-4626-8928-296B0989F951}" type="parTrans" cxnId="{24DAF5A8-3961-4245-ABBE-76A1FCD13428}">
      <dgm:prSet/>
      <dgm:spPr/>
      <dgm:t>
        <a:bodyPr/>
        <a:lstStyle/>
        <a:p>
          <a:endParaRPr lang="en-IE"/>
        </a:p>
      </dgm:t>
    </dgm:pt>
    <dgm:pt modelId="{566EBCDF-D796-45B0-BED4-FA97C83C6253}" type="sibTrans" cxnId="{24DAF5A8-3961-4245-ABBE-76A1FCD13428}">
      <dgm:prSet/>
      <dgm:spPr/>
      <dgm:t>
        <a:bodyPr/>
        <a:lstStyle/>
        <a:p>
          <a:endParaRPr lang="en-IE"/>
        </a:p>
      </dgm:t>
    </dgm:pt>
    <dgm:pt modelId="{483911F6-E0D5-4C0B-A94F-033392B82A1C}">
      <dgm:prSet phldr="0"/>
      <dgm:spPr/>
      <dgm:t>
        <a:bodyPr/>
        <a:lstStyle/>
        <a:p>
          <a:r>
            <a:rPr lang="en-US" sz="1100">
              <a:latin typeface="Calibri"/>
              <a:ea typeface="Calibri"/>
              <a:cs typeface="Calibri"/>
            </a:rPr>
            <a:t>Finish June 2029</a:t>
          </a:r>
        </a:p>
      </dgm:t>
    </dgm:pt>
    <dgm:pt modelId="{CE465129-27A4-493C-A665-954F607D9D15}" type="parTrans" cxnId="{A18C90FD-1CD8-4655-90FD-22AD0B03DCF5}">
      <dgm:prSet/>
      <dgm:spPr/>
      <dgm:t>
        <a:bodyPr/>
        <a:lstStyle/>
        <a:p>
          <a:endParaRPr lang="en-IE"/>
        </a:p>
      </dgm:t>
    </dgm:pt>
    <dgm:pt modelId="{A2957E14-62AA-4F46-BB3F-866D7C229C90}" type="sibTrans" cxnId="{A18C90FD-1CD8-4655-90FD-22AD0B03DCF5}">
      <dgm:prSet/>
      <dgm:spPr/>
      <dgm:t>
        <a:bodyPr/>
        <a:lstStyle/>
        <a:p>
          <a:endParaRPr lang="en-IE"/>
        </a:p>
      </dgm:t>
    </dgm:pt>
    <dgm:pt modelId="{90F6666D-E33B-47CF-B467-4E58C50C8592}">
      <dgm:prSet phldr="0"/>
      <dgm:spPr/>
      <dgm:t>
        <a:bodyPr/>
        <a:lstStyle/>
        <a:p>
          <a:pPr rtl="0"/>
          <a:r>
            <a:rPr lang="en-US" sz="1100">
              <a:latin typeface="Calibri"/>
              <a:ea typeface="Calibri"/>
              <a:cs typeface="Calibri"/>
            </a:rPr>
            <a:t>Start September 2029</a:t>
          </a:r>
        </a:p>
      </dgm:t>
    </dgm:pt>
    <dgm:pt modelId="{F10F6B8A-F3B1-4BAE-B0FB-2B6EE3C20E72}" type="parTrans" cxnId="{22A679EF-BF33-464E-9232-D4809FE32D2B}">
      <dgm:prSet/>
      <dgm:spPr/>
      <dgm:t>
        <a:bodyPr/>
        <a:lstStyle/>
        <a:p>
          <a:endParaRPr lang="en-IE"/>
        </a:p>
      </dgm:t>
    </dgm:pt>
    <dgm:pt modelId="{82DCF3C1-7388-4191-BC8C-DE06952F760F}" type="sibTrans" cxnId="{22A679EF-BF33-464E-9232-D4809FE32D2B}">
      <dgm:prSet/>
      <dgm:spPr/>
      <dgm:t>
        <a:bodyPr/>
        <a:lstStyle/>
        <a:p>
          <a:endParaRPr lang="en-IE"/>
        </a:p>
      </dgm:t>
    </dgm:pt>
    <dgm:pt modelId="{BB7D2EC0-C137-4DAD-BC7B-87A33B60ED11}">
      <dgm:prSet phldr="0"/>
      <dgm:spPr/>
      <dgm:t>
        <a:bodyPr/>
        <a:lstStyle/>
        <a:p>
          <a:r>
            <a:rPr lang="en-US" sz="1100">
              <a:latin typeface="Calibri"/>
              <a:ea typeface="Calibri"/>
              <a:cs typeface="Calibri"/>
            </a:rPr>
            <a:t>Finish June 2030</a:t>
          </a:r>
        </a:p>
      </dgm:t>
    </dgm:pt>
    <dgm:pt modelId="{57E40100-24BB-4838-9183-2CD310B477A6}" type="parTrans" cxnId="{19B5DFA2-4F9D-40B4-802C-7E08E8F91E00}">
      <dgm:prSet/>
      <dgm:spPr/>
      <dgm:t>
        <a:bodyPr/>
        <a:lstStyle/>
        <a:p>
          <a:endParaRPr lang="en-IE"/>
        </a:p>
      </dgm:t>
    </dgm:pt>
    <dgm:pt modelId="{47E1E65A-3F50-48DA-B0CA-090B290C1731}" type="sibTrans" cxnId="{19B5DFA2-4F9D-40B4-802C-7E08E8F91E00}">
      <dgm:prSet/>
      <dgm:spPr/>
      <dgm:t>
        <a:bodyPr/>
        <a:lstStyle/>
        <a:p>
          <a:endParaRPr lang="en-IE"/>
        </a:p>
      </dgm:t>
    </dgm:pt>
    <dgm:pt modelId="{77A93940-33C1-49C3-9B03-453D55942F97}" type="pres">
      <dgm:prSet presAssocID="{5E550DE4-8848-45F3-A449-84EEE56ECF28}" presName="linearFlow" presStyleCnt="0">
        <dgm:presLayoutVars>
          <dgm:dir/>
          <dgm:animLvl val="lvl"/>
          <dgm:resizeHandles val="exact"/>
        </dgm:presLayoutVars>
      </dgm:prSet>
      <dgm:spPr/>
    </dgm:pt>
    <dgm:pt modelId="{3E8D0942-A3A9-4370-9938-97268F5D8BBF}" type="pres">
      <dgm:prSet presAssocID="{54B895AB-3FE0-4245-95BE-EE748FDA8BD2}" presName="composite" presStyleCnt="0"/>
      <dgm:spPr/>
    </dgm:pt>
    <dgm:pt modelId="{685C59FB-2C87-4D60-BAB5-7C3C85070ABB}" type="pres">
      <dgm:prSet presAssocID="{54B895AB-3FE0-4245-95BE-EE748FDA8BD2}" presName="parentText" presStyleLbl="alignNode1" presStyleIdx="0" presStyleCnt="3">
        <dgm:presLayoutVars>
          <dgm:chMax val="1"/>
          <dgm:bulletEnabled val="1"/>
        </dgm:presLayoutVars>
      </dgm:prSet>
      <dgm:spPr/>
    </dgm:pt>
    <dgm:pt modelId="{E189C975-92F7-44A6-8E9D-6BF3F761F318}" type="pres">
      <dgm:prSet presAssocID="{54B895AB-3FE0-4245-95BE-EE748FDA8BD2}" presName="descendantText" presStyleLbl="alignAcc1" presStyleIdx="0" presStyleCnt="3">
        <dgm:presLayoutVars>
          <dgm:bulletEnabled val="1"/>
        </dgm:presLayoutVars>
      </dgm:prSet>
      <dgm:spPr/>
    </dgm:pt>
    <dgm:pt modelId="{542F6DBF-9B44-49D6-8780-185ABE1D0218}" type="pres">
      <dgm:prSet presAssocID="{89AA9634-4843-431D-8A4E-6C04CED62F20}" presName="sp" presStyleCnt="0"/>
      <dgm:spPr/>
    </dgm:pt>
    <dgm:pt modelId="{6F11A632-D905-4E45-B0BC-98C077415650}" type="pres">
      <dgm:prSet presAssocID="{422DF8D3-128E-4DE1-96F8-38636A3D8C88}" presName="composite" presStyleCnt="0"/>
      <dgm:spPr/>
    </dgm:pt>
    <dgm:pt modelId="{FA7FF2FA-D93B-43B6-A140-5D32D80B5CD3}" type="pres">
      <dgm:prSet presAssocID="{422DF8D3-128E-4DE1-96F8-38636A3D8C88}" presName="parentText" presStyleLbl="alignNode1" presStyleIdx="1" presStyleCnt="3">
        <dgm:presLayoutVars>
          <dgm:chMax val="1"/>
          <dgm:bulletEnabled val="1"/>
        </dgm:presLayoutVars>
      </dgm:prSet>
      <dgm:spPr/>
    </dgm:pt>
    <dgm:pt modelId="{45DB29AD-5FF1-4C91-AC1B-59B443B79473}" type="pres">
      <dgm:prSet presAssocID="{422DF8D3-128E-4DE1-96F8-38636A3D8C88}" presName="descendantText" presStyleLbl="alignAcc1" presStyleIdx="1" presStyleCnt="3">
        <dgm:presLayoutVars>
          <dgm:bulletEnabled val="1"/>
        </dgm:presLayoutVars>
      </dgm:prSet>
      <dgm:spPr/>
    </dgm:pt>
    <dgm:pt modelId="{827662D4-AACE-48A4-86EE-87701597D8A0}" type="pres">
      <dgm:prSet presAssocID="{813A0F8E-F3E1-4C20-A083-990CE80BF41C}" presName="sp" presStyleCnt="0"/>
      <dgm:spPr/>
    </dgm:pt>
    <dgm:pt modelId="{6D7AC59E-13D4-4509-9AA5-6B8F92C1680C}" type="pres">
      <dgm:prSet presAssocID="{30735A72-7FA3-4373-A1FB-5AB699230859}" presName="composite" presStyleCnt="0"/>
      <dgm:spPr/>
    </dgm:pt>
    <dgm:pt modelId="{5C218221-9A25-4C63-85ED-5C12DE9E5C4D}" type="pres">
      <dgm:prSet presAssocID="{30735A72-7FA3-4373-A1FB-5AB699230859}" presName="parentText" presStyleLbl="alignNode1" presStyleIdx="2" presStyleCnt="3">
        <dgm:presLayoutVars>
          <dgm:chMax val="1"/>
          <dgm:bulletEnabled val="1"/>
        </dgm:presLayoutVars>
      </dgm:prSet>
      <dgm:spPr/>
    </dgm:pt>
    <dgm:pt modelId="{9BE5A770-456E-4E49-9671-4E94908017DB}" type="pres">
      <dgm:prSet presAssocID="{30735A72-7FA3-4373-A1FB-5AB699230859}" presName="descendantText" presStyleLbl="alignAcc1" presStyleIdx="2" presStyleCnt="3">
        <dgm:presLayoutVars>
          <dgm:bulletEnabled val="1"/>
        </dgm:presLayoutVars>
      </dgm:prSet>
      <dgm:spPr/>
    </dgm:pt>
  </dgm:ptLst>
  <dgm:cxnLst>
    <dgm:cxn modelId="{23C85B0B-D2C7-477C-8299-BD9867CABA3D}" type="presOf" srcId="{BB7D2EC0-C137-4DAD-BC7B-87A33B60ED11}" destId="{9BE5A770-456E-4E49-9671-4E94908017DB}" srcOrd="0" destOrd="1" presId="urn:microsoft.com/office/officeart/2005/8/layout/chevron2"/>
    <dgm:cxn modelId="{5651F517-8F0E-4117-A54A-45F034867080}" type="presOf" srcId="{50475882-5D6F-4B67-830C-B1F95ABB7060}" destId="{45DB29AD-5FF1-4C91-AC1B-59B443B79473}" srcOrd="0" destOrd="0" presId="urn:microsoft.com/office/officeart/2005/8/layout/chevron2"/>
    <dgm:cxn modelId="{F70B6A20-AB8F-436B-8823-9D020CBCCE61}" type="presOf" srcId="{30735A72-7FA3-4373-A1FB-5AB699230859}" destId="{5C218221-9A25-4C63-85ED-5C12DE9E5C4D}" srcOrd="0" destOrd="0" presId="urn:microsoft.com/office/officeart/2005/8/layout/chevron2"/>
    <dgm:cxn modelId="{94A7882E-4381-4DE9-81E9-C2188427376D}" srcId="{5E550DE4-8848-45F3-A449-84EEE56ECF28}" destId="{30735A72-7FA3-4373-A1FB-5AB699230859}" srcOrd="2" destOrd="0" parTransId="{B9BFB2FA-3221-44AC-8E6C-BC6B9EB34B23}" sibTransId="{60C14F7B-D475-42C9-A27C-6F9AEEAD7E93}"/>
    <dgm:cxn modelId="{A1B52836-2CD5-49FA-AFE0-409AAF81E1DB}" type="presOf" srcId="{5E550DE4-8848-45F3-A449-84EEE56ECF28}" destId="{77A93940-33C1-49C3-9B03-453D55942F97}" srcOrd="0" destOrd="0" presId="urn:microsoft.com/office/officeart/2005/8/layout/chevron2"/>
    <dgm:cxn modelId="{AC578A5B-4E57-47EC-89BF-C175AD698584}" type="presOf" srcId="{70333D4E-2C3A-4544-81CE-715F8A6E9FA9}" destId="{E189C975-92F7-44A6-8E9D-6BF3F761F318}" srcOrd="0" destOrd="0" presId="urn:microsoft.com/office/officeart/2005/8/layout/chevron2"/>
    <dgm:cxn modelId="{FDD5F64B-12C3-4E94-8D72-9076B13F61F1}" type="presOf" srcId="{4F2A66FE-F3EE-454C-AB14-EF23FB9ABC1E}" destId="{E189C975-92F7-44A6-8E9D-6BF3F761F318}" srcOrd="0" destOrd="1" presId="urn:microsoft.com/office/officeart/2005/8/layout/chevron2"/>
    <dgm:cxn modelId="{DE7E685A-9EF4-4F51-883F-2D1ADB65B007}" type="presOf" srcId="{483911F6-E0D5-4C0B-A94F-033392B82A1C}" destId="{45DB29AD-5FF1-4C91-AC1B-59B443B79473}" srcOrd="0" destOrd="1" presId="urn:microsoft.com/office/officeart/2005/8/layout/chevron2"/>
    <dgm:cxn modelId="{9F068892-2D14-449A-82F5-DD61607CBD82}" type="presOf" srcId="{422DF8D3-128E-4DE1-96F8-38636A3D8C88}" destId="{FA7FF2FA-D93B-43B6-A140-5D32D80B5CD3}" srcOrd="0" destOrd="0" presId="urn:microsoft.com/office/officeart/2005/8/layout/chevron2"/>
    <dgm:cxn modelId="{5B0C6E9F-5392-4E86-BD3C-7CFC9C5C84E8}" type="presOf" srcId="{90F6666D-E33B-47CF-B467-4E58C50C8592}" destId="{9BE5A770-456E-4E49-9671-4E94908017DB}" srcOrd="0" destOrd="0" presId="urn:microsoft.com/office/officeart/2005/8/layout/chevron2"/>
    <dgm:cxn modelId="{19B5DFA2-4F9D-40B4-802C-7E08E8F91E00}" srcId="{30735A72-7FA3-4373-A1FB-5AB699230859}" destId="{BB7D2EC0-C137-4DAD-BC7B-87A33B60ED11}" srcOrd="1" destOrd="0" parTransId="{57E40100-24BB-4838-9183-2CD310B477A6}" sibTransId="{47E1E65A-3F50-48DA-B0CA-090B290C1731}"/>
    <dgm:cxn modelId="{2404F4A2-4267-4113-B100-C8E524E66A55}" srcId="{54B895AB-3FE0-4245-95BE-EE748FDA8BD2}" destId="{70333D4E-2C3A-4544-81CE-715F8A6E9FA9}" srcOrd="0" destOrd="0" parTransId="{15B4B852-D15C-4569-BFEE-8BE25198E9D0}" sibTransId="{B44EE329-F8CA-4969-957C-89111EC3DDCC}"/>
    <dgm:cxn modelId="{24DAF5A8-3961-4245-ABBE-76A1FCD13428}" srcId="{422DF8D3-128E-4DE1-96F8-38636A3D8C88}" destId="{50475882-5D6F-4B67-830C-B1F95ABB7060}" srcOrd="0" destOrd="0" parTransId="{35D8EE56-571C-4626-8928-296B0989F951}" sibTransId="{566EBCDF-D796-45B0-BED4-FA97C83C6253}"/>
    <dgm:cxn modelId="{FC525CB8-B7B0-484C-B8F6-7D6AF996AB88}" srcId="{54B895AB-3FE0-4245-95BE-EE748FDA8BD2}" destId="{4F2A66FE-F3EE-454C-AB14-EF23FB9ABC1E}" srcOrd="1" destOrd="0" parTransId="{C1E97D05-58B2-48B4-9D13-D3B6D5CD9800}" sibTransId="{1ECDB911-48D0-4284-8A85-CEA6A7FE282A}"/>
    <dgm:cxn modelId="{6FBA88BA-47DD-4EA1-8B1A-3EC1521EAD15}" type="presOf" srcId="{54B895AB-3FE0-4245-95BE-EE748FDA8BD2}" destId="{685C59FB-2C87-4D60-BAB5-7C3C85070ABB}" srcOrd="0" destOrd="0" presId="urn:microsoft.com/office/officeart/2005/8/layout/chevron2"/>
    <dgm:cxn modelId="{AB3E49BE-4F27-42DA-B051-79DCA27A28AD}" srcId="{5E550DE4-8848-45F3-A449-84EEE56ECF28}" destId="{422DF8D3-128E-4DE1-96F8-38636A3D8C88}" srcOrd="1" destOrd="0" parTransId="{9F415486-6739-44F7-9666-CA45A433341F}" sibTransId="{813A0F8E-F3E1-4C20-A083-990CE80BF41C}"/>
    <dgm:cxn modelId="{251E74BE-7CB3-45EB-A878-4CD50EB9084A}" srcId="{5E550DE4-8848-45F3-A449-84EEE56ECF28}" destId="{54B895AB-3FE0-4245-95BE-EE748FDA8BD2}" srcOrd="0" destOrd="0" parTransId="{5B655AE2-4D7D-45E7-AD62-06313E378D99}" sibTransId="{89AA9634-4843-431D-8A4E-6C04CED62F20}"/>
    <dgm:cxn modelId="{22A679EF-BF33-464E-9232-D4809FE32D2B}" srcId="{30735A72-7FA3-4373-A1FB-5AB699230859}" destId="{90F6666D-E33B-47CF-B467-4E58C50C8592}" srcOrd="0" destOrd="0" parTransId="{F10F6B8A-F3B1-4BAE-B0FB-2B6EE3C20E72}" sibTransId="{82DCF3C1-7388-4191-BC8C-DE06952F760F}"/>
    <dgm:cxn modelId="{A18C90FD-1CD8-4655-90FD-22AD0B03DCF5}" srcId="{422DF8D3-128E-4DE1-96F8-38636A3D8C88}" destId="{483911F6-E0D5-4C0B-A94F-033392B82A1C}" srcOrd="1" destOrd="0" parTransId="{CE465129-27A4-493C-A665-954F607D9D15}" sibTransId="{A2957E14-62AA-4F46-BB3F-866D7C229C90}"/>
    <dgm:cxn modelId="{97DD2E6F-1CC4-43C2-A0BB-04795647EF13}" type="presParOf" srcId="{77A93940-33C1-49C3-9B03-453D55942F97}" destId="{3E8D0942-A3A9-4370-9938-97268F5D8BBF}" srcOrd="0" destOrd="0" presId="urn:microsoft.com/office/officeart/2005/8/layout/chevron2"/>
    <dgm:cxn modelId="{1D973503-1F8E-4A06-932D-F14AC928BE95}" type="presParOf" srcId="{3E8D0942-A3A9-4370-9938-97268F5D8BBF}" destId="{685C59FB-2C87-4D60-BAB5-7C3C85070ABB}" srcOrd="0" destOrd="0" presId="urn:microsoft.com/office/officeart/2005/8/layout/chevron2"/>
    <dgm:cxn modelId="{C3CA172F-80FB-446E-8B32-D824C874EB67}" type="presParOf" srcId="{3E8D0942-A3A9-4370-9938-97268F5D8BBF}" destId="{E189C975-92F7-44A6-8E9D-6BF3F761F318}" srcOrd="1" destOrd="0" presId="urn:microsoft.com/office/officeart/2005/8/layout/chevron2"/>
    <dgm:cxn modelId="{2FBB6DF2-C8C8-44EA-879C-C442C03E1A9B}" type="presParOf" srcId="{77A93940-33C1-49C3-9B03-453D55942F97}" destId="{542F6DBF-9B44-49D6-8780-185ABE1D0218}" srcOrd="1" destOrd="0" presId="urn:microsoft.com/office/officeart/2005/8/layout/chevron2"/>
    <dgm:cxn modelId="{7951EB08-E55E-408C-AFE2-82A5858BD1C3}" type="presParOf" srcId="{77A93940-33C1-49C3-9B03-453D55942F97}" destId="{6F11A632-D905-4E45-B0BC-98C077415650}" srcOrd="2" destOrd="0" presId="urn:microsoft.com/office/officeart/2005/8/layout/chevron2"/>
    <dgm:cxn modelId="{2F74E2AA-8CE6-481A-9A22-2D5083B520B6}" type="presParOf" srcId="{6F11A632-D905-4E45-B0BC-98C077415650}" destId="{FA7FF2FA-D93B-43B6-A140-5D32D80B5CD3}" srcOrd="0" destOrd="0" presId="urn:microsoft.com/office/officeart/2005/8/layout/chevron2"/>
    <dgm:cxn modelId="{C2C50F52-3B0C-4314-9396-B0FD89A1F006}" type="presParOf" srcId="{6F11A632-D905-4E45-B0BC-98C077415650}" destId="{45DB29AD-5FF1-4C91-AC1B-59B443B79473}" srcOrd="1" destOrd="0" presId="urn:microsoft.com/office/officeart/2005/8/layout/chevron2"/>
    <dgm:cxn modelId="{345354C6-5BAA-46F8-9038-3E2A804AC39B}" type="presParOf" srcId="{77A93940-33C1-49C3-9B03-453D55942F97}" destId="{827662D4-AACE-48A4-86EE-87701597D8A0}" srcOrd="3" destOrd="0" presId="urn:microsoft.com/office/officeart/2005/8/layout/chevron2"/>
    <dgm:cxn modelId="{AFC11EF7-824D-43AA-8877-12ED90623B43}" type="presParOf" srcId="{77A93940-33C1-49C3-9B03-453D55942F97}" destId="{6D7AC59E-13D4-4509-9AA5-6B8F92C1680C}" srcOrd="4" destOrd="0" presId="urn:microsoft.com/office/officeart/2005/8/layout/chevron2"/>
    <dgm:cxn modelId="{49FD7E25-525A-4D12-AE9B-333B0E2BF887}" type="presParOf" srcId="{6D7AC59E-13D4-4509-9AA5-6B8F92C1680C}" destId="{5C218221-9A25-4C63-85ED-5C12DE9E5C4D}" srcOrd="0" destOrd="0" presId="urn:microsoft.com/office/officeart/2005/8/layout/chevron2"/>
    <dgm:cxn modelId="{98E3985D-F8CC-4455-B375-17B5BC23767F}" type="presParOf" srcId="{6D7AC59E-13D4-4509-9AA5-6B8F92C1680C}" destId="{9BE5A770-456E-4E49-9671-4E94908017DB}"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B24676-5B51-47E3-AD1D-A641BA81E58A}" type="doc">
      <dgm:prSet loTypeId="urn:microsoft.com/office/officeart/2016/7/layout/AccentHomeChevronProcess" loCatId="timeline" qsTypeId="urn:microsoft.com/office/officeart/2005/8/quickstyle/simple1" qsCatId="simple" csTypeId="urn:microsoft.com/office/officeart/2005/8/colors/colorful1" csCatId="colorful" phldr="1"/>
      <dgm:spPr/>
      <dgm:t>
        <a:bodyPr/>
        <a:lstStyle/>
        <a:p>
          <a:endParaRPr lang="en-US"/>
        </a:p>
      </dgm:t>
    </dgm:pt>
    <dgm:pt modelId="{5EF4DBC5-255A-4627-8862-FACAC67D257A}">
      <dgm:prSet phldrT="[Text]" phldr="0"/>
      <dgm:spPr/>
      <dgm:t>
        <a:bodyPr/>
        <a:lstStyle/>
        <a:p>
          <a:pPr rtl="0"/>
          <a:r>
            <a:rPr lang="en-US">
              <a:latin typeface="Arial"/>
            </a:rPr>
            <a:t>Q4 2025</a:t>
          </a:r>
          <a:endParaRPr lang="en-US"/>
        </a:p>
      </dgm:t>
    </dgm:pt>
    <dgm:pt modelId="{04D2A942-5953-4ED2-8C25-5D1A1BB9F578}" type="parTrans" cxnId="{8B2ADE72-884A-4ED0-B54D-EF874EA6128B}">
      <dgm:prSet/>
      <dgm:spPr/>
      <dgm:t>
        <a:bodyPr/>
        <a:lstStyle/>
        <a:p>
          <a:endParaRPr lang="en-US"/>
        </a:p>
      </dgm:t>
    </dgm:pt>
    <dgm:pt modelId="{8ED33772-9BFA-4957-B85E-8B91FC668FB9}" type="sibTrans" cxnId="{8B2ADE72-884A-4ED0-B54D-EF874EA6128B}">
      <dgm:prSet/>
      <dgm:spPr/>
      <dgm:t>
        <a:bodyPr/>
        <a:lstStyle/>
        <a:p>
          <a:endParaRPr lang="en-US"/>
        </a:p>
      </dgm:t>
    </dgm:pt>
    <dgm:pt modelId="{6A1BFBC0-042C-4867-82D7-F6BB5ABFB22E}">
      <dgm:prSet phldrT="[Text]" phldr="0" custT="1"/>
      <dgm:spPr/>
      <dgm:t>
        <a:bodyPr/>
        <a:lstStyle/>
        <a:p>
          <a:r>
            <a:rPr lang="en-US" sz="900" strike="dblStrike" baseline="0">
              <a:latin typeface="Arial"/>
            </a:rPr>
            <a:t>IRCC Decision</a:t>
          </a:r>
          <a:endParaRPr lang="en-US" sz="900" strike="dblStrike" baseline="0"/>
        </a:p>
      </dgm:t>
    </dgm:pt>
    <dgm:pt modelId="{55D675B4-A940-459C-A25E-E717F0BAA1E6}" type="parTrans" cxnId="{CD272A14-C75B-44C7-A229-D1A924B2BCAC}">
      <dgm:prSet/>
      <dgm:spPr/>
      <dgm:t>
        <a:bodyPr/>
        <a:lstStyle/>
        <a:p>
          <a:endParaRPr lang="en-US"/>
        </a:p>
      </dgm:t>
    </dgm:pt>
    <dgm:pt modelId="{D891696F-CCA1-42BE-ADB4-FE3A6D7DF225}" type="sibTrans" cxnId="{CD272A14-C75B-44C7-A229-D1A924B2BCAC}">
      <dgm:prSet/>
      <dgm:spPr/>
      <dgm:t>
        <a:bodyPr/>
        <a:lstStyle/>
        <a:p>
          <a:endParaRPr lang="en-US"/>
        </a:p>
      </dgm:t>
    </dgm:pt>
    <dgm:pt modelId="{6A69A52E-868A-4AB5-AC5D-58D07FF48BDE}">
      <dgm:prSet phldrT="[Text]" phldr="0"/>
      <dgm:spPr/>
      <dgm:t>
        <a:bodyPr/>
        <a:lstStyle/>
        <a:p>
          <a:pPr rtl="0"/>
          <a:r>
            <a:rPr lang="en-US">
              <a:latin typeface="Arial"/>
            </a:rPr>
            <a:t>Q1 2026</a:t>
          </a:r>
          <a:endParaRPr lang="en-US"/>
        </a:p>
      </dgm:t>
    </dgm:pt>
    <dgm:pt modelId="{557188A6-5B26-4F22-9951-19AEB634949C}" type="parTrans" cxnId="{32213A58-FF64-4A4C-BE28-CAB065DEC887}">
      <dgm:prSet/>
      <dgm:spPr/>
      <dgm:t>
        <a:bodyPr/>
        <a:lstStyle/>
        <a:p>
          <a:endParaRPr lang="en-US"/>
        </a:p>
      </dgm:t>
    </dgm:pt>
    <dgm:pt modelId="{206D468F-57A0-4044-AA84-07A310D7D5E3}" type="sibTrans" cxnId="{32213A58-FF64-4A4C-BE28-CAB065DEC887}">
      <dgm:prSet/>
      <dgm:spPr/>
      <dgm:t>
        <a:bodyPr/>
        <a:lstStyle/>
        <a:p>
          <a:endParaRPr lang="en-US"/>
        </a:p>
      </dgm:t>
    </dgm:pt>
    <dgm:pt modelId="{09923119-CC43-4B76-BBE1-161898CDBFCB}">
      <dgm:prSet phldrT="[Text]" phldr="0" custT="1"/>
      <dgm:spPr/>
      <dgm:t>
        <a:bodyPr/>
        <a:lstStyle/>
        <a:p>
          <a:pPr rtl="0"/>
          <a:r>
            <a:rPr lang="en-US" sz="1000" strike="dblStrike" baseline="0">
              <a:latin typeface="Arial"/>
            </a:rPr>
            <a:t>EI Board Approval</a:t>
          </a:r>
          <a:endParaRPr lang="en-US" sz="1000" strike="dblStrike" baseline="0"/>
        </a:p>
      </dgm:t>
    </dgm:pt>
    <dgm:pt modelId="{D78CB04C-957B-447B-B217-B61C75F820AA}" type="parTrans" cxnId="{8A4E6ACD-367E-472D-8215-A533C3824AAE}">
      <dgm:prSet/>
      <dgm:spPr/>
      <dgm:t>
        <a:bodyPr/>
        <a:lstStyle/>
        <a:p>
          <a:endParaRPr lang="en-US"/>
        </a:p>
      </dgm:t>
    </dgm:pt>
    <dgm:pt modelId="{0CF0569F-CF54-49F2-9C49-E7002B881E13}" type="sibTrans" cxnId="{8A4E6ACD-367E-472D-8215-A533C3824AAE}">
      <dgm:prSet/>
      <dgm:spPr/>
      <dgm:t>
        <a:bodyPr/>
        <a:lstStyle/>
        <a:p>
          <a:endParaRPr lang="en-US"/>
        </a:p>
      </dgm:t>
    </dgm:pt>
    <dgm:pt modelId="{C4AB4121-60CA-4A3D-A9BF-86392C13ABAF}">
      <dgm:prSet phldrT="[Text]" phldr="0"/>
      <dgm:spPr/>
      <dgm:t>
        <a:bodyPr/>
        <a:lstStyle/>
        <a:p>
          <a:pPr rtl="0"/>
          <a:r>
            <a:rPr lang="en-US">
              <a:latin typeface="Arial"/>
            </a:rPr>
            <a:t>Q2 2026</a:t>
          </a:r>
          <a:endParaRPr lang="en-US"/>
        </a:p>
      </dgm:t>
    </dgm:pt>
    <dgm:pt modelId="{B5A7ED21-8711-466E-BF2F-03642D91358F}" type="parTrans" cxnId="{EFBF7C81-AA25-4276-B01F-33E9FDF84CFE}">
      <dgm:prSet/>
      <dgm:spPr/>
      <dgm:t>
        <a:bodyPr/>
        <a:lstStyle/>
        <a:p>
          <a:endParaRPr lang="en-US"/>
        </a:p>
      </dgm:t>
    </dgm:pt>
    <dgm:pt modelId="{EB085077-2071-4DFE-942A-8DFC52ECA5D2}" type="sibTrans" cxnId="{EFBF7C81-AA25-4276-B01F-33E9FDF84CFE}">
      <dgm:prSet/>
      <dgm:spPr/>
      <dgm:t>
        <a:bodyPr/>
        <a:lstStyle/>
        <a:p>
          <a:endParaRPr lang="en-US"/>
        </a:p>
      </dgm:t>
    </dgm:pt>
    <dgm:pt modelId="{C9FBE40F-3A57-4396-A720-F96798B8B9B5}">
      <dgm:prSet phldrT="[Text]" phldr="0"/>
      <dgm:spPr/>
      <dgm:t>
        <a:bodyPr/>
        <a:lstStyle/>
        <a:p>
          <a:pPr rtl="0"/>
          <a:r>
            <a:rPr lang="en-US">
              <a:latin typeface="Arial"/>
            </a:rPr>
            <a:t>Call Launch</a:t>
          </a:r>
          <a:endParaRPr lang="en-US"/>
        </a:p>
      </dgm:t>
    </dgm:pt>
    <dgm:pt modelId="{7A6518BB-F7AF-4D03-9F2C-95BFD690E1CC}" type="parTrans" cxnId="{9134211D-7F9C-4EE5-87D5-016F934E6A56}">
      <dgm:prSet/>
      <dgm:spPr/>
      <dgm:t>
        <a:bodyPr/>
        <a:lstStyle/>
        <a:p>
          <a:endParaRPr lang="en-US"/>
        </a:p>
      </dgm:t>
    </dgm:pt>
    <dgm:pt modelId="{09828BCC-0609-434F-8C8E-79C5BD3A28EE}" type="sibTrans" cxnId="{9134211D-7F9C-4EE5-87D5-016F934E6A56}">
      <dgm:prSet/>
      <dgm:spPr/>
      <dgm:t>
        <a:bodyPr/>
        <a:lstStyle/>
        <a:p>
          <a:endParaRPr lang="en-US"/>
        </a:p>
      </dgm:t>
    </dgm:pt>
    <dgm:pt modelId="{0791F314-B94A-430F-B5D7-E08CF376D98F}">
      <dgm:prSet phldr="0"/>
      <dgm:spPr/>
      <dgm:t>
        <a:bodyPr/>
        <a:lstStyle/>
        <a:p>
          <a:pPr rtl="0"/>
          <a:r>
            <a:rPr lang="en-US" sz="1800">
              <a:latin typeface="Arial"/>
            </a:rPr>
            <a:t>Complete evaluation</a:t>
          </a:r>
        </a:p>
      </dgm:t>
    </dgm:pt>
    <dgm:pt modelId="{25B83646-03DD-45C7-ADE6-69EC9A666EC4}" type="parTrans" cxnId="{174A0669-C9BF-4206-A778-01DC07EE332B}">
      <dgm:prSet/>
      <dgm:spPr/>
      <dgm:t>
        <a:bodyPr/>
        <a:lstStyle/>
        <a:p>
          <a:endParaRPr lang="en-IE"/>
        </a:p>
      </dgm:t>
    </dgm:pt>
    <dgm:pt modelId="{4E94FE6D-835F-4DDA-9663-DDB97C82FBC6}" type="sibTrans" cxnId="{174A0669-C9BF-4206-A778-01DC07EE332B}">
      <dgm:prSet/>
      <dgm:spPr/>
      <dgm:t>
        <a:bodyPr/>
        <a:lstStyle/>
        <a:p>
          <a:endParaRPr lang="en-IE"/>
        </a:p>
      </dgm:t>
    </dgm:pt>
    <dgm:pt modelId="{FB356D1B-AE99-4C1C-9657-E3BBCCC8CBA3}">
      <dgm:prSet phldr="0"/>
      <dgm:spPr/>
      <dgm:t>
        <a:bodyPr/>
        <a:lstStyle/>
        <a:p>
          <a:pPr rtl="0"/>
          <a:r>
            <a:rPr lang="en-US" sz="2200">
              <a:latin typeface="Arial"/>
            </a:rPr>
            <a:t>Q4 2026</a:t>
          </a:r>
        </a:p>
      </dgm:t>
    </dgm:pt>
    <dgm:pt modelId="{F8481B70-824B-40BF-BF06-1B69046DFCA8}" type="parTrans" cxnId="{AFDC6383-B0E1-4057-A89C-197834E815CF}">
      <dgm:prSet/>
      <dgm:spPr/>
      <dgm:t>
        <a:bodyPr/>
        <a:lstStyle/>
        <a:p>
          <a:endParaRPr lang="en-IE"/>
        </a:p>
      </dgm:t>
    </dgm:pt>
    <dgm:pt modelId="{D8D3F528-AB4B-497A-93BD-C446737DC5D1}" type="sibTrans" cxnId="{AFDC6383-B0E1-4057-A89C-197834E815CF}">
      <dgm:prSet/>
      <dgm:spPr/>
      <dgm:t>
        <a:bodyPr/>
        <a:lstStyle/>
        <a:p>
          <a:endParaRPr lang="en-IE"/>
        </a:p>
      </dgm:t>
    </dgm:pt>
    <dgm:pt modelId="{83F9CB40-DB15-45AC-9D68-499F3F5736B3}">
      <dgm:prSet phldr="0" custT="1"/>
      <dgm:spPr/>
      <dgm:t>
        <a:bodyPr/>
        <a:lstStyle/>
        <a:p>
          <a:pPr rtl="0"/>
          <a:r>
            <a:rPr lang="en-US" sz="1000" strike="dblStrike" baseline="0">
              <a:latin typeface="Arial"/>
            </a:rPr>
            <a:t>Implementation plan draft and approval</a:t>
          </a:r>
        </a:p>
      </dgm:t>
    </dgm:pt>
    <dgm:pt modelId="{EF3E5E67-C93F-4AAC-ACFC-359DDCE17A0A}" type="parTrans" cxnId="{85A84C81-A1AF-4190-92B5-85FD11CBA1A1}">
      <dgm:prSet/>
      <dgm:spPr/>
      <dgm:t>
        <a:bodyPr/>
        <a:lstStyle/>
        <a:p>
          <a:endParaRPr lang="en-IE"/>
        </a:p>
      </dgm:t>
    </dgm:pt>
    <dgm:pt modelId="{D78A75E4-069F-4522-B426-056AE72414D2}" type="sibTrans" cxnId="{85A84C81-A1AF-4190-92B5-85FD11CBA1A1}">
      <dgm:prSet/>
      <dgm:spPr/>
      <dgm:t>
        <a:bodyPr/>
        <a:lstStyle/>
        <a:p>
          <a:endParaRPr lang="en-IE"/>
        </a:p>
      </dgm:t>
    </dgm:pt>
    <dgm:pt modelId="{8A17A879-9CF6-422A-877A-C522A68809D5}">
      <dgm:prSet phldr="0"/>
      <dgm:spPr/>
      <dgm:t>
        <a:bodyPr/>
        <a:lstStyle/>
        <a:p>
          <a:pPr rtl="0"/>
          <a:r>
            <a:rPr lang="en-US" sz="1800">
              <a:latin typeface="Arial"/>
            </a:rPr>
            <a:t>Start evaluation of submitted </a:t>
          </a:r>
          <a:r>
            <a:rPr lang="en-US" sz="2200">
              <a:latin typeface="Arial"/>
            </a:rPr>
            <a:t>applications</a:t>
          </a:r>
          <a:endParaRPr lang="en-US" sz="1800">
            <a:latin typeface="Arial"/>
          </a:endParaRPr>
        </a:p>
      </dgm:t>
    </dgm:pt>
    <dgm:pt modelId="{610269A7-8BE0-4484-8DD4-00D95E345D14}" type="parTrans" cxnId="{D76EFB85-AAA3-4712-8D2C-3B9E3DBC2DCA}">
      <dgm:prSet/>
      <dgm:spPr/>
      <dgm:t>
        <a:bodyPr/>
        <a:lstStyle/>
        <a:p>
          <a:endParaRPr lang="en-IE"/>
        </a:p>
      </dgm:t>
    </dgm:pt>
    <dgm:pt modelId="{C97A57DC-3F64-4CE8-B5BA-1F4D738A7A22}" type="sibTrans" cxnId="{D76EFB85-AAA3-4712-8D2C-3B9E3DBC2DCA}">
      <dgm:prSet/>
      <dgm:spPr/>
      <dgm:t>
        <a:bodyPr/>
        <a:lstStyle/>
        <a:p>
          <a:endParaRPr lang="en-IE"/>
        </a:p>
      </dgm:t>
    </dgm:pt>
    <dgm:pt modelId="{354A0CCC-4D7C-4B07-8187-D76767BDC2D9}">
      <dgm:prSet phldr="0"/>
      <dgm:spPr/>
      <dgm:t>
        <a:bodyPr/>
        <a:lstStyle/>
        <a:p>
          <a:pPr rtl="0"/>
          <a:r>
            <a:rPr lang="en-US" sz="1800">
              <a:latin typeface="Arial"/>
            </a:rPr>
            <a:t>Funding awards to successful applicants pending EI Board approval</a:t>
          </a:r>
        </a:p>
      </dgm:t>
    </dgm:pt>
    <dgm:pt modelId="{1211A948-150C-4E56-BD03-A6A04D6DAA0C}" type="parTrans" cxnId="{8AE269C8-3923-4949-A3CD-B3277140BE12}">
      <dgm:prSet/>
      <dgm:spPr/>
      <dgm:t>
        <a:bodyPr/>
        <a:lstStyle/>
        <a:p>
          <a:endParaRPr lang="en-IE"/>
        </a:p>
      </dgm:t>
    </dgm:pt>
    <dgm:pt modelId="{FE23603D-8028-4D8D-A875-3AC3A066C387}" type="sibTrans" cxnId="{8AE269C8-3923-4949-A3CD-B3277140BE12}">
      <dgm:prSet/>
      <dgm:spPr/>
      <dgm:t>
        <a:bodyPr/>
        <a:lstStyle/>
        <a:p>
          <a:endParaRPr lang="en-IE"/>
        </a:p>
      </dgm:t>
    </dgm:pt>
    <dgm:pt modelId="{075B8376-B5E9-451C-AA34-172E8C33009C}">
      <dgm:prSet phldr="0"/>
      <dgm:spPr/>
      <dgm:t>
        <a:bodyPr/>
        <a:lstStyle/>
        <a:p>
          <a:pPr rtl="0"/>
          <a:r>
            <a:rPr lang="en-US" sz="1800">
              <a:latin typeface="Arial"/>
            </a:rPr>
            <a:t>Letters of Offer issued</a:t>
          </a:r>
        </a:p>
      </dgm:t>
    </dgm:pt>
    <dgm:pt modelId="{91D65FE5-AFD4-4860-98D0-1C8EFE7B2977}" type="parTrans" cxnId="{B73A719E-B97E-456F-A985-570383D7C926}">
      <dgm:prSet/>
      <dgm:spPr/>
      <dgm:t>
        <a:bodyPr/>
        <a:lstStyle/>
        <a:p>
          <a:endParaRPr lang="en-IE"/>
        </a:p>
      </dgm:t>
    </dgm:pt>
    <dgm:pt modelId="{D5CCE3EB-E3F3-4670-B415-5BEE543E08E0}" type="sibTrans" cxnId="{B73A719E-B97E-456F-A985-570383D7C926}">
      <dgm:prSet/>
      <dgm:spPr/>
      <dgm:t>
        <a:bodyPr/>
        <a:lstStyle/>
        <a:p>
          <a:endParaRPr lang="en-IE"/>
        </a:p>
      </dgm:t>
    </dgm:pt>
    <dgm:pt modelId="{249A76F2-745A-4970-B3B5-A7C271EAEE38}">
      <dgm:prSet phldr="0"/>
      <dgm:spPr/>
      <dgm:t>
        <a:bodyPr/>
        <a:lstStyle/>
        <a:p>
          <a:pPr rtl="0"/>
          <a:r>
            <a:rPr lang="en-US" sz="1800">
              <a:latin typeface="Arial"/>
            </a:rPr>
            <a:t>Advance payments issued</a:t>
          </a:r>
        </a:p>
      </dgm:t>
    </dgm:pt>
    <dgm:pt modelId="{F1DC3DBF-0B58-4DB2-944E-6BE5A29B33EA}" type="parTrans" cxnId="{03AEA67C-29BC-41F2-9BF5-C78C5DCFD911}">
      <dgm:prSet/>
      <dgm:spPr/>
      <dgm:t>
        <a:bodyPr/>
        <a:lstStyle/>
        <a:p>
          <a:endParaRPr lang="en-IE"/>
        </a:p>
      </dgm:t>
    </dgm:pt>
    <dgm:pt modelId="{9A23ABF3-B946-40AC-9E62-B8FE4D43CC4F}" type="sibTrans" cxnId="{03AEA67C-29BC-41F2-9BF5-C78C5DCFD911}">
      <dgm:prSet/>
      <dgm:spPr/>
      <dgm:t>
        <a:bodyPr/>
        <a:lstStyle/>
        <a:p>
          <a:endParaRPr lang="en-IE"/>
        </a:p>
      </dgm:t>
    </dgm:pt>
    <dgm:pt modelId="{AC7771CB-08AD-4DC9-905B-F79FEA4C508C}">
      <dgm:prSet phldr="0"/>
      <dgm:spPr/>
      <dgm:t>
        <a:bodyPr/>
        <a:lstStyle/>
        <a:p>
          <a:pPr rtl="0"/>
          <a:r>
            <a:rPr lang="en-US" sz="1800">
              <a:latin typeface="Arial"/>
            </a:rPr>
            <a:t>Pre evaluation</a:t>
          </a:r>
        </a:p>
      </dgm:t>
    </dgm:pt>
    <dgm:pt modelId="{9401C211-C14A-4644-B4AF-6AEA7FD4077C}" type="parTrans" cxnId="{6B2CE1CA-9DE0-4725-A2EB-FA72BD965482}">
      <dgm:prSet/>
      <dgm:spPr/>
      <dgm:t>
        <a:bodyPr/>
        <a:lstStyle/>
        <a:p>
          <a:endParaRPr lang="en-IE"/>
        </a:p>
      </dgm:t>
    </dgm:pt>
    <dgm:pt modelId="{D827795F-F88D-4146-8E3E-9A8986B4B0E4}" type="sibTrans" cxnId="{6B2CE1CA-9DE0-4725-A2EB-FA72BD965482}">
      <dgm:prSet/>
      <dgm:spPr/>
      <dgm:t>
        <a:bodyPr/>
        <a:lstStyle/>
        <a:p>
          <a:endParaRPr lang="en-IE"/>
        </a:p>
      </dgm:t>
    </dgm:pt>
    <dgm:pt modelId="{FDE2A6E3-5437-4FF5-8405-0C86B7327B23}">
      <dgm:prSet phldr="0"/>
      <dgm:spPr/>
      <dgm:t>
        <a:bodyPr/>
        <a:lstStyle/>
        <a:p>
          <a:r>
            <a:rPr lang="en-US" sz="2600">
              <a:latin typeface="Arial"/>
            </a:rPr>
            <a:t>Q3 2026</a:t>
          </a:r>
          <a:endParaRPr lang="en-US" sz="2600"/>
        </a:p>
      </dgm:t>
    </dgm:pt>
    <dgm:pt modelId="{02200D4F-71A2-4C86-A9A6-B0C5E06C47CE}" type="parTrans" cxnId="{AE3BD156-8A41-4270-8BDD-1B22CC16C52A}">
      <dgm:prSet/>
      <dgm:spPr/>
      <dgm:t>
        <a:bodyPr/>
        <a:lstStyle/>
        <a:p>
          <a:endParaRPr lang="en-IE"/>
        </a:p>
      </dgm:t>
    </dgm:pt>
    <dgm:pt modelId="{0FE12CCC-B3CB-4714-B048-D01B7D17ED73}" type="sibTrans" cxnId="{AE3BD156-8A41-4270-8BDD-1B22CC16C52A}">
      <dgm:prSet/>
      <dgm:spPr/>
      <dgm:t>
        <a:bodyPr/>
        <a:lstStyle/>
        <a:p>
          <a:endParaRPr lang="en-IE"/>
        </a:p>
      </dgm:t>
    </dgm:pt>
    <dgm:pt modelId="{1566EFE2-DFEF-4F78-8DEF-58BAA157BB07}">
      <dgm:prSet phldr="0" custT="1"/>
      <dgm:spPr/>
      <dgm:t>
        <a:bodyPr/>
        <a:lstStyle/>
        <a:p>
          <a:pPr rtl="0"/>
          <a:r>
            <a:rPr lang="en-US" sz="900" strike="dblStrike" baseline="0">
              <a:latin typeface="Arial"/>
            </a:rPr>
            <a:t>PMC Approval for NWRA and SEM granted</a:t>
          </a:r>
        </a:p>
      </dgm:t>
    </dgm:pt>
    <dgm:pt modelId="{CF45D195-5636-4086-87F3-9A75B780BFCA}" type="parTrans" cxnId="{1018FD0A-9813-49DF-8AEB-82A0051A998F}">
      <dgm:prSet/>
      <dgm:spPr/>
      <dgm:t>
        <a:bodyPr/>
        <a:lstStyle/>
        <a:p>
          <a:endParaRPr lang="en-IE"/>
        </a:p>
      </dgm:t>
    </dgm:pt>
    <dgm:pt modelId="{A117838E-0DA4-4A98-B65C-BF0F07945F0F}" type="sibTrans" cxnId="{1018FD0A-9813-49DF-8AEB-82A0051A998F}">
      <dgm:prSet/>
      <dgm:spPr/>
      <dgm:t>
        <a:bodyPr/>
        <a:lstStyle/>
        <a:p>
          <a:endParaRPr lang="en-IE"/>
        </a:p>
      </dgm:t>
    </dgm:pt>
    <dgm:pt modelId="{1C2FC00E-C8E9-452F-AF15-F1C206C5DF0A}">
      <dgm:prSet phldr="0" custT="1"/>
      <dgm:spPr/>
      <dgm:t>
        <a:bodyPr/>
        <a:lstStyle/>
        <a:p>
          <a:pPr rtl="0"/>
          <a:r>
            <a:rPr lang="en-US" sz="900" strike="dblStrike" baseline="0">
              <a:latin typeface="Arial"/>
            </a:rPr>
            <a:t>Formal submission of programme amendment to European Commission</a:t>
          </a:r>
          <a:endParaRPr lang="en-US" sz="900" strike="dblStrike" baseline="0"/>
        </a:p>
      </dgm:t>
    </dgm:pt>
    <dgm:pt modelId="{F9B67B7B-E862-493C-9489-A5000AAC9311}" type="parTrans" cxnId="{6C98BA4E-275A-4E69-B8AD-AB21B1E59C24}">
      <dgm:prSet/>
      <dgm:spPr/>
      <dgm:t>
        <a:bodyPr/>
        <a:lstStyle/>
        <a:p>
          <a:endParaRPr lang="en-IE"/>
        </a:p>
      </dgm:t>
    </dgm:pt>
    <dgm:pt modelId="{97DF8A37-1636-4FF8-8B85-C8ADF8BC0526}" type="sibTrans" cxnId="{6C98BA4E-275A-4E69-B8AD-AB21B1E59C24}">
      <dgm:prSet/>
      <dgm:spPr/>
      <dgm:t>
        <a:bodyPr/>
        <a:lstStyle/>
        <a:p>
          <a:endParaRPr lang="en-IE"/>
        </a:p>
      </dgm:t>
    </dgm:pt>
    <dgm:pt modelId="{920FE90D-6837-44BE-91CE-A9AC43F5582E}">
      <dgm:prSet phldr="0" custT="1"/>
      <dgm:spPr/>
      <dgm:t>
        <a:bodyPr/>
        <a:lstStyle/>
        <a:p>
          <a:pPr rtl="0"/>
          <a:r>
            <a:rPr lang="en-US" sz="1000" strike="dblStrike" baseline="0">
              <a:solidFill>
                <a:schemeClr val="tx1"/>
              </a:solidFill>
              <a:latin typeface="Calibri"/>
              <a:ea typeface="Calibri"/>
              <a:cs typeface="Calibri"/>
            </a:rPr>
            <a:t>Formal approval of programme amendment by European Commission</a:t>
          </a:r>
        </a:p>
      </dgm:t>
    </dgm:pt>
    <dgm:pt modelId="{F5145555-D525-4AF0-A23A-F1264BE1EF27}" type="parTrans" cxnId="{6D2F19D2-6597-4B0A-8F13-518233D4859F}">
      <dgm:prSet/>
      <dgm:spPr/>
      <dgm:t>
        <a:bodyPr/>
        <a:lstStyle/>
        <a:p>
          <a:endParaRPr lang="en-IE"/>
        </a:p>
      </dgm:t>
    </dgm:pt>
    <dgm:pt modelId="{21BBDDFD-78C4-4610-AA59-CA1C685DE8DC}" type="sibTrans" cxnId="{6D2F19D2-6597-4B0A-8F13-518233D4859F}">
      <dgm:prSet/>
      <dgm:spPr/>
      <dgm:t>
        <a:bodyPr/>
        <a:lstStyle/>
        <a:p>
          <a:endParaRPr lang="en-IE"/>
        </a:p>
      </dgm:t>
    </dgm:pt>
    <dgm:pt modelId="{0E3E7D47-7BDB-4BB8-B902-B167BDC05E1C}" type="pres">
      <dgm:prSet presAssocID="{5FB24676-5B51-47E3-AD1D-A641BA81E58A}" presName="Name0" presStyleCnt="0">
        <dgm:presLayoutVars>
          <dgm:animLvl val="lvl"/>
          <dgm:resizeHandles val="exact"/>
        </dgm:presLayoutVars>
      </dgm:prSet>
      <dgm:spPr/>
    </dgm:pt>
    <dgm:pt modelId="{932B7B52-8CCB-4A74-A778-35B47FD2DD14}" type="pres">
      <dgm:prSet presAssocID="{5EF4DBC5-255A-4627-8862-FACAC67D257A}" presName="composite" presStyleCnt="0"/>
      <dgm:spPr/>
    </dgm:pt>
    <dgm:pt modelId="{52B99E60-DF8E-459E-8FBB-1B4F285E5542}" type="pres">
      <dgm:prSet presAssocID="{5EF4DBC5-255A-4627-8862-FACAC67D257A}" presName="L" presStyleLbl="solidFgAcc1" presStyleIdx="0" presStyleCnt="5">
        <dgm:presLayoutVars>
          <dgm:chMax val="0"/>
          <dgm:chPref val="0"/>
        </dgm:presLayoutVars>
      </dgm:prSet>
      <dgm:spPr/>
    </dgm:pt>
    <dgm:pt modelId="{6AF83681-CE90-4DD5-92CD-77F31FBEC79B}" type="pres">
      <dgm:prSet presAssocID="{5EF4DBC5-255A-4627-8862-FACAC67D257A}" presName="parTx" presStyleLbl="alignNode1" presStyleIdx="0" presStyleCnt="5">
        <dgm:presLayoutVars>
          <dgm:chMax val="0"/>
          <dgm:chPref val="0"/>
          <dgm:bulletEnabled val="1"/>
        </dgm:presLayoutVars>
      </dgm:prSet>
      <dgm:spPr/>
    </dgm:pt>
    <dgm:pt modelId="{7CE997C3-A3EF-43AC-8AA9-6049B0CA2BF5}" type="pres">
      <dgm:prSet presAssocID="{5EF4DBC5-255A-4627-8862-FACAC67D257A}" presName="desTx" presStyleLbl="revTx" presStyleIdx="0" presStyleCnt="5">
        <dgm:presLayoutVars>
          <dgm:chMax val="0"/>
          <dgm:chPref val="0"/>
          <dgm:bulletEnabled val="1"/>
        </dgm:presLayoutVars>
      </dgm:prSet>
      <dgm:spPr/>
    </dgm:pt>
    <dgm:pt modelId="{E686C5C4-2187-48E6-927D-D7F0E191B9C8}" type="pres">
      <dgm:prSet presAssocID="{5EF4DBC5-255A-4627-8862-FACAC67D257A}" presName="EmptyPlaceHolder" presStyleCnt="0"/>
      <dgm:spPr/>
    </dgm:pt>
    <dgm:pt modelId="{456FC5C3-29C9-44B4-BC96-62EF16B39B07}" type="pres">
      <dgm:prSet presAssocID="{8ED33772-9BFA-4957-B85E-8B91FC668FB9}" presName="space" presStyleCnt="0"/>
      <dgm:spPr/>
    </dgm:pt>
    <dgm:pt modelId="{40EFE9E6-934B-4B6D-A380-7FEAE5BD13EF}" type="pres">
      <dgm:prSet presAssocID="{6A69A52E-868A-4AB5-AC5D-58D07FF48BDE}" presName="composite" presStyleCnt="0"/>
      <dgm:spPr/>
    </dgm:pt>
    <dgm:pt modelId="{B2F44667-081C-4BE7-BF59-33A548447ADF}" type="pres">
      <dgm:prSet presAssocID="{6A69A52E-868A-4AB5-AC5D-58D07FF48BDE}" presName="L" presStyleLbl="solidFgAcc1" presStyleIdx="1" presStyleCnt="5">
        <dgm:presLayoutVars>
          <dgm:chMax val="0"/>
          <dgm:chPref val="0"/>
        </dgm:presLayoutVars>
      </dgm:prSet>
      <dgm:spPr/>
    </dgm:pt>
    <dgm:pt modelId="{3A77B531-439C-4BAF-8857-9CAF6B756E5E}" type="pres">
      <dgm:prSet presAssocID="{6A69A52E-868A-4AB5-AC5D-58D07FF48BDE}" presName="parTx" presStyleLbl="alignNode1" presStyleIdx="1" presStyleCnt="5">
        <dgm:presLayoutVars>
          <dgm:chMax val="0"/>
          <dgm:chPref val="0"/>
          <dgm:bulletEnabled val="1"/>
        </dgm:presLayoutVars>
      </dgm:prSet>
      <dgm:spPr/>
    </dgm:pt>
    <dgm:pt modelId="{879C56F0-E1D8-4492-9A06-704BB72A5C84}" type="pres">
      <dgm:prSet presAssocID="{6A69A52E-868A-4AB5-AC5D-58D07FF48BDE}" presName="desTx" presStyleLbl="revTx" presStyleIdx="1" presStyleCnt="5">
        <dgm:presLayoutVars>
          <dgm:chMax val="0"/>
          <dgm:chPref val="0"/>
          <dgm:bulletEnabled val="1"/>
        </dgm:presLayoutVars>
      </dgm:prSet>
      <dgm:spPr/>
    </dgm:pt>
    <dgm:pt modelId="{82B7F95C-5E22-4B0B-B026-10B0EBD06096}" type="pres">
      <dgm:prSet presAssocID="{6A69A52E-868A-4AB5-AC5D-58D07FF48BDE}" presName="EmptyPlaceHolder" presStyleCnt="0"/>
      <dgm:spPr/>
    </dgm:pt>
    <dgm:pt modelId="{C36863DE-9696-4A9F-9964-BCF215643369}" type="pres">
      <dgm:prSet presAssocID="{206D468F-57A0-4044-AA84-07A310D7D5E3}" presName="space" presStyleCnt="0"/>
      <dgm:spPr/>
    </dgm:pt>
    <dgm:pt modelId="{5470987C-B30B-4B48-B5F4-4FEBA29760CC}" type="pres">
      <dgm:prSet presAssocID="{C4AB4121-60CA-4A3D-A9BF-86392C13ABAF}" presName="composite" presStyleCnt="0"/>
      <dgm:spPr/>
    </dgm:pt>
    <dgm:pt modelId="{B3DA3352-BA18-44E9-84DA-E8A263FAA7F8}" type="pres">
      <dgm:prSet presAssocID="{C4AB4121-60CA-4A3D-A9BF-86392C13ABAF}" presName="L" presStyleLbl="solidFgAcc1" presStyleIdx="2" presStyleCnt="5">
        <dgm:presLayoutVars>
          <dgm:chMax val="0"/>
          <dgm:chPref val="0"/>
        </dgm:presLayoutVars>
      </dgm:prSet>
      <dgm:spPr/>
    </dgm:pt>
    <dgm:pt modelId="{CA9361CE-1795-44DE-9975-96614FAFD235}" type="pres">
      <dgm:prSet presAssocID="{C4AB4121-60CA-4A3D-A9BF-86392C13ABAF}" presName="parTx" presStyleLbl="alignNode1" presStyleIdx="2" presStyleCnt="5">
        <dgm:presLayoutVars>
          <dgm:chMax val="0"/>
          <dgm:chPref val="0"/>
          <dgm:bulletEnabled val="1"/>
        </dgm:presLayoutVars>
      </dgm:prSet>
      <dgm:spPr/>
    </dgm:pt>
    <dgm:pt modelId="{90C69DC7-E3C0-47EA-927E-AA37A5E9FEF0}" type="pres">
      <dgm:prSet presAssocID="{C4AB4121-60CA-4A3D-A9BF-86392C13ABAF}" presName="desTx" presStyleLbl="revTx" presStyleIdx="2" presStyleCnt="5">
        <dgm:presLayoutVars>
          <dgm:chMax val="0"/>
          <dgm:chPref val="0"/>
          <dgm:bulletEnabled val="1"/>
        </dgm:presLayoutVars>
      </dgm:prSet>
      <dgm:spPr/>
    </dgm:pt>
    <dgm:pt modelId="{2265FF51-9BEE-4965-AF89-87871E9C4327}" type="pres">
      <dgm:prSet presAssocID="{C4AB4121-60CA-4A3D-A9BF-86392C13ABAF}" presName="EmptyPlaceHolder" presStyleCnt="0"/>
      <dgm:spPr/>
    </dgm:pt>
    <dgm:pt modelId="{97AC830C-C47A-45C0-B0DF-3C2887BFE2E8}" type="pres">
      <dgm:prSet presAssocID="{EB085077-2071-4DFE-942A-8DFC52ECA5D2}" presName="space" presStyleCnt="0"/>
      <dgm:spPr/>
    </dgm:pt>
    <dgm:pt modelId="{0A39C70F-8111-4760-8B2B-DF21328727F2}" type="pres">
      <dgm:prSet presAssocID="{FDE2A6E3-5437-4FF5-8405-0C86B7327B23}" presName="composite" presStyleCnt="0"/>
      <dgm:spPr/>
    </dgm:pt>
    <dgm:pt modelId="{A8DEECD7-A79E-4030-9164-BC713F972422}" type="pres">
      <dgm:prSet presAssocID="{FDE2A6E3-5437-4FF5-8405-0C86B7327B23}" presName="L" presStyleLbl="solidFgAcc1" presStyleIdx="3" presStyleCnt="5">
        <dgm:presLayoutVars>
          <dgm:chMax val="0"/>
          <dgm:chPref val="0"/>
        </dgm:presLayoutVars>
      </dgm:prSet>
      <dgm:spPr/>
    </dgm:pt>
    <dgm:pt modelId="{89AAA38C-1F1A-4AA5-BD6A-E4F813B857D7}" type="pres">
      <dgm:prSet presAssocID="{FDE2A6E3-5437-4FF5-8405-0C86B7327B23}" presName="parTx" presStyleLbl="alignNode1" presStyleIdx="3" presStyleCnt="5">
        <dgm:presLayoutVars>
          <dgm:chMax val="0"/>
          <dgm:chPref val="0"/>
          <dgm:bulletEnabled val="1"/>
        </dgm:presLayoutVars>
      </dgm:prSet>
      <dgm:spPr/>
    </dgm:pt>
    <dgm:pt modelId="{AFF578A8-CA24-49F7-AA92-F0EA650E94BB}" type="pres">
      <dgm:prSet presAssocID="{FDE2A6E3-5437-4FF5-8405-0C86B7327B23}" presName="desTx" presStyleLbl="revTx" presStyleIdx="3" presStyleCnt="5">
        <dgm:presLayoutVars>
          <dgm:chMax val="0"/>
          <dgm:chPref val="0"/>
          <dgm:bulletEnabled val="1"/>
        </dgm:presLayoutVars>
      </dgm:prSet>
      <dgm:spPr/>
    </dgm:pt>
    <dgm:pt modelId="{BDC8F5C1-8506-4631-96B0-9348A354C6FF}" type="pres">
      <dgm:prSet presAssocID="{FDE2A6E3-5437-4FF5-8405-0C86B7327B23}" presName="EmptyPlaceHolder" presStyleCnt="0"/>
      <dgm:spPr/>
    </dgm:pt>
    <dgm:pt modelId="{0A1A27E0-A9D9-44C1-B102-64A810CA3010}" type="pres">
      <dgm:prSet presAssocID="{0FE12CCC-B3CB-4714-B048-D01B7D17ED73}" presName="space" presStyleCnt="0"/>
      <dgm:spPr/>
    </dgm:pt>
    <dgm:pt modelId="{AB3C1AEC-AF10-4373-8A73-4567C35A1E49}" type="pres">
      <dgm:prSet presAssocID="{FB356D1B-AE99-4C1C-9657-E3BBCCC8CBA3}" presName="composite" presStyleCnt="0"/>
      <dgm:spPr/>
    </dgm:pt>
    <dgm:pt modelId="{A2D66A91-5E90-4272-B14C-E4AA54693E4D}" type="pres">
      <dgm:prSet presAssocID="{FB356D1B-AE99-4C1C-9657-E3BBCCC8CBA3}" presName="L" presStyleLbl="solidFgAcc1" presStyleIdx="4" presStyleCnt="5">
        <dgm:presLayoutVars>
          <dgm:chMax val="0"/>
          <dgm:chPref val="0"/>
        </dgm:presLayoutVars>
      </dgm:prSet>
      <dgm:spPr/>
    </dgm:pt>
    <dgm:pt modelId="{1C18EA55-B5BF-45F4-9CFE-672A0B591F23}" type="pres">
      <dgm:prSet presAssocID="{FB356D1B-AE99-4C1C-9657-E3BBCCC8CBA3}" presName="parTx" presStyleLbl="alignNode1" presStyleIdx="4" presStyleCnt="5">
        <dgm:presLayoutVars>
          <dgm:chMax val="0"/>
          <dgm:chPref val="0"/>
          <dgm:bulletEnabled val="1"/>
        </dgm:presLayoutVars>
      </dgm:prSet>
      <dgm:spPr/>
    </dgm:pt>
    <dgm:pt modelId="{3078E1F6-486A-444B-9A48-FC182421CDE9}" type="pres">
      <dgm:prSet presAssocID="{FB356D1B-AE99-4C1C-9657-E3BBCCC8CBA3}" presName="desTx" presStyleLbl="revTx" presStyleIdx="4" presStyleCnt="5">
        <dgm:presLayoutVars>
          <dgm:chMax val="0"/>
          <dgm:chPref val="0"/>
          <dgm:bulletEnabled val="1"/>
        </dgm:presLayoutVars>
      </dgm:prSet>
      <dgm:spPr/>
    </dgm:pt>
    <dgm:pt modelId="{DC29E0A1-B334-4FBB-A8A7-0988E1E30AF4}" type="pres">
      <dgm:prSet presAssocID="{FB356D1B-AE99-4C1C-9657-E3BBCCC8CBA3}" presName="EmptyPlaceHolder" presStyleCnt="0"/>
      <dgm:spPr/>
    </dgm:pt>
  </dgm:ptLst>
  <dgm:cxnLst>
    <dgm:cxn modelId="{26DA1600-55D8-4526-A65E-4D188035989A}" type="presOf" srcId="{6A1BFBC0-042C-4867-82D7-F6BB5ABFB22E}" destId="{7CE997C3-A3EF-43AC-8AA9-6049B0CA2BF5}" srcOrd="0" destOrd="1" presId="urn:microsoft.com/office/officeart/2016/7/layout/AccentHomeChevronProcess"/>
    <dgm:cxn modelId="{A933C404-A2E3-44B6-AD18-CDEC0469BFAB}" type="presOf" srcId="{C9FBE40F-3A57-4396-A720-F96798B8B9B5}" destId="{90C69DC7-E3C0-47EA-927E-AA37A5E9FEF0}" srcOrd="0" destOrd="0" presId="urn:microsoft.com/office/officeart/2016/7/layout/AccentHomeChevronProcess"/>
    <dgm:cxn modelId="{1EF67306-93E9-4993-A96F-A15E1CF0342D}" type="presOf" srcId="{83F9CB40-DB15-45AC-9D68-499F3F5736B3}" destId="{879C56F0-E1D8-4492-9A06-704BB72A5C84}" srcOrd="0" destOrd="2" presId="urn:microsoft.com/office/officeart/2016/7/layout/AccentHomeChevronProcess"/>
    <dgm:cxn modelId="{1018FD0A-9813-49DF-8AEB-82A0051A998F}" srcId="{5EF4DBC5-255A-4627-8862-FACAC67D257A}" destId="{1566EFE2-DFEF-4F78-8DEF-58BAA157BB07}" srcOrd="0" destOrd="0" parTransId="{CF45D195-5636-4086-87F3-9A75B780BFCA}" sibTransId="{A117838E-0DA4-4A98-B65C-BF0F07945F0F}"/>
    <dgm:cxn modelId="{EAB6270F-DA98-49B4-A5C4-7AA4B6ED8E08}" type="presOf" srcId="{AC7771CB-08AD-4DC9-905B-F79FEA4C508C}" destId="{90C69DC7-E3C0-47EA-927E-AA37A5E9FEF0}" srcOrd="0" destOrd="1" presId="urn:microsoft.com/office/officeart/2016/7/layout/AccentHomeChevronProcess"/>
    <dgm:cxn modelId="{A1811511-48F8-4707-A356-6EBAB2AFC606}" type="presOf" srcId="{FDE2A6E3-5437-4FF5-8405-0C86B7327B23}" destId="{89AAA38C-1F1A-4AA5-BD6A-E4F813B857D7}" srcOrd="0" destOrd="0" presId="urn:microsoft.com/office/officeart/2016/7/layout/AccentHomeChevronProcess"/>
    <dgm:cxn modelId="{CD272A14-C75B-44C7-A229-D1A924B2BCAC}" srcId="{5EF4DBC5-255A-4627-8862-FACAC67D257A}" destId="{6A1BFBC0-042C-4867-82D7-F6BB5ABFB22E}" srcOrd="1" destOrd="0" parTransId="{55D675B4-A940-459C-A25E-E717F0BAA1E6}" sibTransId="{D891696F-CCA1-42BE-ADB4-FE3A6D7DF225}"/>
    <dgm:cxn modelId="{9134211D-7F9C-4EE5-87D5-016F934E6A56}" srcId="{C4AB4121-60CA-4A3D-A9BF-86392C13ABAF}" destId="{C9FBE40F-3A57-4396-A720-F96798B8B9B5}" srcOrd="0" destOrd="0" parTransId="{7A6518BB-F7AF-4D03-9F2C-95BFD690E1CC}" sibTransId="{09828BCC-0609-434F-8C8E-79C5BD3A28EE}"/>
    <dgm:cxn modelId="{EEFCCF1E-5BF6-4FFB-98F4-017A236E94CA}" type="presOf" srcId="{1C2FC00E-C8E9-452F-AF15-F1C206C5DF0A}" destId="{7CE997C3-A3EF-43AC-8AA9-6049B0CA2BF5}" srcOrd="0" destOrd="2" presId="urn:microsoft.com/office/officeart/2016/7/layout/AccentHomeChevronProcess"/>
    <dgm:cxn modelId="{9AF3EA28-9D82-48EC-B316-92AC6A16CAD8}" type="presOf" srcId="{1566EFE2-DFEF-4F78-8DEF-58BAA157BB07}" destId="{7CE997C3-A3EF-43AC-8AA9-6049B0CA2BF5}" srcOrd="0" destOrd="0" presId="urn:microsoft.com/office/officeart/2016/7/layout/AccentHomeChevronProcess"/>
    <dgm:cxn modelId="{A0BCC52C-E16D-4A29-89C2-625C4D3C46AA}" type="presOf" srcId="{920FE90D-6837-44BE-91CE-A9AC43F5582E}" destId="{879C56F0-E1D8-4492-9A06-704BB72A5C84}" srcOrd="0" destOrd="0" presId="urn:microsoft.com/office/officeart/2016/7/layout/AccentHomeChevronProcess"/>
    <dgm:cxn modelId="{28A65D32-6E2B-4E5A-9F4F-D303C3E9A27E}" type="presOf" srcId="{5FB24676-5B51-47E3-AD1D-A641BA81E58A}" destId="{0E3E7D47-7BDB-4BB8-B902-B167BDC05E1C}" srcOrd="0" destOrd="0" presId="urn:microsoft.com/office/officeart/2016/7/layout/AccentHomeChevronProcess"/>
    <dgm:cxn modelId="{C4420036-F104-4C5A-B43B-86A50F8DC382}" type="presOf" srcId="{354A0CCC-4D7C-4B07-8187-D76767BDC2D9}" destId="{AFF578A8-CA24-49F7-AA92-F0EA650E94BB}" srcOrd="0" destOrd="1" presId="urn:microsoft.com/office/officeart/2016/7/layout/AccentHomeChevronProcess"/>
    <dgm:cxn modelId="{174A0669-C9BF-4206-A778-01DC07EE332B}" srcId="{FDE2A6E3-5437-4FF5-8405-0C86B7327B23}" destId="{0791F314-B94A-430F-B5D7-E08CF376D98F}" srcOrd="0" destOrd="0" parTransId="{25B83646-03DD-45C7-ADE6-69EC9A666EC4}" sibTransId="{4E94FE6D-835F-4DDA-9663-DDB97C82FBC6}"/>
    <dgm:cxn modelId="{6C98BA4E-275A-4E69-B8AD-AB21B1E59C24}" srcId="{5EF4DBC5-255A-4627-8862-FACAC67D257A}" destId="{1C2FC00E-C8E9-452F-AF15-F1C206C5DF0A}" srcOrd="2" destOrd="0" parTransId="{F9B67B7B-E862-493C-9489-A5000AAC9311}" sibTransId="{97DF8A37-1636-4FF8-8B85-C8ADF8BC0526}"/>
    <dgm:cxn modelId="{55566751-428D-4761-A418-C3C945E2092D}" type="presOf" srcId="{8A17A879-9CF6-422A-877A-C522A68809D5}" destId="{90C69DC7-E3C0-47EA-927E-AA37A5E9FEF0}" srcOrd="0" destOrd="2" presId="urn:microsoft.com/office/officeart/2016/7/layout/AccentHomeChevronProcess"/>
    <dgm:cxn modelId="{8B2ADE72-884A-4ED0-B54D-EF874EA6128B}" srcId="{5FB24676-5B51-47E3-AD1D-A641BA81E58A}" destId="{5EF4DBC5-255A-4627-8862-FACAC67D257A}" srcOrd="0" destOrd="0" parTransId="{04D2A942-5953-4ED2-8C25-5D1A1BB9F578}" sibTransId="{8ED33772-9BFA-4957-B85E-8B91FC668FB9}"/>
    <dgm:cxn modelId="{0D5CE155-F3F8-411E-B0E2-3720C3E2F6EB}" type="presOf" srcId="{C4AB4121-60CA-4A3D-A9BF-86392C13ABAF}" destId="{CA9361CE-1795-44DE-9975-96614FAFD235}" srcOrd="0" destOrd="0" presId="urn:microsoft.com/office/officeart/2016/7/layout/AccentHomeChevronProcess"/>
    <dgm:cxn modelId="{AE3BD156-8A41-4270-8BDD-1B22CC16C52A}" srcId="{5FB24676-5B51-47E3-AD1D-A641BA81E58A}" destId="{FDE2A6E3-5437-4FF5-8405-0C86B7327B23}" srcOrd="3" destOrd="0" parTransId="{02200D4F-71A2-4C86-A9A6-B0C5E06C47CE}" sibTransId="{0FE12CCC-B3CB-4714-B048-D01B7D17ED73}"/>
    <dgm:cxn modelId="{32213A58-FF64-4A4C-BE28-CAB065DEC887}" srcId="{5FB24676-5B51-47E3-AD1D-A641BA81E58A}" destId="{6A69A52E-868A-4AB5-AC5D-58D07FF48BDE}" srcOrd="1" destOrd="0" parTransId="{557188A6-5B26-4F22-9951-19AEB634949C}" sibTransId="{206D468F-57A0-4044-AA84-07A310D7D5E3}"/>
    <dgm:cxn modelId="{8ABD4478-6947-4A5A-A522-FC80058513FD}" type="presOf" srcId="{249A76F2-745A-4970-B3B5-A7C271EAEE38}" destId="{3078E1F6-486A-444B-9A48-FC182421CDE9}" srcOrd="0" destOrd="1" presId="urn:microsoft.com/office/officeart/2016/7/layout/AccentHomeChevronProcess"/>
    <dgm:cxn modelId="{8DB77358-1951-49A0-BA36-6857E3BB983B}" type="presOf" srcId="{0791F314-B94A-430F-B5D7-E08CF376D98F}" destId="{AFF578A8-CA24-49F7-AA92-F0EA650E94BB}" srcOrd="0" destOrd="0" presId="urn:microsoft.com/office/officeart/2016/7/layout/AccentHomeChevronProcess"/>
    <dgm:cxn modelId="{03AEA67C-29BC-41F2-9BF5-C78C5DCFD911}" srcId="{FB356D1B-AE99-4C1C-9657-E3BBCCC8CBA3}" destId="{249A76F2-745A-4970-B3B5-A7C271EAEE38}" srcOrd="1" destOrd="0" parTransId="{F1DC3DBF-0B58-4DB2-944E-6BE5A29B33EA}" sibTransId="{9A23ABF3-B946-40AC-9E62-B8FE4D43CC4F}"/>
    <dgm:cxn modelId="{85A84C81-A1AF-4190-92B5-85FD11CBA1A1}" srcId="{6A69A52E-868A-4AB5-AC5D-58D07FF48BDE}" destId="{83F9CB40-DB15-45AC-9D68-499F3F5736B3}" srcOrd="2" destOrd="0" parTransId="{EF3E5E67-C93F-4AAC-ACFC-359DDCE17A0A}" sibTransId="{D78A75E4-069F-4522-B426-056AE72414D2}"/>
    <dgm:cxn modelId="{EFBF7C81-AA25-4276-B01F-33E9FDF84CFE}" srcId="{5FB24676-5B51-47E3-AD1D-A641BA81E58A}" destId="{C4AB4121-60CA-4A3D-A9BF-86392C13ABAF}" srcOrd="2" destOrd="0" parTransId="{B5A7ED21-8711-466E-BF2F-03642D91358F}" sibTransId="{EB085077-2071-4DFE-942A-8DFC52ECA5D2}"/>
    <dgm:cxn modelId="{AFDC6383-B0E1-4057-A89C-197834E815CF}" srcId="{5FB24676-5B51-47E3-AD1D-A641BA81E58A}" destId="{FB356D1B-AE99-4C1C-9657-E3BBCCC8CBA3}" srcOrd="4" destOrd="0" parTransId="{F8481B70-824B-40BF-BF06-1B69046DFCA8}" sibTransId="{D8D3F528-AB4B-497A-93BD-C446737DC5D1}"/>
    <dgm:cxn modelId="{D76EFB85-AAA3-4712-8D2C-3B9E3DBC2DCA}" srcId="{C4AB4121-60CA-4A3D-A9BF-86392C13ABAF}" destId="{8A17A879-9CF6-422A-877A-C522A68809D5}" srcOrd="2" destOrd="0" parTransId="{610269A7-8BE0-4484-8DD4-00D95E345D14}" sibTransId="{C97A57DC-3F64-4CE8-B5BA-1F4D738A7A22}"/>
    <dgm:cxn modelId="{84A29187-841C-40A7-8BAC-90DCA89AD712}" type="presOf" srcId="{09923119-CC43-4B76-BBE1-161898CDBFCB}" destId="{879C56F0-E1D8-4492-9A06-704BB72A5C84}" srcOrd="0" destOrd="1" presId="urn:microsoft.com/office/officeart/2016/7/layout/AccentHomeChevronProcess"/>
    <dgm:cxn modelId="{A834A99B-E5B5-4E31-90D4-DFA8CD83D0A1}" type="presOf" srcId="{075B8376-B5E9-451C-AA34-172E8C33009C}" destId="{3078E1F6-486A-444B-9A48-FC182421CDE9}" srcOrd="0" destOrd="0" presId="urn:microsoft.com/office/officeart/2016/7/layout/AccentHomeChevronProcess"/>
    <dgm:cxn modelId="{B73A719E-B97E-456F-A985-570383D7C926}" srcId="{FB356D1B-AE99-4C1C-9657-E3BBCCC8CBA3}" destId="{075B8376-B5E9-451C-AA34-172E8C33009C}" srcOrd="0" destOrd="0" parTransId="{91D65FE5-AFD4-4860-98D0-1C8EFE7B2977}" sibTransId="{D5CCE3EB-E3F3-4670-B415-5BEE543E08E0}"/>
    <dgm:cxn modelId="{1E0486B2-9419-47AA-A325-5D0303C4A9CC}" type="presOf" srcId="{FB356D1B-AE99-4C1C-9657-E3BBCCC8CBA3}" destId="{1C18EA55-B5BF-45F4-9CFE-672A0B591F23}" srcOrd="0" destOrd="0" presId="urn:microsoft.com/office/officeart/2016/7/layout/AccentHomeChevronProcess"/>
    <dgm:cxn modelId="{024695B4-F592-4A5F-AFCB-F788CB120724}" type="presOf" srcId="{5EF4DBC5-255A-4627-8862-FACAC67D257A}" destId="{6AF83681-CE90-4DD5-92CD-77F31FBEC79B}" srcOrd="0" destOrd="0" presId="urn:microsoft.com/office/officeart/2016/7/layout/AccentHomeChevronProcess"/>
    <dgm:cxn modelId="{8AE269C8-3923-4949-A3CD-B3277140BE12}" srcId="{FDE2A6E3-5437-4FF5-8405-0C86B7327B23}" destId="{354A0CCC-4D7C-4B07-8187-D76767BDC2D9}" srcOrd="1" destOrd="0" parTransId="{1211A948-150C-4E56-BD03-A6A04D6DAA0C}" sibTransId="{FE23603D-8028-4D8D-A875-3AC3A066C387}"/>
    <dgm:cxn modelId="{6B2CE1CA-9DE0-4725-A2EB-FA72BD965482}" srcId="{C4AB4121-60CA-4A3D-A9BF-86392C13ABAF}" destId="{AC7771CB-08AD-4DC9-905B-F79FEA4C508C}" srcOrd="1" destOrd="0" parTransId="{9401C211-C14A-4644-B4AF-6AEA7FD4077C}" sibTransId="{D827795F-F88D-4146-8E3E-9A8986B4B0E4}"/>
    <dgm:cxn modelId="{8A4E6ACD-367E-472D-8215-A533C3824AAE}" srcId="{6A69A52E-868A-4AB5-AC5D-58D07FF48BDE}" destId="{09923119-CC43-4B76-BBE1-161898CDBFCB}" srcOrd="1" destOrd="0" parTransId="{D78CB04C-957B-447B-B217-B61C75F820AA}" sibTransId="{0CF0569F-CF54-49F2-9C49-E7002B881E13}"/>
    <dgm:cxn modelId="{6D2F19D2-6597-4B0A-8F13-518233D4859F}" srcId="{6A69A52E-868A-4AB5-AC5D-58D07FF48BDE}" destId="{920FE90D-6837-44BE-91CE-A9AC43F5582E}" srcOrd="0" destOrd="0" parTransId="{F5145555-D525-4AF0-A23A-F1264BE1EF27}" sibTransId="{21BBDDFD-78C4-4610-AA59-CA1C685DE8DC}"/>
    <dgm:cxn modelId="{11361EE9-395B-4E4A-9EE9-BB45147E4F11}" type="presOf" srcId="{6A69A52E-868A-4AB5-AC5D-58D07FF48BDE}" destId="{3A77B531-439C-4BAF-8857-9CAF6B756E5E}" srcOrd="0" destOrd="0" presId="urn:microsoft.com/office/officeart/2016/7/layout/AccentHomeChevronProcess"/>
    <dgm:cxn modelId="{8E2D0438-D829-4AF0-A853-40D8FF16153E}" type="presParOf" srcId="{0E3E7D47-7BDB-4BB8-B902-B167BDC05E1C}" destId="{932B7B52-8CCB-4A74-A778-35B47FD2DD14}" srcOrd="0" destOrd="0" presId="urn:microsoft.com/office/officeart/2016/7/layout/AccentHomeChevronProcess"/>
    <dgm:cxn modelId="{F1CD72F3-9515-4C58-AE19-D84CF6EC0E40}" type="presParOf" srcId="{932B7B52-8CCB-4A74-A778-35B47FD2DD14}" destId="{52B99E60-DF8E-459E-8FBB-1B4F285E5542}" srcOrd="0" destOrd="0" presId="urn:microsoft.com/office/officeart/2016/7/layout/AccentHomeChevronProcess"/>
    <dgm:cxn modelId="{85D31C1D-969C-4C7E-B428-CB43DBBA47DF}" type="presParOf" srcId="{932B7B52-8CCB-4A74-A778-35B47FD2DD14}" destId="{6AF83681-CE90-4DD5-92CD-77F31FBEC79B}" srcOrd="1" destOrd="0" presId="urn:microsoft.com/office/officeart/2016/7/layout/AccentHomeChevronProcess"/>
    <dgm:cxn modelId="{68CEF88A-10A5-475D-B850-4FBA884353B1}" type="presParOf" srcId="{932B7B52-8CCB-4A74-A778-35B47FD2DD14}" destId="{7CE997C3-A3EF-43AC-8AA9-6049B0CA2BF5}" srcOrd="2" destOrd="0" presId="urn:microsoft.com/office/officeart/2016/7/layout/AccentHomeChevronProcess"/>
    <dgm:cxn modelId="{1263BA17-DDBF-44D7-AE16-B7066774E569}" type="presParOf" srcId="{932B7B52-8CCB-4A74-A778-35B47FD2DD14}" destId="{E686C5C4-2187-48E6-927D-D7F0E191B9C8}" srcOrd="3" destOrd="0" presId="urn:microsoft.com/office/officeart/2016/7/layout/AccentHomeChevronProcess"/>
    <dgm:cxn modelId="{24D7C078-1A5A-4B47-A5D4-B3603C96DE4F}" type="presParOf" srcId="{0E3E7D47-7BDB-4BB8-B902-B167BDC05E1C}" destId="{456FC5C3-29C9-44B4-BC96-62EF16B39B07}" srcOrd="1" destOrd="0" presId="urn:microsoft.com/office/officeart/2016/7/layout/AccentHomeChevronProcess"/>
    <dgm:cxn modelId="{1A14135B-C381-493D-9743-5A4C24067CC6}" type="presParOf" srcId="{0E3E7D47-7BDB-4BB8-B902-B167BDC05E1C}" destId="{40EFE9E6-934B-4B6D-A380-7FEAE5BD13EF}" srcOrd="2" destOrd="0" presId="urn:microsoft.com/office/officeart/2016/7/layout/AccentHomeChevronProcess"/>
    <dgm:cxn modelId="{283484E8-7E40-438D-B4D8-02735F40A8C4}" type="presParOf" srcId="{40EFE9E6-934B-4B6D-A380-7FEAE5BD13EF}" destId="{B2F44667-081C-4BE7-BF59-33A548447ADF}" srcOrd="0" destOrd="0" presId="urn:microsoft.com/office/officeart/2016/7/layout/AccentHomeChevronProcess"/>
    <dgm:cxn modelId="{259E2BCE-8681-45B4-AA9E-D38ED68A4884}" type="presParOf" srcId="{40EFE9E6-934B-4B6D-A380-7FEAE5BD13EF}" destId="{3A77B531-439C-4BAF-8857-9CAF6B756E5E}" srcOrd="1" destOrd="0" presId="urn:microsoft.com/office/officeart/2016/7/layout/AccentHomeChevronProcess"/>
    <dgm:cxn modelId="{1DFB7678-CFB6-4EF3-9943-C9A269AA122E}" type="presParOf" srcId="{40EFE9E6-934B-4B6D-A380-7FEAE5BD13EF}" destId="{879C56F0-E1D8-4492-9A06-704BB72A5C84}" srcOrd="2" destOrd="0" presId="urn:microsoft.com/office/officeart/2016/7/layout/AccentHomeChevronProcess"/>
    <dgm:cxn modelId="{6DF72E88-AE3F-4717-8D99-A5766F3D0C6A}" type="presParOf" srcId="{40EFE9E6-934B-4B6D-A380-7FEAE5BD13EF}" destId="{82B7F95C-5E22-4B0B-B026-10B0EBD06096}" srcOrd="3" destOrd="0" presId="urn:microsoft.com/office/officeart/2016/7/layout/AccentHomeChevronProcess"/>
    <dgm:cxn modelId="{9E4F8054-16CC-4D32-8507-64FCFCE0EFA5}" type="presParOf" srcId="{0E3E7D47-7BDB-4BB8-B902-B167BDC05E1C}" destId="{C36863DE-9696-4A9F-9964-BCF215643369}" srcOrd="3" destOrd="0" presId="urn:microsoft.com/office/officeart/2016/7/layout/AccentHomeChevronProcess"/>
    <dgm:cxn modelId="{FF2249BF-A7CB-4827-BC0B-3A15CE158A70}" type="presParOf" srcId="{0E3E7D47-7BDB-4BB8-B902-B167BDC05E1C}" destId="{5470987C-B30B-4B48-B5F4-4FEBA29760CC}" srcOrd="4" destOrd="0" presId="urn:microsoft.com/office/officeart/2016/7/layout/AccentHomeChevronProcess"/>
    <dgm:cxn modelId="{813FB614-3C79-4441-9298-DBDBF0976598}" type="presParOf" srcId="{5470987C-B30B-4B48-B5F4-4FEBA29760CC}" destId="{B3DA3352-BA18-44E9-84DA-E8A263FAA7F8}" srcOrd="0" destOrd="0" presId="urn:microsoft.com/office/officeart/2016/7/layout/AccentHomeChevronProcess"/>
    <dgm:cxn modelId="{A94E226B-606C-4E3F-BECF-34364097DB93}" type="presParOf" srcId="{5470987C-B30B-4B48-B5F4-4FEBA29760CC}" destId="{CA9361CE-1795-44DE-9975-96614FAFD235}" srcOrd="1" destOrd="0" presId="urn:microsoft.com/office/officeart/2016/7/layout/AccentHomeChevronProcess"/>
    <dgm:cxn modelId="{12E31A8C-F1DD-425C-90AF-B7B97FB7B71A}" type="presParOf" srcId="{5470987C-B30B-4B48-B5F4-4FEBA29760CC}" destId="{90C69DC7-E3C0-47EA-927E-AA37A5E9FEF0}" srcOrd="2" destOrd="0" presId="urn:microsoft.com/office/officeart/2016/7/layout/AccentHomeChevronProcess"/>
    <dgm:cxn modelId="{454E3058-67AA-417E-B0D6-BBFBD46F27B9}" type="presParOf" srcId="{5470987C-B30B-4B48-B5F4-4FEBA29760CC}" destId="{2265FF51-9BEE-4965-AF89-87871E9C4327}" srcOrd="3" destOrd="0" presId="urn:microsoft.com/office/officeart/2016/7/layout/AccentHomeChevronProcess"/>
    <dgm:cxn modelId="{FD2E0786-1797-4079-B396-AA384E0D5758}" type="presParOf" srcId="{0E3E7D47-7BDB-4BB8-B902-B167BDC05E1C}" destId="{97AC830C-C47A-45C0-B0DF-3C2887BFE2E8}" srcOrd="5" destOrd="0" presId="urn:microsoft.com/office/officeart/2016/7/layout/AccentHomeChevronProcess"/>
    <dgm:cxn modelId="{D912AD16-1F7D-4CF5-B9F5-187AF8A02344}" type="presParOf" srcId="{0E3E7D47-7BDB-4BB8-B902-B167BDC05E1C}" destId="{0A39C70F-8111-4760-8B2B-DF21328727F2}" srcOrd="6" destOrd="0" presId="urn:microsoft.com/office/officeart/2016/7/layout/AccentHomeChevronProcess"/>
    <dgm:cxn modelId="{0544AD7E-CA0F-4A75-83D3-86F7B8F41B09}" type="presParOf" srcId="{0A39C70F-8111-4760-8B2B-DF21328727F2}" destId="{A8DEECD7-A79E-4030-9164-BC713F972422}" srcOrd="0" destOrd="0" presId="urn:microsoft.com/office/officeart/2016/7/layout/AccentHomeChevronProcess"/>
    <dgm:cxn modelId="{830AE9DD-6052-46D2-96D6-E11A1EB0D096}" type="presParOf" srcId="{0A39C70F-8111-4760-8B2B-DF21328727F2}" destId="{89AAA38C-1F1A-4AA5-BD6A-E4F813B857D7}" srcOrd="1" destOrd="0" presId="urn:microsoft.com/office/officeart/2016/7/layout/AccentHomeChevronProcess"/>
    <dgm:cxn modelId="{B1AB9533-E1C9-4E8F-9315-EC3932F529AC}" type="presParOf" srcId="{0A39C70F-8111-4760-8B2B-DF21328727F2}" destId="{AFF578A8-CA24-49F7-AA92-F0EA650E94BB}" srcOrd="2" destOrd="0" presId="urn:microsoft.com/office/officeart/2016/7/layout/AccentHomeChevronProcess"/>
    <dgm:cxn modelId="{1705FB49-463F-4A6C-A2E7-83DEC7FB6126}" type="presParOf" srcId="{0A39C70F-8111-4760-8B2B-DF21328727F2}" destId="{BDC8F5C1-8506-4631-96B0-9348A354C6FF}" srcOrd="3" destOrd="0" presId="urn:microsoft.com/office/officeart/2016/7/layout/AccentHomeChevronProcess"/>
    <dgm:cxn modelId="{ECC17254-A388-40B0-B064-95977B0D27E5}" type="presParOf" srcId="{0E3E7D47-7BDB-4BB8-B902-B167BDC05E1C}" destId="{0A1A27E0-A9D9-44C1-B102-64A810CA3010}" srcOrd="7" destOrd="0" presId="urn:microsoft.com/office/officeart/2016/7/layout/AccentHomeChevronProcess"/>
    <dgm:cxn modelId="{83839D42-14B0-4524-8694-16584B014B21}" type="presParOf" srcId="{0E3E7D47-7BDB-4BB8-B902-B167BDC05E1C}" destId="{AB3C1AEC-AF10-4373-8A73-4567C35A1E49}" srcOrd="8" destOrd="0" presId="urn:microsoft.com/office/officeart/2016/7/layout/AccentHomeChevronProcess"/>
    <dgm:cxn modelId="{EED44F0D-8430-414D-B682-D751DA89D8B9}" type="presParOf" srcId="{AB3C1AEC-AF10-4373-8A73-4567C35A1E49}" destId="{A2D66A91-5E90-4272-B14C-E4AA54693E4D}" srcOrd="0" destOrd="0" presId="urn:microsoft.com/office/officeart/2016/7/layout/AccentHomeChevronProcess"/>
    <dgm:cxn modelId="{5016C129-C872-41BE-8CE1-C9E0323111E7}" type="presParOf" srcId="{AB3C1AEC-AF10-4373-8A73-4567C35A1E49}" destId="{1C18EA55-B5BF-45F4-9CFE-672A0B591F23}" srcOrd="1" destOrd="0" presId="urn:microsoft.com/office/officeart/2016/7/layout/AccentHomeChevronProcess"/>
    <dgm:cxn modelId="{9BB6CBD9-56D5-49CC-820D-89FF7EF14E86}" type="presParOf" srcId="{AB3C1AEC-AF10-4373-8A73-4567C35A1E49}" destId="{3078E1F6-486A-444B-9A48-FC182421CDE9}" srcOrd="2" destOrd="0" presId="urn:microsoft.com/office/officeart/2016/7/layout/AccentHomeChevronProcess"/>
    <dgm:cxn modelId="{AC823A95-4B4D-41C7-85F9-6D866114EBAE}" type="presParOf" srcId="{AB3C1AEC-AF10-4373-8A73-4567C35A1E49}" destId="{DC29E0A1-B334-4FBB-A8A7-0988E1E30AF4}" srcOrd="3" destOrd="0" presId="urn:microsoft.com/office/officeart/2016/7/layout/AccentHomeChevro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5C59FB-2C87-4D60-BAB5-7C3C85070ABB}">
      <dsp:nvSpPr>
        <dsp:cNvPr id="0" name=""/>
        <dsp:cNvSpPr/>
      </dsp:nvSpPr>
      <dsp:spPr>
        <a:xfrm rot="5400000">
          <a:off x="-149426" y="149647"/>
          <a:ext cx="996175" cy="697322"/>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r>
            <a:rPr lang="en-US" sz="1000" kern="1200">
              <a:latin typeface="Arial"/>
            </a:rPr>
            <a:t>1st Cohort</a:t>
          </a:r>
          <a:endParaRPr lang="en-US" sz="1000" kern="1200"/>
        </a:p>
      </dsp:txBody>
      <dsp:txXfrm rot="-5400000">
        <a:off x="1" y="348881"/>
        <a:ext cx="697322" cy="298853"/>
      </dsp:txXfrm>
    </dsp:sp>
    <dsp:sp modelId="{E189C975-92F7-44A6-8E9D-6BF3F761F318}">
      <dsp:nvSpPr>
        <dsp:cNvPr id="0" name=""/>
        <dsp:cNvSpPr/>
      </dsp:nvSpPr>
      <dsp:spPr>
        <a:xfrm rot="5400000">
          <a:off x="1553769" y="-856225"/>
          <a:ext cx="647513" cy="2360407"/>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US" sz="1600" kern="1200">
              <a:latin typeface="Arial"/>
            </a:rPr>
            <a:t>Start September 2027</a:t>
          </a:r>
          <a:endParaRPr lang="en-US" sz="1600" kern="1200"/>
        </a:p>
        <a:p>
          <a:pPr marL="171450" lvl="1" indent="-171450" algn="l" defTabSz="711200" rtl="0">
            <a:lnSpc>
              <a:spcPct val="90000"/>
            </a:lnSpc>
            <a:spcBef>
              <a:spcPct val="0"/>
            </a:spcBef>
            <a:spcAft>
              <a:spcPct val="15000"/>
            </a:spcAft>
            <a:buChar char="•"/>
          </a:pPr>
          <a:r>
            <a:rPr lang="en-US" sz="1600" kern="1200">
              <a:latin typeface="Arial"/>
            </a:rPr>
            <a:t>Finish June 2028</a:t>
          </a:r>
          <a:endParaRPr lang="en-US" sz="1600" kern="1200"/>
        </a:p>
      </dsp:txBody>
      <dsp:txXfrm rot="-5400000">
        <a:off x="697323" y="31830"/>
        <a:ext cx="2328798" cy="584295"/>
      </dsp:txXfrm>
    </dsp:sp>
    <dsp:sp modelId="{FA7FF2FA-D93B-43B6-A140-5D32D80B5CD3}">
      <dsp:nvSpPr>
        <dsp:cNvPr id="0" name=""/>
        <dsp:cNvSpPr/>
      </dsp:nvSpPr>
      <dsp:spPr>
        <a:xfrm rot="5400000">
          <a:off x="-149426" y="1011449"/>
          <a:ext cx="996175" cy="697322"/>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r>
            <a:rPr lang="en-US" sz="1000" kern="1200">
              <a:latin typeface="Arial"/>
            </a:rPr>
            <a:t>2nd Cohort</a:t>
          </a:r>
          <a:endParaRPr lang="en-US" sz="1000" kern="1200"/>
        </a:p>
      </dsp:txBody>
      <dsp:txXfrm rot="-5400000">
        <a:off x="1" y="1210683"/>
        <a:ext cx="697322" cy="298853"/>
      </dsp:txXfrm>
    </dsp:sp>
    <dsp:sp modelId="{45DB29AD-5FF1-4C91-AC1B-59B443B79473}">
      <dsp:nvSpPr>
        <dsp:cNvPr id="0" name=""/>
        <dsp:cNvSpPr/>
      </dsp:nvSpPr>
      <dsp:spPr>
        <a:xfrm rot="5400000">
          <a:off x="1553769" y="5576"/>
          <a:ext cx="647513" cy="2360407"/>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US" sz="1600" kern="1200">
              <a:latin typeface="Calibri"/>
              <a:ea typeface="Calibri"/>
              <a:cs typeface="Calibri"/>
            </a:rPr>
            <a:t>Start September 2028</a:t>
          </a:r>
        </a:p>
        <a:p>
          <a:pPr marL="171450" lvl="1" indent="-171450" algn="l" defTabSz="711200">
            <a:lnSpc>
              <a:spcPct val="90000"/>
            </a:lnSpc>
            <a:spcBef>
              <a:spcPct val="0"/>
            </a:spcBef>
            <a:spcAft>
              <a:spcPct val="15000"/>
            </a:spcAft>
            <a:buChar char="•"/>
          </a:pPr>
          <a:r>
            <a:rPr lang="en-US" sz="1600" kern="1200">
              <a:latin typeface="Calibri"/>
              <a:ea typeface="Calibri"/>
              <a:cs typeface="Calibri"/>
            </a:rPr>
            <a:t>Finish June 2029</a:t>
          </a:r>
        </a:p>
      </dsp:txBody>
      <dsp:txXfrm rot="-5400000">
        <a:off x="697323" y="893632"/>
        <a:ext cx="2328798" cy="584295"/>
      </dsp:txXfrm>
    </dsp:sp>
    <dsp:sp modelId="{5C218221-9A25-4C63-85ED-5C12DE9E5C4D}">
      <dsp:nvSpPr>
        <dsp:cNvPr id="0" name=""/>
        <dsp:cNvSpPr/>
      </dsp:nvSpPr>
      <dsp:spPr>
        <a:xfrm rot="5400000">
          <a:off x="-149426" y="1873251"/>
          <a:ext cx="996175" cy="697322"/>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r>
            <a:rPr lang="en-US" sz="1000" kern="1200">
              <a:latin typeface="Arial"/>
            </a:rPr>
            <a:t>3rd Cohort</a:t>
          </a:r>
          <a:endParaRPr lang="en-US" sz="1000" kern="1200"/>
        </a:p>
      </dsp:txBody>
      <dsp:txXfrm rot="-5400000">
        <a:off x="1" y="2072485"/>
        <a:ext cx="697322" cy="298853"/>
      </dsp:txXfrm>
    </dsp:sp>
    <dsp:sp modelId="{9BE5A770-456E-4E49-9671-4E94908017DB}">
      <dsp:nvSpPr>
        <dsp:cNvPr id="0" name=""/>
        <dsp:cNvSpPr/>
      </dsp:nvSpPr>
      <dsp:spPr>
        <a:xfrm rot="5400000">
          <a:off x="1553769" y="867378"/>
          <a:ext cx="647513" cy="2360407"/>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US" sz="1600" kern="1200">
              <a:latin typeface="Calibri"/>
              <a:ea typeface="Calibri"/>
              <a:cs typeface="Calibri"/>
            </a:rPr>
            <a:t>Start September 2029</a:t>
          </a:r>
        </a:p>
        <a:p>
          <a:pPr marL="171450" lvl="1" indent="-171450" algn="l" defTabSz="711200">
            <a:lnSpc>
              <a:spcPct val="90000"/>
            </a:lnSpc>
            <a:spcBef>
              <a:spcPct val="0"/>
            </a:spcBef>
            <a:spcAft>
              <a:spcPct val="15000"/>
            </a:spcAft>
            <a:buChar char="•"/>
          </a:pPr>
          <a:r>
            <a:rPr lang="en-US" sz="1600" kern="1200">
              <a:latin typeface="Calibri"/>
              <a:ea typeface="Calibri"/>
              <a:cs typeface="Calibri"/>
            </a:rPr>
            <a:t>Finish June 2030</a:t>
          </a:r>
        </a:p>
      </dsp:txBody>
      <dsp:txXfrm rot="-5400000">
        <a:off x="697323" y="1755434"/>
        <a:ext cx="2328798" cy="5842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B99E60-DF8E-459E-8FBB-1B4F285E5542}">
      <dsp:nvSpPr>
        <dsp:cNvPr id="0" name=""/>
        <dsp:cNvSpPr/>
      </dsp:nvSpPr>
      <dsp:spPr>
        <a:xfrm rot="5400000">
          <a:off x="-1063806" y="2063997"/>
          <a:ext cx="2247344" cy="116987"/>
        </a:xfrm>
        <a:prstGeom prst="corner">
          <a:avLst>
            <a:gd name="adj1" fmla="val 1000"/>
            <a:gd name="adj2" fmla="val 100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F83681-CE90-4DD5-92CD-77F31FBEC79B}">
      <dsp:nvSpPr>
        <dsp:cNvPr id="0" name=""/>
        <dsp:cNvSpPr/>
      </dsp:nvSpPr>
      <dsp:spPr>
        <a:xfrm>
          <a:off x="1371" y="3246163"/>
          <a:ext cx="1462345" cy="749114"/>
        </a:xfrm>
        <a:prstGeom prst="homePlate">
          <a:avLst>
            <a:gd name="adj" fmla="val 2500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215900" rIns="107950" bIns="21590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Arial"/>
            </a:rPr>
            <a:t>Q4 2025</a:t>
          </a:r>
          <a:endParaRPr lang="en-US" sz="1700" kern="1200"/>
        </a:p>
      </dsp:txBody>
      <dsp:txXfrm>
        <a:off x="1371" y="3246163"/>
        <a:ext cx="1368706" cy="749114"/>
      </dsp:txXfrm>
    </dsp:sp>
    <dsp:sp modelId="{7CE997C3-A3EF-43AC-8AA9-6049B0CA2BF5}">
      <dsp:nvSpPr>
        <dsp:cNvPr id="0" name=""/>
        <dsp:cNvSpPr/>
      </dsp:nvSpPr>
      <dsp:spPr>
        <a:xfrm>
          <a:off x="118359" y="1069012"/>
          <a:ext cx="1187424" cy="2106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00050" rtl="0">
            <a:lnSpc>
              <a:spcPct val="90000"/>
            </a:lnSpc>
            <a:spcBef>
              <a:spcPct val="0"/>
            </a:spcBef>
            <a:spcAft>
              <a:spcPct val="35000"/>
            </a:spcAft>
            <a:buNone/>
          </a:pPr>
          <a:r>
            <a:rPr lang="en-US" sz="900" strike="dblStrike" kern="1200" baseline="0">
              <a:latin typeface="Arial"/>
            </a:rPr>
            <a:t>PMC Approval for NWRA and SEM granted</a:t>
          </a:r>
        </a:p>
        <a:p>
          <a:pPr marL="0" lvl="0" indent="0" algn="l" defTabSz="400050">
            <a:lnSpc>
              <a:spcPct val="90000"/>
            </a:lnSpc>
            <a:spcBef>
              <a:spcPct val="0"/>
            </a:spcBef>
            <a:spcAft>
              <a:spcPct val="35000"/>
            </a:spcAft>
            <a:buNone/>
          </a:pPr>
          <a:r>
            <a:rPr lang="en-US" sz="900" strike="dblStrike" kern="1200" baseline="0">
              <a:latin typeface="Arial"/>
            </a:rPr>
            <a:t>IRCC Decision</a:t>
          </a:r>
          <a:endParaRPr lang="en-US" sz="900" strike="dblStrike" kern="1200" baseline="0"/>
        </a:p>
        <a:p>
          <a:pPr marL="0" lvl="0" indent="0" algn="l" defTabSz="400050" rtl="0">
            <a:lnSpc>
              <a:spcPct val="90000"/>
            </a:lnSpc>
            <a:spcBef>
              <a:spcPct val="0"/>
            </a:spcBef>
            <a:spcAft>
              <a:spcPct val="35000"/>
            </a:spcAft>
            <a:buNone/>
          </a:pPr>
          <a:r>
            <a:rPr lang="en-US" sz="900" strike="dblStrike" kern="1200" baseline="0">
              <a:latin typeface="Arial"/>
            </a:rPr>
            <a:t>Formal submission of programme amendment to European Commission</a:t>
          </a:r>
          <a:endParaRPr lang="en-US" sz="900" strike="dblStrike" kern="1200" baseline="0"/>
        </a:p>
      </dsp:txBody>
      <dsp:txXfrm>
        <a:off x="118359" y="1069012"/>
        <a:ext cx="1187424" cy="2106958"/>
      </dsp:txXfrm>
    </dsp:sp>
    <dsp:sp modelId="{B2F44667-081C-4BE7-BF59-33A548447ADF}">
      <dsp:nvSpPr>
        <dsp:cNvPr id="0" name=""/>
        <dsp:cNvSpPr/>
      </dsp:nvSpPr>
      <dsp:spPr>
        <a:xfrm rot="5400000">
          <a:off x="325420" y="2063997"/>
          <a:ext cx="2247344" cy="116987"/>
        </a:xfrm>
        <a:prstGeom prst="corner">
          <a:avLst>
            <a:gd name="adj1" fmla="val 1000"/>
            <a:gd name="adj2" fmla="val 100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77B531-439C-4BAF-8857-9CAF6B756E5E}">
      <dsp:nvSpPr>
        <dsp:cNvPr id="0" name=""/>
        <dsp:cNvSpPr/>
      </dsp:nvSpPr>
      <dsp:spPr>
        <a:xfrm>
          <a:off x="1390599" y="3246163"/>
          <a:ext cx="1462345" cy="749114"/>
        </a:xfrm>
        <a:prstGeom prst="chevron">
          <a:avLst>
            <a:gd name="adj" fmla="val 2500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215900" rIns="107950" bIns="21590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Arial"/>
            </a:rPr>
            <a:t>Q1 2026</a:t>
          </a:r>
          <a:endParaRPr lang="en-US" sz="1700" kern="1200"/>
        </a:p>
      </dsp:txBody>
      <dsp:txXfrm>
        <a:off x="1577878" y="3246163"/>
        <a:ext cx="1087788" cy="749114"/>
      </dsp:txXfrm>
    </dsp:sp>
    <dsp:sp modelId="{879C56F0-E1D8-4492-9A06-704BB72A5C84}">
      <dsp:nvSpPr>
        <dsp:cNvPr id="0" name=""/>
        <dsp:cNvSpPr/>
      </dsp:nvSpPr>
      <dsp:spPr>
        <a:xfrm>
          <a:off x="1507586" y="1069012"/>
          <a:ext cx="1187424" cy="1840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44500" rtl="0">
            <a:lnSpc>
              <a:spcPct val="90000"/>
            </a:lnSpc>
            <a:spcBef>
              <a:spcPct val="0"/>
            </a:spcBef>
            <a:spcAft>
              <a:spcPct val="35000"/>
            </a:spcAft>
            <a:buNone/>
          </a:pPr>
          <a:r>
            <a:rPr lang="en-US" sz="1000" strike="dblStrike" kern="1200" baseline="0">
              <a:solidFill>
                <a:schemeClr val="tx1"/>
              </a:solidFill>
              <a:latin typeface="Calibri"/>
              <a:ea typeface="Calibri"/>
              <a:cs typeface="Calibri"/>
            </a:rPr>
            <a:t>Formal approval of programme amendment by European Commission</a:t>
          </a:r>
        </a:p>
        <a:p>
          <a:pPr marL="0" lvl="0" indent="0" algn="l" defTabSz="444500" rtl="0">
            <a:lnSpc>
              <a:spcPct val="90000"/>
            </a:lnSpc>
            <a:spcBef>
              <a:spcPct val="0"/>
            </a:spcBef>
            <a:spcAft>
              <a:spcPct val="35000"/>
            </a:spcAft>
            <a:buNone/>
          </a:pPr>
          <a:r>
            <a:rPr lang="en-US" sz="1000" strike="dblStrike" kern="1200" baseline="0">
              <a:latin typeface="Arial"/>
            </a:rPr>
            <a:t>EI Board Approval</a:t>
          </a:r>
          <a:endParaRPr lang="en-US" sz="1000" strike="dblStrike" kern="1200" baseline="0"/>
        </a:p>
        <a:p>
          <a:pPr marL="0" lvl="0" indent="0" algn="l" defTabSz="444500" rtl="0">
            <a:lnSpc>
              <a:spcPct val="90000"/>
            </a:lnSpc>
            <a:spcBef>
              <a:spcPct val="0"/>
            </a:spcBef>
            <a:spcAft>
              <a:spcPct val="35000"/>
            </a:spcAft>
            <a:buNone/>
          </a:pPr>
          <a:r>
            <a:rPr lang="en-US" sz="1000" strike="dblStrike" kern="1200" baseline="0">
              <a:latin typeface="Arial"/>
            </a:rPr>
            <a:t>Implementation plan draft and approval</a:t>
          </a:r>
        </a:p>
      </dsp:txBody>
      <dsp:txXfrm>
        <a:off x="1507586" y="1069012"/>
        <a:ext cx="1187424" cy="1840095"/>
      </dsp:txXfrm>
    </dsp:sp>
    <dsp:sp modelId="{B3DA3352-BA18-44E9-84DA-E8A263FAA7F8}">
      <dsp:nvSpPr>
        <dsp:cNvPr id="0" name=""/>
        <dsp:cNvSpPr/>
      </dsp:nvSpPr>
      <dsp:spPr>
        <a:xfrm rot="5400000">
          <a:off x="1714648" y="2063997"/>
          <a:ext cx="2247344" cy="116987"/>
        </a:xfrm>
        <a:prstGeom prst="corner">
          <a:avLst>
            <a:gd name="adj1" fmla="val 1000"/>
            <a:gd name="adj2" fmla="val 1000"/>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9361CE-1795-44DE-9975-96614FAFD235}">
      <dsp:nvSpPr>
        <dsp:cNvPr id="0" name=""/>
        <dsp:cNvSpPr/>
      </dsp:nvSpPr>
      <dsp:spPr>
        <a:xfrm>
          <a:off x="2779826" y="3246163"/>
          <a:ext cx="1462345" cy="749114"/>
        </a:xfrm>
        <a:prstGeom prst="chevron">
          <a:avLst>
            <a:gd name="adj" fmla="val 2500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215900" rIns="107950" bIns="21590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Arial"/>
            </a:rPr>
            <a:t>Q2 2026</a:t>
          </a:r>
          <a:endParaRPr lang="en-US" sz="1700" kern="1200"/>
        </a:p>
      </dsp:txBody>
      <dsp:txXfrm>
        <a:off x="2967105" y="3246163"/>
        <a:ext cx="1087788" cy="749114"/>
      </dsp:txXfrm>
    </dsp:sp>
    <dsp:sp modelId="{90C69DC7-E3C0-47EA-927E-AA37A5E9FEF0}">
      <dsp:nvSpPr>
        <dsp:cNvPr id="0" name=""/>
        <dsp:cNvSpPr/>
      </dsp:nvSpPr>
      <dsp:spPr>
        <a:xfrm>
          <a:off x="2896814" y="1069012"/>
          <a:ext cx="1187424" cy="1840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rtl="0">
            <a:lnSpc>
              <a:spcPct val="90000"/>
            </a:lnSpc>
            <a:spcBef>
              <a:spcPct val="0"/>
            </a:spcBef>
            <a:spcAft>
              <a:spcPct val="35000"/>
            </a:spcAft>
            <a:buNone/>
          </a:pPr>
          <a:r>
            <a:rPr lang="en-US" sz="1100" kern="1200">
              <a:latin typeface="Arial"/>
            </a:rPr>
            <a:t>Call Launch</a:t>
          </a:r>
          <a:endParaRPr lang="en-US" sz="1100" kern="1200"/>
        </a:p>
        <a:p>
          <a:pPr marL="0" lvl="0" indent="0" algn="l" defTabSz="488950" rtl="0">
            <a:lnSpc>
              <a:spcPct val="90000"/>
            </a:lnSpc>
            <a:spcBef>
              <a:spcPct val="0"/>
            </a:spcBef>
            <a:spcAft>
              <a:spcPct val="35000"/>
            </a:spcAft>
            <a:buNone/>
          </a:pPr>
          <a:r>
            <a:rPr lang="en-US" sz="1100" kern="1200">
              <a:latin typeface="Arial"/>
            </a:rPr>
            <a:t>Pre evaluation</a:t>
          </a:r>
        </a:p>
        <a:p>
          <a:pPr marL="0" lvl="0" indent="0" algn="l" defTabSz="488950" rtl="0">
            <a:lnSpc>
              <a:spcPct val="90000"/>
            </a:lnSpc>
            <a:spcBef>
              <a:spcPct val="0"/>
            </a:spcBef>
            <a:spcAft>
              <a:spcPct val="35000"/>
            </a:spcAft>
            <a:buNone/>
          </a:pPr>
          <a:r>
            <a:rPr lang="en-US" sz="1100" kern="1200">
              <a:latin typeface="Arial"/>
            </a:rPr>
            <a:t>Start evaluation of submitted applications</a:t>
          </a:r>
        </a:p>
      </dsp:txBody>
      <dsp:txXfrm>
        <a:off x="2896814" y="1069012"/>
        <a:ext cx="1187424" cy="1840095"/>
      </dsp:txXfrm>
    </dsp:sp>
    <dsp:sp modelId="{A8DEECD7-A79E-4030-9164-BC713F972422}">
      <dsp:nvSpPr>
        <dsp:cNvPr id="0" name=""/>
        <dsp:cNvSpPr/>
      </dsp:nvSpPr>
      <dsp:spPr>
        <a:xfrm rot="5400000">
          <a:off x="3103876" y="2063997"/>
          <a:ext cx="2247344" cy="116987"/>
        </a:xfrm>
        <a:prstGeom prst="corner">
          <a:avLst>
            <a:gd name="adj1" fmla="val 1000"/>
            <a:gd name="adj2" fmla="val 1000"/>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AAA38C-1F1A-4AA5-BD6A-E4F813B857D7}">
      <dsp:nvSpPr>
        <dsp:cNvPr id="0" name=""/>
        <dsp:cNvSpPr/>
      </dsp:nvSpPr>
      <dsp:spPr>
        <a:xfrm>
          <a:off x="4169054" y="3246163"/>
          <a:ext cx="1462345" cy="749114"/>
        </a:xfrm>
        <a:prstGeom prst="chevron">
          <a:avLst>
            <a:gd name="adj" fmla="val 2500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215900" rIns="107950" bIns="215900" numCol="1" spcCol="1270" anchor="ctr" anchorCtr="0">
          <a:noAutofit/>
        </a:bodyPr>
        <a:lstStyle/>
        <a:p>
          <a:pPr marL="0" lvl="0" indent="0" algn="ctr" defTabSz="755650">
            <a:lnSpc>
              <a:spcPct val="90000"/>
            </a:lnSpc>
            <a:spcBef>
              <a:spcPct val="0"/>
            </a:spcBef>
            <a:spcAft>
              <a:spcPct val="35000"/>
            </a:spcAft>
            <a:buNone/>
          </a:pPr>
          <a:r>
            <a:rPr lang="en-US" sz="1700" kern="1200">
              <a:latin typeface="Arial"/>
            </a:rPr>
            <a:t>Q3 2026</a:t>
          </a:r>
          <a:endParaRPr lang="en-US" sz="1700" kern="1200"/>
        </a:p>
      </dsp:txBody>
      <dsp:txXfrm>
        <a:off x="4356333" y="3246163"/>
        <a:ext cx="1087788" cy="749114"/>
      </dsp:txXfrm>
    </dsp:sp>
    <dsp:sp modelId="{AFF578A8-CA24-49F7-AA92-F0EA650E94BB}">
      <dsp:nvSpPr>
        <dsp:cNvPr id="0" name=""/>
        <dsp:cNvSpPr/>
      </dsp:nvSpPr>
      <dsp:spPr>
        <a:xfrm>
          <a:off x="4286042" y="1069012"/>
          <a:ext cx="1187424" cy="1840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rtl="0">
            <a:lnSpc>
              <a:spcPct val="90000"/>
            </a:lnSpc>
            <a:spcBef>
              <a:spcPct val="0"/>
            </a:spcBef>
            <a:spcAft>
              <a:spcPct val="35000"/>
            </a:spcAft>
            <a:buNone/>
          </a:pPr>
          <a:r>
            <a:rPr lang="en-US" sz="1100" kern="1200">
              <a:latin typeface="Arial"/>
            </a:rPr>
            <a:t>Complete evaluation</a:t>
          </a:r>
        </a:p>
        <a:p>
          <a:pPr marL="0" lvl="0" indent="0" algn="l" defTabSz="488950" rtl="0">
            <a:lnSpc>
              <a:spcPct val="90000"/>
            </a:lnSpc>
            <a:spcBef>
              <a:spcPct val="0"/>
            </a:spcBef>
            <a:spcAft>
              <a:spcPct val="35000"/>
            </a:spcAft>
            <a:buNone/>
          </a:pPr>
          <a:r>
            <a:rPr lang="en-US" sz="1100" kern="1200">
              <a:latin typeface="Arial"/>
            </a:rPr>
            <a:t>Funding awards to successful applicants pending EI Board approval</a:t>
          </a:r>
        </a:p>
      </dsp:txBody>
      <dsp:txXfrm>
        <a:off x="4286042" y="1069012"/>
        <a:ext cx="1187424" cy="1840095"/>
      </dsp:txXfrm>
    </dsp:sp>
    <dsp:sp modelId="{A2D66A91-5E90-4272-B14C-E4AA54693E4D}">
      <dsp:nvSpPr>
        <dsp:cNvPr id="0" name=""/>
        <dsp:cNvSpPr/>
      </dsp:nvSpPr>
      <dsp:spPr>
        <a:xfrm rot="5400000">
          <a:off x="4493104" y="2063997"/>
          <a:ext cx="2247344" cy="116987"/>
        </a:xfrm>
        <a:prstGeom prst="corner">
          <a:avLst>
            <a:gd name="adj1" fmla="val 1000"/>
            <a:gd name="adj2" fmla="val 100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18EA55-B5BF-45F4-9CFE-672A0B591F23}">
      <dsp:nvSpPr>
        <dsp:cNvPr id="0" name=""/>
        <dsp:cNvSpPr/>
      </dsp:nvSpPr>
      <dsp:spPr>
        <a:xfrm>
          <a:off x="5558282" y="3246163"/>
          <a:ext cx="1462345" cy="749114"/>
        </a:xfrm>
        <a:prstGeom prst="chevron">
          <a:avLst>
            <a:gd name="adj" fmla="val 2500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215900" rIns="107950" bIns="21590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Arial"/>
            </a:rPr>
            <a:t>Q4 2026</a:t>
          </a:r>
        </a:p>
      </dsp:txBody>
      <dsp:txXfrm>
        <a:off x="5745561" y="3246163"/>
        <a:ext cx="1087788" cy="749114"/>
      </dsp:txXfrm>
    </dsp:sp>
    <dsp:sp modelId="{3078E1F6-486A-444B-9A48-FC182421CDE9}">
      <dsp:nvSpPr>
        <dsp:cNvPr id="0" name=""/>
        <dsp:cNvSpPr/>
      </dsp:nvSpPr>
      <dsp:spPr>
        <a:xfrm>
          <a:off x="5675270" y="1069012"/>
          <a:ext cx="1187424" cy="1840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rtl="0">
            <a:lnSpc>
              <a:spcPct val="90000"/>
            </a:lnSpc>
            <a:spcBef>
              <a:spcPct val="0"/>
            </a:spcBef>
            <a:spcAft>
              <a:spcPct val="35000"/>
            </a:spcAft>
            <a:buNone/>
          </a:pPr>
          <a:r>
            <a:rPr lang="en-US" sz="1100" kern="1200">
              <a:latin typeface="Arial"/>
            </a:rPr>
            <a:t>Letters of Offer issued</a:t>
          </a:r>
        </a:p>
        <a:p>
          <a:pPr marL="0" lvl="0" indent="0" algn="l" defTabSz="488950" rtl="0">
            <a:lnSpc>
              <a:spcPct val="90000"/>
            </a:lnSpc>
            <a:spcBef>
              <a:spcPct val="0"/>
            </a:spcBef>
            <a:spcAft>
              <a:spcPct val="35000"/>
            </a:spcAft>
            <a:buNone/>
          </a:pPr>
          <a:r>
            <a:rPr lang="en-US" sz="1100" kern="1200">
              <a:latin typeface="Arial"/>
            </a:rPr>
            <a:t>Advance payments issued</a:t>
          </a:r>
        </a:p>
      </dsp:txBody>
      <dsp:txXfrm>
        <a:off x="5675270" y="1069012"/>
        <a:ext cx="1187424" cy="184009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12A573-D0C3-58A5-491E-657B375181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DF143C3D-F515-7C24-4497-622C216FD08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7B4D70-071D-4388-9F0F-F83D2976811C}" type="datetimeFigureOut">
              <a:rPr lang="en-IE" smtClean="0"/>
              <a:t>25/03/2026</a:t>
            </a:fld>
            <a:endParaRPr lang="en-IE"/>
          </a:p>
        </p:txBody>
      </p:sp>
      <p:sp>
        <p:nvSpPr>
          <p:cNvPr id="4" name="Footer Placeholder 3">
            <a:extLst>
              <a:ext uri="{FF2B5EF4-FFF2-40B4-BE49-F238E27FC236}">
                <a16:creationId xmlns:a16="http://schemas.microsoft.com/office/drawing/2014/main" id="{6DE4DD8C-10D3-A1DF-EEAE-943E218F132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IE"/>
              <a:t>Innovators Initiative is co-funded by the Government of Ireland and the European Union through the ERDF Northern &amp; Western Regional Programme 2021-2027 and the ERDF Southern, Eastern &amp; Midland Regional Programme 2021-2027</a:t>
            </a:r>
          </a:p>
        </p:txBody>
      </p:sp>
      <p:sp>
        <p:nvSpPr>
          <p:cNvPr id="5" name="Slide Number Placeholder 4">
            <a:extLst>
              <a:ext uri="{FF2B5EF4-FFF2-40B4-BE49-F238E27FC236}">
                <a16:creationId xmlns:a16="http://schemas.microsoft.com/office/drawing/2014/main" id="{BF639D3B-28B9-641D-8045-83CA868D179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AA03CC-00F1-47EE-A0F5-387442D10869}" type="slidenum">
              <a:rPr lang="en-IE" smtClean="0"/>
              <a:t>‹#›</a:t>
            </a:fld>
            <a:endParaRPr lang="en-IE"/>
          </a:p>
        </p:txBody>
      </p:sp>
    </p:spTree>
    <p:extLst>
      <p:ext uri="{BB962C8B-B14F-4D97-AF65-F5344CB8AC3E}">
        <p14:creationId xmlns:p14="http://schemas.microsoft.com/office/powerpoint/2010/main" val="84664671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hf hd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12D2FE3B-6BE3-376F-BF88-37AA9AFD4D47}"/>
            </a:ext>
          </a:extLst>
        </p:cNvPr>
        <p:cNvGrpSpPr/>
        <p:nvPr/>
      </p:nvGrpSpPr>
      <p:grpSpPr>
        <a:xfrm>
          <a:off x="0" y="0"/>
          <a:ext cx="0" cy="0"/>
          <a:chOff x="0" y="0"/>
          <a:chExt cx="0" cy="0"/>
        </a:xfrm>
      </p:grpSpPr>
      <p:sp>
        <p:nvSpPr>
          <p:cNvPr id="187" name="Google Shape;187;p5:notes">
            <a:extLst>
              <a:ext uri="{FF2B5EF4-FFF2-40B4-BE49-F238E27FC236}">
                <a16:creationId xmlns:a16="http://schemas.microsoft.com/office/drawing/2014/main" id="{8B9B1879-D78C-8429-266E-9E76985AF6D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5:notes">
            <a:extLst>
              <a:ext uri="{FF2B5EF4-FFF2-40B4-BE49-F238E27FC236}">
                <a16:creationId xmlns:a16="http://schemas.microsoft.com/office/drawing/2014/main" id="{DF6445FE-2D82-6CFF-A3BE-4F227287D45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0247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183E6F0D-7E8F-6071-8F6A-1D586C08A47E}"/>
            </a:ext>
          </a:extLst>
        </p:cNvPr>
        <p:cNvGrpSpPr/>
        <p:nvPr/>
      </p:nvGrpSpPr>
      <p:grpSpPr>
        <a:xfrm>
          <a:off x="0" y="0"/>
          <a:ext cx="0" cy="0"/>
          <a:chOff x="0" y="0"/>
          <a:chExt cx="0" cy="0"/>
        </a:xfrm>
      </p:grpSpPr>
      <p:sp>
        <p:nvSpPr>
          <p:cNvPr id="187" name="Google Shape;187;p5:notes">
            <a:extLst>
              <a:ext uri="{FF2B5EF4-FFF2-40B4-BE49-F238E27FC236}">
                <a16:creationId xmlns:a16="http://schemas.microsoft.com/office/drawing/2014/main" id="{1E908D8B-D6C4-94CD-8343-38D4D1531FA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5:notes">
            <a:extLst>
              <a:ext uri="{FF2B5EF4-FFF2-40B4-BE49-F238E27FC236}">
                <a16:creationId xmlns:a16="http://schemas.microsoft.com/office/drawing/2014/main" id="{71902732-EBA3-1F0C-4D55-3228CC502A2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922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a:extLst>
            <a:ext uri="{FF2B5EF4-FFF2-40B4-BE49-F238E27FC236}">
              <a16:creationId xmlns:a16="http://schemas.microsoft.com/office/drawing/2014/main" id="{1EDF1107-E64E-5647-CB74-F28850FA3A07}"/>
            </a:ext>
          </a:extLst>
        </p:cNvPr>
        <p:cNvGrpSpPr/>
        <p:nvPr/>
      </p:nvGrpSpPr>
      <p:grpSpPr>
        <a:xfrm>
          <a:off x="0" y="0"/>
          <a:ext cx="0" cy="0"/>
          <a:chOff x="0" y="0"/>
          <a:chExt cx="0" cy="0"/>
        </a:xfrm>
      </p:grpSpPr>
      <p:sp>
        <p:nvSpPr>
          <p:cNvPr id="180" name="Google Shape;180;p4:notes">
            <a:extLst>
              <a:ext uri="{FF2B5EF4-FFF2-40B4-BE49-F238E27FC236}">
                <a16:creationId xmlns:a16="http://schemas.microsoft.com/office/drawing/2014/main" id="{3951EF03-1ADA-DDE9-7285-D33527A45CE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4:notes">
            <a:extLst>
              <a:ext uri="{FF2B5EF4-FFF2-40B4-BE49-F238E27FC236}">
                <a16:creationId xmlns:a16="http://schemas.microsoft.com/office/drawing/2014/main" id="{A0AC53DF-47C1-8D24-FBDE-E54145510A7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2631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77896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buFont typeface="+mj-lt"/>
              <a:buNone/>
            </a:pPr>
            <a:endParaRPr lang="en-IE" b="1">
              <a:solidFill>
                <a:schemeClr val="accent4">
                  <a:lumMod val="90000"/>
                  <a:lumOff val="10000"/>
                </a:schemeClr>
              </a:solidFill>
              <a:latin typeface="EC Square Sans Cond Pro" panose="020B0506040000020004" pitchFamily="34" charset="0"/>
            </a:endParaRPr>
          </a:p>
        </p:txBody>
      </p:sp>
    </p:spTree>
    <p:extLst>
      <p:ext uri="{BB962C8B-B14F-4D97-AF65-F5344CB8AC3E}">
        <p14:creationId xmlns:p14="http://schemas.microsoft.com/office/powerpoint/2010/main" val="4198211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E329E8-4E62-4DBC-BDA0-68DDF7CC7F4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1545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Aft>
                <a:spcPct val="15000"/>
              </a:spcAft>
            </a:pPr>
            <a:r>
              <a:rPr lang="en-IE" b="1">
                <a:latin typeface="EC Square Sans Cond Pro"/>
              </a:rPr>
              <a:t>RRF</a:t>
            </a:r>
            <a:r>
              <a:rPr kumimoji="0" lang="en-IE" sz="1200" b="0" i="0" u="none" strike="noStrike" kern="1200" cap="none" spc="0" normalizeH="0" baseline="0">
                <a:ln>
                  <a:noFill/>
                </a:ln>
                <a:solidFill>
                  <a:schemeClr val="tx1"/>
                </a:solidFill>
                <a:effectLst/>
                <a:uLnTx/>
                <a:uFillTx/>
                <a:latin typeface="EC Square Sans Cond Pro"/>
              </a:rPr>
              <a:t>: </a:t>
            </a:r>
            <a:r>
              <a:rPr lang="en-IE" sz="1200" kern="1200" noProof="0">
                <a:solidFill>
                  <a:schemeClr val="tx1"/>
                </a:solidFill>
                <a:latin typeface="EC Square Sans Cond Pro"/>
              </a:rPr>
              <a:t>MS can allocate more support from RRF to </a:t>
            </a:r>
            <a:r>
              <a:rPr lang="en-IE" sz="1200" kern="1200" noProof="0" err="1">
                <a:solidFill>
                  <a:schemeClr val="tx1"/>
                </a:solidFill>
                <a:latin typeface="EC Square Sans Cond Pro"/>
              </a:rPr>
              <a:t>InvestEU</a:t>
            </a:r>
            <a:r>
              <a:rPr lang="en-IE" sz="1200" kern="1200" noProof="0">
                <a:solidFill>
                  <a:schemeClr val="tx1"/>
                </a:solidFill>
                <a:latin typeface="EC Square Sans Cond Pro"/>
              </a:rPr>
              <a:t> for STEP (</a:t>
            </a:r>
            <a:r>
              <a:rPr lang="en-IE">
                <a:latin typeface="EC Square Sans Cond Pro"/>
              </a:rPr>
              <a:t>additional 6% and up</a:t>
            </a:r>
            <a:r>
              <a:rPr lang="en-IE" sz="1200" kern="1200" noProof="0">
                <a:solidFill>
                  <a:schemeClr val="tx1"/>
                </a:solidFill>
                <a:latin typeface="EC Square Sans Cond Pro"/>
              </a:rPr>
              <a:t> to 10% of their plans)</a:t>
            </a:r>
            <a:r>
              <a:rPr lang="en-IE">
                <a:latin typeface="EC Square Sans Cond Pro"/>
              </a:rPr>
              <a:t> - Deadlines shift to end 2028 for the implementation</a:t>
            </a:r>
            <a:endParaRPr lang="en-IE" sz="1200" b="1" kern="1200" noProof="0">
              <a:solidFill>
                <a:schemeClr val="tx1"/>
              </a:solidFill>
              <a:latin typeface="EC Square Sans Cond Pro"/>
            </a:endParaRPr>
          </a:p>
          <a:p>
            <a:pPr lvl="0"/>
            <a:r>
              <a:rPr lang="en-IE" sz="1200" kern="1200" noProof="0">
                <a:solidFill>
                  <a:schemeClr val="tx1"/>
                </a:solidFill>
                <a:latin typeface="EC Square Sans Cond Pro"/>
              </a:rPr>
              <a:t>Projects awarded the Seal to be considered in revision</a:t>
            </a:r>
          </a:p>
          <a:p>
            <a:pPr algn="ctr">
              <a:defRPr/>
            </a:pPr>
            <a:r>
              <a:rPr lang="en-US"/>
              <a:t>OK with the slide with one request:</a:t>
            </a:r>
          </a:p>
          <a:p>
            <a:pPr algn="ctr">
              <a:defRPr/>
            </a:pPr>
            <a:r>
              <a:rPr lang="en-US"/>
              <a:t>Put in a different color those funds which are </a:t>
            </a:r>
            <a:r>
              <a:rPr lang="en-US" err="1"/>
              <a:t>sepcfiic</a:t>
            </a:r>
            <a:r>
              <a:rPr lang="en-US"/>
              <a:t> to a sector: EU4Health, Innovation Fund, DEP</a:t>
            </a:r>
            <a:endParaRPr lang="en-US">
              <a:ea typeface="Calibri"/>
              <a:cs typeface="Calibri"/>
            </a:endParaRPr>
          </a:p>
          <a:p>
            <a:pPr algn="ctr">
              <a:defRPr/>
            </a:pPr>
            <a:r>
              <a:rPr lang="en-US" err="1"/>
              <a:t>WHen</a:t>
            </a:r>
            <a:r>
              <a:rPr lang="en-US"/>
              <a:t> presenting, do stress that:</a:t>
            </a:r>
          </a:p>
          <a:p>
            <a:pPr algn="ctr">
              <a:defRPr/>
            </a:pPr>
            <a:r>
              <a:rPr lang="en-US"/>
              <a:t>-all these are funded by the EU budget with </a:t>
            </a:r>
            <a:r>
              <a:rPr lang="en-US" err="1"/>
              <a:t>programmes</a:t>
            </a:r>
            <a:r>
              <a:rPr lang="en-US"/>
              <a:t> on the left (managed directly by COM) much less endowed than those on the right (mostly managed with MS)</a:t>
            </a:r>
          </a:p>
          <a:p>
            <a:pPr algn="ctr">
              <a:defRPr/>
            </a:pPr>
            <a:r>
              <a:rPr lang="en-US"/>
              <a:t>-we are aware of the complexity of the galaxy of funds today </a:t>
            </a:r>
          </a:p>
          <a:p>
            <a:pPr algn="ctr">
              <a:defRPr/>
            </a:pPr>
            <a:r>
              <a:rPr lang="en-US"/>
              <a:t>-On the left, </a:t>
            </a:r>
            <a:r>
              <a:rPr lang="en-US" err="1"/>
              <a:t>programmes</a:t>
            </a:r>
            <a:r>
              <a:rPr lang="en-US"/>
              <a:t> are EU-wide, the best projects wins for the benefit of the Single Market as a whole. On the right, except for </a:t>
            </a:r>
            <a:r>
              <a:rPr lang="en-US" err="1"/>
              <a:t>InvestEU</a:t>
            </a:r>
            <a:r>
              <a:rPr lang="en-US"/>
              <a:t>, the envelope is allocated </a:t>
            </a:r>
            <a:r>
              <a:rPr lang="en-US" err="1"/>
              <a:t>ithn</a:t>
            </a:r>
            <a:r>
              <a:rPr lang="en-US"/>
              <a:t> each MS. </a:t>
            </a:r>
          </a:p>
          <a:p>
            <a:pPr algn="ctr">
              <a:defRPr/>
            </a:pPr>
            <a:r>
              <a:rPr lang="en-US"/>
              <a:t>-How much PT is getting in cohesion funds and in RRF (loans + grants) that is then allocated by the Member </a:t>
            </a:r>
            <a:r>
              <a:rPr lang="en-US" err="1"/>
              <a:t>STate</a:t>
            </a:r>
            <a:r>
              <a:rPr lang="en-US"/>
              <a:t> according to common rules – do check for your </a:t>
            </a:r>
            <a:r>
              <a:rPr lang="en-US" err="1"/>
              <a:t>backgrouind</a:t>
            </a:r>
            <a:r>
              <a:rPr lang="en-US"/>
              <a:t> the state of play on RRF implementation in PT</a:t>
            </a:r>
          </a:p>
          <a:p>
            <a:pPr marL="0" marR="0" lvl="0" indent="0" algn="l" defTabSz="914400">
              <a:lnSpc>
                <a:spcPct val="100000"/>
              </a:lnSpc>
              <a:spcBef>
                <a:spcPts val="0"/>
              </a:spcBef>
              <a:spcAft>
                <a:spcPts val="0"/>
              </a:spcAft>
              <a:buClrTx/>
              <a:buSzTx/>
              <a:buFontTx/>
              <a:buNone/>
              <a:tabLst/>
              <a:defRPr/>
            </a:pPr>
            <a:endParaRPr lang="en-IE" sz="1200" b="0" i="0" u="none" strike="noStrike" kern="1200" cap="none" spc="0" normalizeH="0" baseline="0">
              <a:ln>
                <a:noFill/>
              </a:ln>
              <a:solidFill>
                <a:srgbClr val="000000"/>
              </a:solidFill>
              <a:effectLst/>
              <a:uLnTx/>
              <a:uFillTx/>
              <a:latin typeface="EC Square Sans Cond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a:solidFill>
                <a:srgbClr val="002B5B"/>
              </a:solidFill>
              <a:latin typeface="EC Square Sans Cond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200" b="0" i="0" u="none" strike="noStrike" kern="1200" cap="none" spc="0" normalizeH="0" baseline="0">
              <a:ln>
                <a:noFill/>
              </a:ln>
              <a:solidFill>
                <a:srgbClr val="002B5B"/>
              </a:solidFill>
              <a:effectLst/>
              <a:uLnTx/>
              <a:uFillTx/>
              <a:latin typeface="EC Square Sans Cond Pro" panose="020B05060400000200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kern="1200">
              <a:solidFill>
                <a:srgbClr val="002B5B"/>
              </a:solidFill>
              <a:latin typeface="EC Square Sans Cond Pro" panose="020B0506040000020004" pitchFamily="34" charset="0"/>
            </a:endParaRPr>
          </a:p>
          <a:p>
            <a:endParaRPr lang="en-IE">
              <a:solidFill>
                <a:srgbClr val="FFC000"/>
              </a:solidFill>
              <a:latin typeface="EC Square Sans Cond Pro" panose="020B0506040000020004" pitchFamily="34" charset="0"/>
            </a:endParaRPr>
          </a:p>
          <a:p>
            <a:endParaRPr lang="en-IE" b="1">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2011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E329E8-4E62-4DBC-BDA0-68DDF7CC7F4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1878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fr-B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1406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First-of-a-kind facility </a:t>
            </a:r>
            <a:r>
              <a:rPr lang="en-US" b="0"/>
              <a:t>refers to a manufacturing or production facility that, in its design and operation, demonstrates innovative and new technologies or processes. These facilities are </a:t>
            </a:r>
            <a:r>
              <a:rPr lang="en-US" b="0" err="1"/>
              <a:t>characterised</a:t>
            </a:r>
            <a:r>
              <a:rPr lang="en-US" b="0"/>
              <a:t> by the use of emerging or advanced technologies that have not been widely commercially deployed, either in the EU or globally. </a:t>
            </a:r>
            <a:endParaRPr lang="en-IE" b="0"/>
          </a:p>
          <a:p>
            <a:pPr marL="171450" indent="-171450">
              <a:buFont typeface="Arial" panose="020B0604020202020204" pitchFamily="34" charset="0"/>
              <a:buChar char="•"/>
            </a:pPr>
            <a:r>
              <a:rPr lang="en-US">
                <a:ea typeface="Calibri"/>
                <a:cs typeface="Calibri"/>
              </a:rPr>
              <a:t>Objectives </a:t>
            </a:r>
            <a:r>
              <a:rPr lang="en-US" err="1">
                <a:ea typeface="Calibri"/>
                <a:cs typeface="Calibri"/>
              </a:rPr>
              <a:t>essentIally</a:t>
            </a:r>
            <a:r>
              <a:rPr lang="en-US">
                <a:ea typeface="Calibri"/>
                <a:cs typeface="Calibri"/>
              </a:rPr>
              <a:t> dev and manufacturing, describe TRLs:</a:t>
            </a:r>
          </a:p>
          <a:p>
            <a:pPr marL="57150" lvl="1" indent="-171450">
              <a:buFont typeface="Courier New" panose="020B0604020202020204" pitchFamily="34" charset="0"/>
              <a:buChar char="o"/>
            </a:pPr>
            <a:r>
              <a:rPr lang="en-US">
                <a:ea typeface="Calibri"/>
                <a:cs typeface="Calibri"/>
              </a:rPr>
              <a:t>Fundamental research is not eligible under STEP – only applied research is</a:t>
            </a:r>
          </a:p>
          <a:p>
            <a:pPr marL="57150" lvl="1" indent="-171450">
              <a:buFont typeface="Courier New" panose="020B0604020202020204" pitchFamily="34" charset="0"/>
              <a:buChar char="o"/>
            </a:pPr>
            <a:r>
              <a:rPr lang="en-US">
                <a:ea typeface="Calibri"/>
                <a:cs typeface="Calibri"/>
              </a:rPr>
              <a:t>Feasibility of the technology has to be demonstrated</a:t>
            </a:r>
          </a:p>
          <a:p>
            <a:pPr marL="57150" lvl="1" indent="-171450">
              <a:buFont typeface="Courier New" panose="020B0604020202020204" pitchFamily="34" charset="0"/>
              <a:buChar char="o"/>
            </a:pPr>
            <a:r>
              <a:rPr lang="en-US">
                <a:ea typeface="Calibri"/>
                <a:cs typeface="Calibri"/>
              </a:rPr>
              <a:t>Development stands on TRL4-6/7: achieve technological breakthroughs, perfecting tech for market needs, enhance efficiency. </a:t>
            </a:r>
            <a:r>
              <a:rPr lang="en-US" b="1"/>
              <a:t>Development</a:t>
            </a:r>
            <a:r>
              <a:rPr lang="en-US"/>
              <a:t> activities should occur at a stage where feasibility was demonstrated (fundamental/theoretical research is excluded) and is linked to a STEP technology</a:t>
            </a:r>
            <a:endParaRPr lang="en-US">
              <a:ea typeface="Calibri" panose="020F0502020204030204"/>
              <a:cs typeface="Calibri" panose="020F0502020204030204"/>
            </a:endParaRPr>
          </a:p>
          <a:p>
            <a:pPr marL="57150" lvl="1" indent="-171450">
              <a:buFont typeface="Courier New" panose="020B0604020202020204" pitchFamily="34" charset="0"/>
              <a:buChar char="o"/>
            </a:pPr>
            <a:r>
              <a:rPr lang="en-US">
                <a:ea typeface="Calibri" panose="020F0502020204030204"/>
                <a:cs typeface="Calibri" panose="020F0502020204030204"/>
              </a:rPr>
              <a:t>Manufacturing: Setting production lines, scale up of processes, implementing quality control mechanisms, etc. </a:t>
            </a:r>
            <a:r>
              <a:rPr lang="en-GB"/>
              <a:t>Manufacturing activities typically occur at TRL8-9. At these levels, the focus shifts to the final stages of technology development, where the technology is fully integrated, tested, and validated in its intended operational environment (TRL 8). By TRL 9, the technology is ready for full-scale commercial production and deployment.</a:t>
            </a:r>
            <a:endParaRPr lang="en-US"/>
          </a:p>
          <a:p>
            <a:pPr marL="57150" lvl="1" indent="-171450">
              <a:buFont typeface="Courier New" panose="020B0604020202020204" pitchFamily="34" charset="0"/>
              <a:buChar char="o"/>
            </a:pPr>
            <a:r>
              <a:rPr lang="en-US">
                <a:ea typeface="Calibri" panose="020F0502020204030204"/>
                <a:cs typeface="Calibri" panose="020F0502020204030204"/>
              </a:rPr>
              <a:t>Installation and deployment: are not eligible under STEP:</a:t>
            </a:r>
          </a:p>
          <a:p>
            <a:pPr marL="342900" lvl="1" indent="-171450">
              <a:buFont typeface="Courier New" panose="020B0604020202020204" pitchFamily="34" charset="0"/>
              <a:buChar char="o"/>
            </a:pPr>
            <a:r>
              <a:rPr lang="en-US">
                <a:ea typeface="Calibri" panose="020F0502020204030204"/>
                <a:cs typeface="Calibri" panose="020F0502020204030204"/>
              </a:rPr>
              <a:t>Associated service: </a:t>
            </a:r>
            <a:r>
              <a:rPr lang="en-US" err="1">
                <a:ea typeface="Calibri" panose="020F0502020204030204"/>
                <a:cs typeface="Calibri" panose="020F0502020204030204"/>
              </a:rPr>
              <a:t>specialised</a:t>
            </a:r>
            <a:r>
              <a:rPr lang="en-US">
                <a:ea typeface="Calibri" panose="020F0502020204030204"/>
                <a:cs typeface="Calibri" panose="020F0502020204030204"/>
              </a:rPr>
              <a:t> equipment ; if want to procure equipment that is absolutely necessary – </a:t>
            </a:r>
            <a:r>
              <a:rPr lang="en-US" err="1">
                <a:ea typeface="Calibri" panose="020F0502020204030204"/>
                <a:cs typeface="Calibri" panose="020F0502020204030204"/>
              </a:rPr>
              <a:t>ould</a:t>
            </a:r>
            <a:r>
              <a:rPr lang="en-US">
                <a:ea typeface="Calibri" panose="020F0502020204030204"/>
                <a:cs typeface="Calibri" panose="020F0502020204030204"/>
              </a:rPr>
              <a:t> be considered as such. Avoid business as usual. Investing in critical tech.</a:t>
            </a:r>
          </a:p>
          <a:p>
            <a:pPr marL="342900" lvl="1" indent="-171450">
              <a:buFont typeface="Courier New" panose="020B0604020202020204" pitchFamily="34" charset="0"/>
              <a:buChar char="o"/>
            </a:pPr>
            <a:r>
              <a:rPr lang="en-US"/>
              <a:t>FOAK with very strong innovation element linked to it.</a:t>
            </a:r>
            <a:endParaRPr lang="en-US">
              <a:ea typeface="Calibri" panose="020F0502020204030204"/>
              <a:cs typeface="Calibri" panose="020F0502020204030204"/>
            </a:endParaRPr>
          </a:p>
          <a:p>
            <a:pPr marL="342900" lvl="1" indent="-171450">
              <a:buFont typeface="Courier New" panose="020B0604020202020204" pitchFamily="34" charset="0"/>
              <a:buChar char="o"/>
            </a:pPr>
            <a:r>
              <a:rPr lang="en-US">
                <a:ea typeface="Calibri" panose="020F0502020204030204"/>
                <a:cs typeface="Calibri" panose="020F0502020204030204"/>
              </a:rPr>
              <a:t>Underline: text is from the guidance. </a:t>
            </a:r>
          </a:p>
          <a:p>
            <a:pPr marL="171450" lvl="1"/>
            <a:r>
              <a:rPr lang="en-US" err="1">
                <a:ea typeface="Calibri" panose="020F0502020204030204"/>
                <a:cs typeface="Calibri" panose="020F0502020204030204"/>
              </a:rPr>
              <a:t>Delpoyment</a:t>
            </a:r>
            <a:r>
              <a:rPr lang="en-US">
                <a:ea typeface="Calibri" panose="020F0502020204030204"/>
                <a:cs typeface="Calibri" panose="020F0502020204030204"/>
              </a:rPr>
              <a:t> FOAK in DEP/ </a:t>
            </a:r>
            <a:r>
              <a:rPr lang="en-US" err="1">
                <a:ea typeface="Calibri" panose="020F0502020204030204"/>
                <a:cs typeface="Calibri" panose="020F0502020204030204"/>
              </a:rPr>
              <a:t>iNNOVATION</a:t>
            </a:r>
            <a:r>
              <a:rPr lang="en-US">
                <a:ea typeface="Calibri" panose="020F0502020204030204"/>
                <a:cs typeface="Calibri" panose="020F0502020204030204"/>
              </a:rPr>
              <a:t> Fund</a:t>
            </a:r>
          </a:p>
          <a:p>
            <a:pPr marL="171450" lvl="1"/>
            <a:r>
              <a:rPr lang="en-US">
                <a:ea typeface="Calibri" panose="020F0502020204030204"/>
                <a:cs typeface="Calibri" panose="020F0502020204030204"/>
              </a:rPr>
              <a:t>Examples: lots of problems in the </a:t>
            </a:r>
            <a:r>
              <a:rPr lang="en-US" err="1">
                <a:ea typeface="Calibri" panose="020F0502020204030204"/>
                <a:cs typeface="Calibri" panose="020F0502020204030204"/>
              </a:rPr>
              <a:t>inustry</a:t>
            </a:r>
            <a:r>
              <a:rPr lang="en-US">
                <a:ea typeface="Calibri" panose="020F0502020204030204"/>
                <a:cs typeface="Calibri" panose="020F0502020204030204"/>
              </a:rPr>
              <a:t> is in scale up and deployment; we here for new tech and innovate. </a:t>
            </a:r>
          </a:p>
          <a:p>
            <a:pPr marL="171450" lvl="1"/>
            <a:r>
              <a:rPr lang="en-US">
                <a:ea typeface="Calibri" panose="020F0502020204030204"/>
                <a:cs typeface="Calibri" panose="020F0502020204030204"/>
              </a:rPr>
              <a:t>Pilot lines can be included(TRL 8-9)</a:t>
            </a:r>
          </a:p>
          <a:p>
            <a:pPr marL="171450" indent="-171450">
              <a:buFont typeface="Arial" panose="020B0604020202020204" pitchFamily="34" charset="0"/>
              <a:buChar char="•"/>
            </a:pPr>
            <a:endParaRPr lang="fr-BE">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9925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0043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E329E8-4E62-4DBC-BDA0-68DDF7CC7F4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1824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E329E8-4E62-4DBC-BDA0-68DDF7CC7F4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8227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E329E8-4E62-4DBC-BDA0-68DDF7CC7F4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65261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E329E8-4E62-4DBC-BDA0-68DDF7CC7F4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4891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BD8C8-4F61-3DF8-ECA0-1FE7C724C6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46B833-7DC7-AAB3-E58A-2EB57F8F02C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864C477-7BA8-4B86-2882-4D29BB2D87A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09ED86B-2E1D-F6DE-FB6F-8319F4BD489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E329E8-4E62-4DBC-BDA0-68DDF7CC7F4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90530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E" b="1"/>
              <a:t>3 Common mistakes: deployment, associated services, fundamental research. On top of it, skills linked to the sectors and not to the technologies.</a:t>
            </a:r>
            <a:endParaRPr lang="en-IE"/>
          </a:p>
          <a:p>
            <a:r>
              <a:rPr lang="en-IE" b="1"/>
              <a:t>Associated services  - pay attention to the use – predominantly for STEP purposes.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41663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BF2FC-1B1D-42A2-6108-D2724777AF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A09383-8EB3-3964-A0C1-14187428437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46DC1E4-ECF3-FD5F-20AB-3E9201AFF2D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7931B24-4B1D-AD03-FA30-09FE629D20B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E329E8-4E62-4DBC-BDA0-68DDF7CC7F4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98427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9154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a:extLst>
            <a:ext uri="{FF2B5EF4-FFF2-40B4-BE49-F238E27FC236}">
              <a16:creationId xmlns:a16="http://schemas.microsoft.com/office/drawing/2014/main" id="{964E4E2C-200B-F1CE-3952-89805CA4BBEA}"/>
            </a:ext>
          </a:extLst>
        </p:cNvPr>
        <p:cNvGrpSpPr/>
        <p:nvPr/>
      </p:nvGrpSpPr>
      <p:grpSpPr>
        <a:xfrm>
          <a:off x="0" y="0"/>
          <a:ext cx="0" cy="0"/>
          <a:chOff x="0" y="0"/>
          <a:chExt cx="0" cy="0"/>
        </a:xfrm>
      </p:grpSpPr>
      <p:sp>
        <p:nvSpPr>
          <p:cNvPr id="180" name="Google Shape;180;p4:notes">
            <a:extLst>
              <a:ext uri="{FF2B5EF4-FFF2-40B4-BE49-F238E27FC236}">
                <a16:creationId xmlns:a16="http://schemas.microsoft.com/office/drawing/2014/main" id="{FC56B66E-EE4D-01E0-FB58-B01B31181C9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4:notes">
            <a:extLst>
              <a:ext uri="{FF2B5EF4-FFF2-40B4-BE49-F238E27FC236}">
                <a16:creationId xmlns:a16="http://schemas.microsoft.com/office/drawing/2014/main" id="{C8499F8F-6B8A-C8A7-A276-680376DCA60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3125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122E0BB8-0179-B5E3-E57D-938DA604605E}"/>
            </a:ext>
          </a:extLst>
        </p:cNvPr>
        <p:cNvGrpSpPr/>
        <p:nvPr/>
      </p:nvGrpSpPr>
      <p:grpSpPr>
        <a:xfrm>
          <a:off x="0" y="0"/>
          <a:ext cx="0" cy="0"/>
          <a:chOff x="0" y="0"/>
          <a:chExt cx="0" cy="0"/>
        </a:xfrm>
      </p:grpSpPr>
      <p:sp>
        <p:nvSpPr>
          <p:cNvPr id="187" name="Google Shape;187;p5:notes">
            <a:extLst>
              <a:ext uri="{FF2B5EF4-FFF2-40B4-BE49-F238E27FC236}">
                <a16:creationId xmlns:a16="http://schemas.microsoft.com/office/drawing/2014/main" id="{251C88DE-EC81-3A6D-7CE2-A5F333AFF72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5:notes">
            <a:extLst>
              <a:ext uri="{FF2B5EF4-FFF2-40B4-BE49-F238E27FC236}">
                <a16:creationId xmlns:a16="http://schemas.microsoft.com/office/drawing/2014/main" id="{C5844AEF-F28A-1543-2090-94BB25CCC3D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28858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52F979A6-0298-3BB7-BD82-D575701B20A8}"/>
            </a:ext>
          </a:extLst>
        </p:cNvPr>
        <p:cNvGrpSpPr/>
        <p:nvPr/>
      </p:nvGrpSpPr>
      <p:grpSpPr>
        <a:xfrm>
          <a:off x="0" y="0"/>
          <a:ext cx="0" cy="0"/>
          <a:chOff x="0" y="0"/>
          <a:chExt cx="0" cy="0"/>
        </a:xfrm>
      </p:grpSpPr>
      <p:sp>
        <p:nvSpPr>
          <p:cNvPr id="187" name="Google Shape;187;p5:notes">
            <a:extLst>
              <a:ext uri="{FF2B5EF4-FFF2-40B4-BE49-F238E27FC236}">
                <a16:creationId xmlns:a16="http://schemas.microsoft.com/office/drawing/2014/main" id="{854C4F8D-0E6B-0AA4-0A4C-E4A920F11F2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5:notes">
            <a:extLst>
              <a:ext uri="{FF2B5EF4-FFF2-40B4-BE49-F238E27FC236}">
                <a16:creationId xmlns:a16="http://schemas.microsoft.com/office/drawing/2014/main" id="{93F825BE-398D-2109-CF5F-D41BEFD21B3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20394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2FA69E28-9105-3082-4682-FD64CD01698B}"/>
            </a:ext>
          </a:extLst>
        </p:cNvPr>
        <p:cNvGrpSpPr/>
        <p:nvPr/>
      </p:nvGrpSpPr>
      <p:grpSpPr>
        <a:xfrm>
          <a:off x="0" y="0"/>
          <a:ext cx="0" cy="0"/>
          <a:chOff x="0" y="0"/>
          <a:chExt cx="0" cy="0"/>
        </a:xfrm>
      </p:grpSpPr>
      <p:sp>
        <p:nvSpPr>
          <p:cNvPr id="187" name="Google Shape;187;p5:notes">
            <a:extLst>
              <a:ext uri="{FF2B5EF4-FFF2-40B4-BE49-F238E27FC236}">
                <a16:creationId xmlns:a16="http://schemas.microsoft.com/office/drawing/2014/main" id="{EFFD10BA-CB9E-C293-7B19-18CD549B13F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5:notes">
            <a:extLst>
              <a:ext uri="{FF2B5EF4-FFF2-40B4-BE49-F238E27FC236}">
                <a16:creationId xmlns:a16="http://schemas.microsoft.com/office/drawing/2014/main" id="{95270775-6A31-B7FD-F52A-F4452C661F1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4751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5CA92AD6-A2C8-9499-74EC-8DEAB5FB3EB2}"/>
            </a:ext>
          </a:extLst>
        </p:cNvPr>
        <p:cNvGrpSpPr/>
        <p:nvPr/>
      </p:nvGrpSpPr>
      <p:grpSpPr>
        <a:xfrm>
          <a:off x="0" y="0"/>
          <a:ext cx="0" cy="0"/>
          <a:chOff x="0" y="0"/>
          <a:chExt cx="0" cy="0"/>
        </a:xfrm>
      </p:grpSpPr>
      <p:sp>
        <p:nvSpPr>
          <p:cNvPr id="187" name="Google Shape;187;p5:notes">
            <a:extLst>
              <a:ext uri="{FF2B5EF4-FFF2-40B4-BE49-F238E27FC236}">
                <a16:creationId xmlns:a16="http://schemas.microsoft.com/office/drawing/2014/main" id="{E0466243-9612-58ED-4AD0-A50B1BE4ED1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5:notes">
            <a:extLst>
              <a:ext uri="{FF2B5EF4-FFF2-40B4-BE49-F238E27FC236}">
                <a16:creationId xmlns:a16="http://schemas.microsoft.com/office/drawing/2014/main" id="{963BF4E8-8AC3-32B4-1C08-C2C70FBCDC6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0292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193E0503-94D8-730A-8355-C17A529C776F}"/>
            </a:ext>
          </a:extLst>
        </p:cNvPr>
        <p:cNvGrpSpPr/>
        <p:nvPr/>
      </p:nvGrpSpPr>
      <p:grpSpPr>
        <a:xfrm>
          <a:off x="0" y="0"/>
          <a:ext cx="0" cy="0"/>
          <a:chOff x="0" y="0"/>
          <a:chExt cx="0" cy="0"/>
        </a:xfrm>
      </p:grpSpPr>
      <p:sp>
        <p:nvSpPr>
          <p:cNvPr id="187" name="Google Shape;187;p5:notes">
            <a:extLst>
              <a:ext uri="{FF2B5EF4-FFF2-40B4-BE49-F238E27FC236}">
                <a16:creationId xmlns:a16="http://schemas.microsoft.com/office/drawing/2014/main" id="{B5386B13-4E92-3B6D-99E8-DD93EDFBA7E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5:notes">
            <a:extLst>
              <a:ext uri="{FF2B5EF4-FFF2-40B4-BE49-F238E27FC236}">
                <a16:creationId xmlns:a16="http://schemas.microsoft.com/office/drawing/2014/main" id="{73FFC023-663A-7F02-DB3F-D107F4C6916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13781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E8C3DD9C-B6D4-4BCD-A191-2B130679E671}"/>
            </a:ext>
          </a:extLst>
        </p:cNvPr>
        <p:cNvGrpSpPr/>
        <p:nvPr/>
      </p:nvGrpSpPr>
      <p:grpSpPr>
        <a:xfrm>
          <a:off x="0" y="0"/>
          <a:ext cx="0" cy="0"/>
          <a:chOff x="0" y="0"/>
          <a:chExt cx="0" cy="0"/>
        </a:xfrm>
      </p:grpSpPr>
      <p:sp>
        <p:nvSpPr>
          <p:cNvPr id="187" name="Google Shape;187;p5:notes">
            <a:extLst>
              <a:ext uri="{FF2B5EF4-FFF2-40B4-BE49-F238E27FC236}">
                <a16:creationId xmlns:a16="http://schemas.microsoft.com/office/drawing/2014/main" id="{28208419-281C-2DC4-33E1-1523639AD90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5:notes">
            <a:extLst>
              <a:ext uri="{FF2B5EF4-FFF2-40B4-BE49-F238E27FC236}">
                <a16:creationId xmlns:a16="http://schemas.microsoft.com/office/drawing/2014/main" id="{582169B4-969E-7127-79C1-806EB84A1FD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38260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7882DE46-0356-19F7-5E17-536B83D13A89}"/>
            </a:ext>
          </a:extLst>
        </p:cNvPr>
        <p:cNvGrpSpPr/>
        <p:nvPr/>
      </p:nvGrpSpPr>
      <p:grpSpPr>
        <a:xfrm>
          <a:off x="0" y="0"/>
          <a:ext cx="0" cy="0"/>
          <a:chOff x="0" y="0"/>
          <a:chExt cx="0" cy="0"/>
        </a:xfrm>
      </p:grpSpPr>
      <p:sp>
        <p:nvSpPr>
          <p:cNvPr id="187" name="Google Shape;187;p5:notes">
            <a:extLst>
              <a:ext uri="{FF2B5EF4-FFF2-40B4-BE49-F238E27FC236}">
                <a16:creationId xmlns:a16="http://schemas.microsoft.com/office/drawing/2014/main" id="{F95200AA-3F85-CA68-7C1F-B36A0E8F08D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5:notes">
            <a:extLst>
              <a:ext uri="{FF2B5EF4-FFF2-40B4-BE49-F238E27FC236}">
                <a16:creationId xmlns:a16="http://schemas.microsoft.com/office/drawing/2014/main" id="{581A462F-7E95-2ED6-CE99-FD161D27EA7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03776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8BC468D0-8AF2-3322-4BFF-5D16CC39A5C1}"/>
            </a:ext>
          </a:extLst>
        </p:cNvPr>
        <p:cNvGrpSpPr/>
        <p:nvPr/>
      </p:nvGrpSpPr>
      <p:grpSpPr>
        <a:xfrm>
          <a:off x="0" y="0"/>
          <a:ext cx="0" cy="0"/>
          <a:chOff x="0" y="0"/>
          <a:chExt cx="0" cy="0"/>
        </a:xfrm>
      </p:grpSpPr>
      <p:sp>
        <p:nvSpPr>
          <p:cNvPr id="187" name="Google Shape;187;p5:notes">
            <a:extLst>
              <a:ext uri="{FF2B5EF4-FFF2-40B4-BE49-F238E27FC236}">
                <a16:creationId xmlns:a16="http://schemas.microsoft.com/office/drawing/2014/main" id="{14677B8C-4679-C980-1970-AF1CFE5449A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5:notes">
            <a:extLst>
              <a:ext uri="{FF2B5EF4-FFF2-40B4-BE49-F238E27FC236}">
                <a16:creationId xmlns:a16="http://schemas.microsoft.com/office/drawing/2014/main" id="{A94AF833-41BB-8B6E-8A21-F42207C599F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11106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0E3F32B0-ACA4-4010-F9CF-334DC6BB3AB1}"/>
            </a:ext>
          </a:extLst>
        </p:cNvPr>
        <p:cNvGrpSpPr/>
        <p:nvPr/>
      </p:nvGrpSpPr>
      <p:grpSpPr>
        <a:xfrm>
          <a:off x="0" y="0"/>
          <a:ext cx="0" cy="0"/>
          <a:chOff x="0" y="0"/>
          <a:chExt cx="0" cy="0"/>
        </a:xfrm>
      </p:grpSpPr>
      <p:sp>
        <p:nvSpPr>
          <p:cNvPr id="187" name="Google Shape;187;p5:notes">
            <a:extLst>
              <a:ext uri="{FF2B5EF4-FFF2-40B4-BE49-F238E27FC236}">
                <a16:creationId xmlns:a16="http://schemas.microsoft.com/office/drawing/2014/main" id="{15685A06-EA36-474E-D16D-D6B5A97B190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5:notes">
            <a:extLst>
              <a:ext uri="{FF2B5EF4-FFF2-40B4-BE49-F238E27FC236}">
                <a16:creationId xmlns:a16="http://schemas.microsoft.com/office/drawing/2014/main" id="{FBCED813-EA65-DFD0-EFBC-F7EE44B4B6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00958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7AB7831C-1D63-C8BC-EF3D-94235AFF8848}"/>
            </a:ext>
          </a:extLst>
        </p:cNvPr>
        <p:cNvGrpSpPr/>
        <p:nvPr/>
      </p:nvGrpSpPr>
      <p:grpSpPr>
        <a:xfrm>
          <a:off x="0" y="0"/>
          <a:ext cx="0" cy="0"/>
          <a:chOff x="0" y="0"/>
          <a:chExt cx="0" cy="0"/>
        </a:xfrm>
      </p:grpSpPr>
      <p:sp>
        <p:nvSpPr>
          <p:cNvPr id="187" name="Google Shape;187;p5:notes">
            <a:extLst>
              <a:ext uri="{FF2B5EF4-FFF2-40B4-BE49-F238E27FC236}">
                <a16:creationId xmlns:a16="http://schemas.microsoft.com/office/drawing/2014/main" id="{608ABD36-27FD-DC43-928E-D7CC831641B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5:notes">
            <a:extLst>
              <a:ext uri="{FF2B5EF4-FFF2-40B4-BE49-F238E27FC236}">
                <a16:creationId xmlns:a16="http://schemas.microsoft.com/office/drawing/2014/main" id="{F4A132F6-6B5F-B7D7-3A14-856AAABFE6E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9100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a:extLst>
            <a:ext uri="{FF2B5EF4-FFF2-40B4-BE49-F238E27FC236}">
              <a16:creationId xmlns:a16="http://schemas.microsoft.com/office/drawing/2014/main" id="{B6A517C4-088D-286E-F37D-89218D3EE2E1}"/>
            </a:ext>
          </a:extLst>
        </p:cNvPr>
        <p:cNvGrpSpPr/>
        <p:nvPr/>
      </p:nvGrpSpPr>
      <p:grpSpPr>
        <a:xfrm>
          <a:off x="0" y="0"/>
          <a:ext cx="0" cy="0"/>
          <a:chOff x="0" y="0"/>
          <a:chExt cx="0" cy="0"/>
        </a:xfrm>
      </p:grpSpPr>
      <p:sp>
        <p:nvSpPr>
          <p:cNvPr id="180" name="Google Shape;180;p4:notes">
            <a:extLst>
              <a:ext uri="{FF2B5EF4-FFF2-40B4-BE49-F238E27FC236}">
                <a16:creationId xmlns:a16="http://schemas.microsoft.com/office/drawing/2014/main" id="{C02E25A4-39AA-C379-B9F7-68532C4902C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4:notes">
            <a:extLst>
              <a:ext uri="{FF2B5EF4-FFF2-40B4-BE49-F238E27FC236}">
                <a16:creationId xmlns:a16="http://schemas.microsoft.com/office/drawing/2014/main" id="{AA1E6203-B3E9-73A1-ED29-457E29BE149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06757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BBD29A92-00F0-CC45-E59C-341334B4BAED}"/>
            </a:ext>
          </a:extLst>
        </p:cNvPr>
        <p:cNvGrpSpPr/>
        <p:nvPr/>
      </p:nvGrpSpPr>
      <p:grpSpPr>
        <a:xfrm>
          <a:off x="0" y="0"/>
          <a:ext cx="0" cy="0"/>
          <a:chOff x="0" y="0"/>
          <a:chExt cx="0" cy="0"/>
        </a:xfrm>
      </p:grpSpPr>
      <p:sp>
        <p:nvSpPr>
          <p:cNvPr id="187" name="Google Shape;187;p5:notes">
            <a:extLst>
              <a:ext uri="{FF2B5EF4-FFF2-40B4-BE49-F238E27FC236}">
                <a16:creationId xmlns:a16="http://schemas.microsoft.com/office/drawing/2014/main" id="{53D09CDC-E8E4-3AF4-E671-B31EB919770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5:notes">
            <a:extLst>
              <a:ext uri="{FF2B5EF4-FFF2-40B4-BE49-F238E27FC236}">
                <a16:creationId xmlns:a16="http://schemas.microsoft.com/office/drawing/2014/main" id="{B6576F46-58D5-3D41-28DB-C5770E13275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2324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A86EEC39-B55B-3A0B-C1F5-1BFA885F5036}"/>
            </a:ext>
          </a:extLst>
        </p:cNvPr>
        <p:cNvGrpSpPr/>
        <p:nvPr/>
      </p:nvGrpSpPr>
      <p:grpSpPr>
        <a:xfrm>
          <a:off x="0" y="0"/>
          <a:ext cx="0" cy="0"/>
          <a:chOff x="0" y="0"/>
          <a:chExt cx="0" cy="0"/>
        </a:xfrm>
      </p:grpSpPr>
      <p:sp>
        <p:nvSpPr>
          <p:cNvPr id="187" name="Google Shape;187;p5:notes">
            <a:extLst>
              <a:ext uri="{FF2B5EF4-FFF2-40B4-BE49-F238E27FC236}">
                <a16:creationId xmlns:a16="http://schemas.microsoft.com/office/drawing/2014/main" id="{D8CE2DA2-5679-FF10-FB8A-81053FF8309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5:notes">
            <a:extLst>
              <a:ext uri="{FF2B5EF4-FFF2-40B4-BE49-F238E27FC236}">
                <a16:creationId xmlns:a16="http://schemas.microsoft.com/office/drawing/2014/main" id="{96773932-865E-E593-DDD4-90730342F23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05427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37EEA3E3-764F-6A7F-C130-8EBBD62B9D61}"/>
            </a:ext>
          </a:extLst>
        </p:cNvPr>
        <p:cNvGrpSpPr/>
        <p:nvPr/>
      </p:nvGrpSpPr>
      <p:grpSpPr>
        <a:xfrm>
          <a:off x="0" y="0"/>
          <a:ext cx="0" cy="0"/>
          <a:chOff x="0" y="0"/>
          <a:chExt cx="0" cy="0"/>
        </a:xfrm>
      </p:grpSpPr>
      <p:sp>
        <p:nvSpPr>
          <p:cNvPr id="187" name="Google Shape;187;p5:notes">
            <a:extLst>
              <a:ext uri="{FF2B5EF4-FFF2-40B4-BE49-F238E27FC236}">
                <a16:creationId xmlns:a16="http://schemas.microsoft.com/office/drawing/2014/main" id="{500AAD42-C70B-CAD8-22A9-E73BEEF307B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5:notes">
            <a:extLst>
              <a:ext uri="{FF2B5EF4-FFF2-40B4-BE49-F238E27FC236}">
                <a16:creationId xmlns:a16="http://schemas.microsoft.com/office/drawing/2014/main" id="{80C2B255-8B5A-0278-8E03-75265A482E6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42183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D7055C4F-4711-4782-A81A-D7A8EE2AEC7A}"/>
            </a:ext>
          </a:extLst>
        </p:cNvPr>
        <p:cNvGrpSpPr/>
        <p:nvPr/>
      </p:nvGrpSpPr>
      <p:grpSpPr>
        <a:xfrm>
          <a:off x="0" y="0"/>
          <a:ext cx="0" cy="0"/>
          <a:chOff x="0" y="0"/>
          <a:chExt cx="0" cy="0"/>
        </a:xfrm>
      </p:grpSpPr>
      <p:sp>
        <p:nvSpPr>
          <p:cNvPr id="187" name="Google Shape;187;p5:notes">
            <a:extLst>
              <a:ext uri="{FF2B5EF4-FFF2-40B4-BE49-F238E27FC236}">
                <a16:creationId xmlns:a16="http://schemas.microsoft.com/office/drawing/2014/main" id="{6FD9D076-B4A0-9724-D177-45ECFCB24AE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5:notes">
            <a:extLst>
              <a:ext uri="{FF2B5EF4-FFF2-40B4-BE49-F238E27FC236}">
                <a16:creationId xmlns:a16="http://schemas.microsoft.com/office/drawing/2014/main" id="{E525B331-A35B-2A61-3C89-BF2C138BA66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42192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a:extLst>
            <a:ext uri="{FF2B5EF4-FFF2-40B4-BE49-F238E27FC236}">
              <a16:creationId xmlns:a16="http://schemas.microsoft.com/office/drawing/2014/main" id="{67B59952-0430-2499-3CBC-F5858B8AB9AF}"/>
            </a:ext>
          </a:extLst>
        </p:cNvPr>
        <p:cNvGrpSpPr/>
        <p:nvPr/>
      </p:nvGrpSpPr>
      <p:grpSpPr>
        <a:xfrm>
          <a:off x="0" y="0"/>
          <a:ext cx="0" cy="0"/>
          <a:chOff x="0" y="0"/>
          <a:chExt cx="0" cy="0"/>
        </a:xfrm>
      </p:grpSpPr>
      <p:sp>
        <p:nvSpPr>
          <p:cNvPr id="180" name="Google Shape;180;p4:notes">
            <a:extLst>
              <a:ext uri="{FF2B5EF4-FFF2-40B4-BE49-F238E27FC236}">
                <a16:creationId xmlns:a16="http://schemas.microsoft.com/office/drawing/2014/main" id="{A046C815-D361-65A3-56BA-88F96914B3A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4:notes">
            <a:extLst>
              <a:ext uri="{FF2B5EF4-FFF2-40B4-BE49-F238E27FC236}">
                <a16:creationId xmlns:a16="http://schemas.microsoft.com/office/drawing/2014/main" id="{70C6246D-B962-6D31-C23F-D9941A495FE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46128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1B8F0F-4F18-4E25-BCDD-413F4CD8F008}"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45838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a:t>Immersive Environment</a:t>
            </a:r>
          </a:p>
          <a:p>
            <a:r>
              <a:rPr lang="en-US"/>
              <a:t>Expert Interviews – Main source of needs. Addition of the NCSC in Year 3 will add a new dimension to the types of needs identified</a:t>
            </a:r>
          </a:p>
          <a:p>
            <a:r>
              <a:rPr lang="en-US"/>
              <a:t>SOC visits</a:t>
            </a:r>
          </a:p>
          <a:p>
            <a:r>
              <a:rPr lang="en-US"/>
              <a:t>Tabletop Exercises</a:t>
            </a:r>
          </a:p>
          <a:p>
            <a:r>
              <a:rPr lang="en-US"/>
              <a:t>CTF competition</a:t>
            </a:r>
          </a:p>
          <a:p>
            <a:r>
              <a:rPr lang="en-US"/>
              <a:t>Industry Groups – Local Authorities, SMEs, MSPs/MSSPs</a:t>
            </a:r>
          </a:p>
          <a:p>
            <a:r>
              <a:rPr lang="en-US"/>
              <a:t>Conferences – Cyber Ireland, NCSC, Cyber Summit</a:t>
            </a:r>
          </a:p>
          <a:p>
            <a:r>
              <a:rPr lang="en-US"/>
              <a:t>Guest Speakers – 20+ each Semester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1B8F0F-4F18-4E25-BCDD-413F4CD8F008}"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7860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E"/>
              <a:t>Try and get as many as possible on-board with different types of companies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1B8F0F-4F18-4E25-BCDD-413F4CD8F008}"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12163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1B8F0F-4F18-4E25-BCDD-413F4CD8F008}"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16296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a:extLst>
            <a:ext uri="{FF2B5EF4-FFF2-40B4-BE49-F238E27FC236}">
              <a16:creationId xmlns:a16="http://schemas.microsoft.com/office/drawing/2014/main" id="{769F9C02-0740-142B-2F8D-F2199290AE49}"/>
            </a:ext>
          </a:extLst>
        </p:cNvPr>
        <p:cNvGrpSpPr/>
        <p:nvPr/>
      </p:nvGrpSpPr>
      <p:grpSpPr>
        <a:xfrm>
          <a:off x="0" y="0"/>
          <a:ext cx="0" cy="0"/>
          <a:chOff x="0" y="0"/>
          <a:chExt cx="0" cy="0"/>
        </a:xfrm>
      </p:grpSpPr>
      <p:sp>
        <p:nvSpPr>
          <p:cNvPr id="180" name="Google Shape;180;p4:notes">
            <a:extLst>
              <a:ext uri="{FF2B5EF4-FFF2-40B4-BE49-F238E27FC236}">
                <a16:creationId xmlns:a16="http://schemas.microsoft.com/office/drawing/2014/main" id="{89D1A317-7FFE-9A46-DA12-4DF3BB3A588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4:notes">
            <a:extLst>
              <a:ext uri="{FF2B5EF4-FFF2-40B4-BE49-F238E27FC236}">
                <a16:creationId xmlns:a16="http://schemas.microsoft.com/office/drawing/2014/main" id="{F1E2F718-BB8C-AC0F-CEAD-891B0497E43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398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590F4A21-54BE-4D26-1B20-7103C7ED4603}"/>
            </a:ext>
          </a:extLst>
        </p:cNvPr>
        <p:cNvGrpSpPr/>
        <p:nvPr/>
      </p:nvGrpSpPr>
      <p:grpSpPr>
        <a:xfrm>
          <a:off x="0" y="0"/>
          <a:ext cx="0" cy="0"/>
          <a:chOff x="0" y="0"/>
          <a:chExt cx="0" cy="0"/>
        </a:xfrm>
      </p:grpSpPr>
      <p:sp>
        <p:nvSpPr>
          <p:cNvPr id="187" name="Google Shape;187;p5:notes">
            <a:extLst>
              <a:ext uri="{FF2B5EF4-FFF2-40B4-BE49-F238E27FC236}">
                <a16:creationId xmlns:a16="http://schemas.microsoft.com/office/drawing/2014/main" id="{29A0D8F5-893C-7245-5304-06F05C64779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5:notes">
            <a:extLst>
              <a:ext uri="{FF2B5EF4-FFF2-40B4-BE49-F238E27FC236}">
                <a16:creationId xmlns:a16="http://schemas.microsoft.com/office/drawing/2014/main" id="{641467D0-1649-0BFF-83C6-7E3FD37FB05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31381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26B9F820-3DBF-563B-3626-D1C5F7EE22AE}"/>
            </a:ext>
          </a:extLst>
        </p:cNvPr>
        <p:cNvGrpSpPr/>
        <p:nvPr/>
      </p:nvGrpSpPr>
      <p:grpSpPr>
        <a:xfrm>
          <a:off x="0" y="0"/>
          <a:ext cx="0" cy="0"/>
          <a:chOff x="0" y="0"/>
          <a:chExt cx="0" cy="0"/>
        </a:xfrm>
      </p:grpSpPr>
      <p:sp>
        <p:nvSpPr>
          <p:cNvPr id="187" name="Google Shape;187;p5:notes">
            <a:extLst>
              <a:ext uri="{FF2B5EF4-FFF2-40B4-BE49-F238E27FC236}">
                <a16:creationId xmlns:a16="http://schemas.microsoft.com/office/drawing/2014/main" id="{9FB09949-A5BA-C31A-6685-F9FDB4BC6BB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5:notes">
            <a:extLst>
              <a:ext uri="{FF2B5EF4-FFF2-40B4-BE49-F238E27FC236}">
                <a16:creationId xmlns:a16="http://schemas.microsoft.com/office/drawing/2014/main" id="{9C6EED2F-E5CE-61CE-81F4-B391CC4109F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4072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7650B8AE-78C6-4B67-7917-945A26AF3045}"/>
            </a:ext>
          </a:extLst>
        </p:cNvPr>
        <p:cNvGrpSpPr/>
        <p:nvPr/>
      </p:nvGrpSpPr>
      <p:grpSpPr>
        <a:xfrm>
          <a:off x="0" y="0"/>
          <a:ext cx="0" cy="0"/>
          <a:chOff x="0" y="0"/>
          <a:chExt cx="0" cy="0"/>
        </a:xfrm>
      </p:grpSpPr>
      <p:sp>
        <p:nvSpPr>
          <p:cNvPr id="187" name="Google Shape;187;p5:notes">
            <a:extLst>
              <a:ext uri="{FF2B5EF4-FFF2-40B4-BE49-F238E27FC236}">
                <a16:creationId xmlns:a16="http://schemas.microsoft.com/office/drawing/2014/main" id="{5E43C2E7-8269-0865-0B5B-5D44D031260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5:notes">
            <a:extLst>
              <a:ext uri="{FF2B5EF4-FFF2-40B4-BE49-F238E27FC236}">
                <a16:creationId xmlns:a16="http://schemas.microsoft.com/office/drawing/2014/main" id="{7869540F-8AB7-5C24-DAB0-46610E53948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2883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B787A8B0-810E-A18D-8368-ECF722FF58F2}"/>
            </a:ext>
          </a:extLst>
        </p:cNvPr>
        <p:cNvGrpSpPr/>
        <p:nvPr/>
      </p:nvGrpSpPr>
      <p:grpSpPr>
        <a:xfrm>
          <a:off x="0" y="0"/>
          <a:ext cx="0" cy="0"/>
          <a:chOff x="0" y="0"/>
          <a:chExt cx="0" cy="0"/>
        </a:xfrm>
      </p:grpSpPr>
      <p:sp>
        <p:nvSpPr>
          <p:cNvPr id="187" name="Google Shape;187;p5:notes">
            <a:extLst>
              <a:ext uri="{FF2B5EF4-FFF2-40B4-BE49-F238E27FC236}">
                <a16:creationId xmlns:a16="http://schemas.microsoft.com/office/drawing/2014/main" id="{E3595BAE-6FF2-92E9-B0C7-B0CCAC3B8E9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5:notes">
            <a:extLst>
              <a:ext uri="{FF2B5EF4-FFF2-40B4-BE49-F238E27FC236}">
                <a16:creationId xmlns:a16="http://schemas.microsoft.com/office/drawing/2014/main" id="{B162121E-8431-988B-D30E-997E19184E3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8451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BFC6877A-FDC2-957F-05DA-1D00F3DFF5F3}"/>
            </a:ext>
          </a:extLst>
        </p:cNvPr>
        <p:cNvGrpSpPr/>
        <p:nvPr/>
      </p:nvGrpSpPr>
      <p:grpSpPr>
        <a:xfrm>
          <a:off x="0" y="0"/>
          <a:ext cx="0" cy="0"/>
          <a:chOff x="0" y="0"/>
          <a:chExt cx="0" cy="0"/>
        </a:xfrm>
      </p:grpSpPr>
      <p:sp>
        <p:nvSpPr>
          <p:cNvPr id="187" name="Google Shape;187;p5:notes">
            <a:extLst>
              <a:ext uri="{FF2B5EF4-FFF2-40B4-BE49-F238E27FC236}">
                <a16:creationId xmlns:a16="http://schemas.microsoft.com/office/drawing/2014/main" id="{120F6503-A66E-A71E-F888-075FF8D28CC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5:notes">
            <a:extLst>
              <a:ext uri="{FF2B5EF4-FFF2-40B4-BE49-F238E27FC236}">
                <a16:creationId xmlns:a16="http://schemas.microsoft.com/office/drawing/2014/main" id="{04447616-504A-7422-E445-23D119C441D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9044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E760CAD4-C967-53F1-27DA-140087C06DD1}"/>
            </a:ext>
          </a:extLst>
        </p:cNvPr>
        <p:cNvGrpSpPr/>
        <p:nvPr/>
      </p:nvGrpSpPr>
      <p:grpSpPr>
        <a:xfrm>
          <a:off x="0" y="0"/>
          <a:ext cx="0" cy="0"/>
          <a:chOff x="0" y="0"/>
          <a:chExt cx="0" cy="0"/>
        </a:xfrm>
      </p:grpSpPr>
      <p:sp>
        <p:nvSpPr>
          <p:cNvPr id="187" name="Google Shape;187;p5:notes">
            <a:extLst>
              <a:ext uri="{FF2B5EF4-FFF2-40B4-BE49-F238E27FC236}">
                <a16:creationId xmlns:a16="http://schemas.microsoft.com/office/drawing/2014/main" id="{9A38CD56-EA7E-FAB3-FAB5-1C9BFAB77E4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5:notes">
            <a:extLst>
              <a:ext uri="{FF2B5EF4-FFF2-40B4-BE49-F238E27FC236}">
                <a16:creationId xmlns:a16="http://schemas.microsoft.com/office/drawing/2014/main" id="{FE59FDA9-D756-A569-EC54-FE2BBA53E39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18125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 Title slide with graphic loop">
  <p:cSld name="1 Title slide with graphic loop">
    <p:spTree>
      <p:nvGrpSpPr>
        <p:cNvPr id="1" name="Shape 9"/>
        <p:cNvGrpSpPr/>
        <p:nvPr/>
      </p:nvGrpSpPr>
      <p:grpSpPr>
        <a:xfrm>
          <a:off x="0" y="0"/>
          <a:ext cx="0" cy="0"/>
          <a:chOff x="0" y="0"/>
          <a:chExt cx="0" cy="0"/>
        </a:xfrm>
      </p:grpSpPr>
      <p:pic>
        <p:nvPicPr>
          <p:cNvPr id="10" name="Google Shape;10;p11" descr="A picture containing icon&#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11" name="Google Shape;11;p11"/>
          <p:cNvPicPr preferRelativeResize="0"/>
          <p:nvPr/>
        </p:nvPicPr>
        <p:blipFill>
          <a:blip r:embed="rId3"/>
          <a:srcRect/>
          <a:stretch/>
        </p:blipFill>
        <p:spPr>
          <a:xfrm>
            <a:off x="496648" y="667057"/>
            <a:ext cx="1671770" cy="448808"/>
          </a:xfrm>
          <a:prstGeom prst="rect">
            <a:avLst/>
          </a:prstGeom>
          <a:noFill/>
          <a:ln>
            <a:noFill/>
          </a:ln>
        </p:spPr>
      </p:pic>
      <p:sp>
        <p:nvSpPr>
          <p:cNvPr id="12" name="Google Shape;12;p11"/>
          <p:cNvSpPr txBox="1"/>
          <p:nvPr/>
        </p:nvSpPr>
        <p:spPr>
          <a:xfrm>
            <a:off x="323179" y="2958308"/>
            <a:ext cx="4345086" cy="207600"/>
          </a:xfrm>
          <a:prstGeom prst="rect">
            <a:avLst/>
          </a:prstGeom>
          <a:noFill/>
          <a:ln>
            <a:noFill/>
          </a:ln>
        </p:spPr>
        <p:txBody>
          <a:bodyPr spcFirstLastPara="1" wrap="square" lIns="228600" tIns="91425" rIns="91425" bIns="91425" anchor="t" anchorCtr="0">
            <a:noAutofit/>
          </a:bodyPr>
          <a:lstStyle/>
          <a:p>
            <a:pPr marL="0" marR="0" lvl="0" indent="0" algn="l" rtl="0">
              <a:lnSpc>
                <a:spcPct val="100000"/>
              </a:lnSpc>
              <a:spcBef>
                <a:spcPts val="0"/>
              </a:spcBef>
              <a:spcAft>
                <a:spcPts val="0"/>
              </a:spcAft>
              <a:buClr>
                <a:schemeClr val="accent4"/>
              </a:buClr>
              <a:buSzPts val="1000"/>
              <a:buFont typeface="Arial"/>
              <a:buNone/>
            </a:pPr>
            <a:endParaRPr sz="1000" b="1" i="0" u="none" strike="noStrike" cap="none">
              <a:solidFill>
                <a:schemeClr val="accent3"/>
              </a:solidFill>
              <a:latin typeface="Arial"/>
              <a:ea typeface="Arial"/>
              <a:cs typeface="Arial"/>
              <a:sym typeface="Arial"/>
            </a:endParaRPr>
          </a:p>
        </p:txBody>
      </p:sp>
      <p:sp>
        <p:nvSpPr>
          <p:cNvPr id="13" name="Google Shape;13;p11"/>
          <p:cNvSpPr txBox="1"/>
          <p:nvPr/>
        </p:nvSpPr>
        <p:spPr>
          <a:xfrm>
            <a:off x="323179" y="2984433"/>
            <a:ext cx="4345086" cy="207600"/>
          </a:xfrm>
          <a:prstGeom prst="rect">
            <a:avLst/>
          </a:prstGeom>
          <a:noFill/>
          <a:ln>
            <a:noFill/>
          </a:ln>
        </p:spPr>
        <p:txBody>
          <a:bodyPr spcFirstLastPara="1" wrap="square" lIns="228600" tIns="91425" rIns="91425" bIns="91425" anchor="t" anchorCtr="0">
            <a:noAutofit/>
          </a:bodyPr>
          <a:lstStyle/>
          <a:p>
            <a:pPr marL="0" marR="0" lvl="0" indent="0" algn="l" rtl="0">
              <a:lnSpc>
                <a:spcPct val="100000"/>
              </a:lnSpc>
              <a:spcBef>
                <a:spcPts val="0"/>
              </a:spcBef>
              <a:spcAft>
                <a:spcPts val="0"/>
              </a:spcAft>
              <a:buClr>
                <a:schemeClr val="accent4"/>
              </a:buClr>
              <a:buSzPts val="1000"/>
              <a:buFont typeface="Arial"/>
              <a:buNone/>
            </a:pPr>
            <a:endParaRPr sz="1000" b="1" i="0" u="none" strike="noStrike" cap="none">
              <a:solidFill>
                <a:schemeClr val="accent3"/>
              </a:solidFill>
              <a:latin typeface="Arial"/>
              <a:ea typeface="Arial"/>
              <a:cs typeface="Arial"/>
              <a:sym typeface="Arial"/>
            </a:endParaRPr>
          </a:p>
        </p:txBody>
      </p:sp>
      <p:sp>
        <p:nvSpPr>
          <p:cNvPr id="14" name="Google Shape;14;p11"/>
          <p:cNvSpPr txBox="1">
            <a:spLocks noGrp="1"/>
          </p:cNvSpPr>
          <p:nvPr>
            <p:ph type="title"/>
          </p:nvPr>
        </p:nvSpPr>
        <p:spPr>
          <a:xfrm>
            <a:off x="290525" y="1719315"/>
            <a:ext cx="4345085" cy="1196821"/>
          </a:xfrm>
          <a:prstGeom prst="rect">
            <a:avLst/>
          </a:prstGeom>
          <a:noFill/>
          <a:ln>
            <a:noFill/>
          </a:ln>
        </p:spPr>
        <p:txBody>
          <a:bodyPr spcFirstLastPara="1" wrap="square" lIns="228600" tIns="91425" rIns="221350" bIns="91425" anchor="b" anchorCtr="0">
            <a:noAutofit/>
          </a:bodyPr>
          <a:lstStyle>
            <a:lvl1pPr lvl="0" algn="l">
              <a:lnSpc>
                <a:spcPct val="85000"/>
              </a:lnSpc>
              <a:spcBef>
                <a:spcPts val="0"/>
              </a:spcBef>
              <a:spcAft>
                <a:spcPts val="0"/>
              </a:spcAft>
              <a:buClr>
                <a:schemeClr val="dk1"/>
              </a:buClr>
              <a:buSzPts val="2500"/>
              <a:buNone/>
              <a:defRPr sz="4000" b="0" i="0">
                <a:solidFill>
                  <a:schemeClr val="lt1"/>
                </a:solidFill>
                <a:latin typeface="Arial"/>
                <a:ea typeface="Arial"/>
                <a:cs typeface="Arial"/>
                <a:sym typeface="Arial"/>
              </a:defRPr>
            </a:lvl1pPr>
            <a:lvl2pPr lvl="1" algn="l">
              <a:lnSpc>
                <a:spcPct val="100000"/>
              </a:lnSpc>
              <a:spcBef>
                <a:spcPts val="0"/>
              </a:spcBef>
              <a:spcAft>
                <a:spcPts val="0"/>
              </a:spcAft>
              <a:buSzPts val="2000"/>
              <a:buNone/>
              <a:defRPr sz="2000" b="1"/>
            </a:lvl2pPr>
            <a:lvl3pPr lvl="2" algn="l">
              <a:lnSpc>
                <a:spcPct val="100000"/>
              </a:lnSpc>
              <a:spcBef>
                <a:spcPts val="0"/>
              </a:spcBef>
              <a:spcAft>
                <a:spcPts val="0"/>
              </a:spcAft>
              <a:buSzPts val="2000"/>
              <a:buNone/>
              <a:defRPr sz="2000" b="1"/>
            </a:lvl3pPr>
            <a:lvl4pPr lvl="3" algn="l">
              <a:lnSpc>
                <a:spcPct val="100000"/>
              </a:lnSpc>
              <a:spcBef>
                <a:spcPts val="0"/>
              </a:spcBef>
              <a:spcAft>
                <a:spcPts val="0"/>
              </a:spcAft>
              <a:buSzPts val="2000"/>
              <a:buNone/>
              <a:defRPr sz="2000" b="1"/>
            </a:lvl4pPr>
            <a:lvl5pPr lvl="4" algn="l">
              <a:lnSpc>
                <a:spcPct val="100000"/>
              </a:lnSpc>
              <a:spcBef>
                <a:spcPts val="0"/>
              </a:spcBef>
              <a:spcAft>
                <a:spcPts val="0"/>
              </a:spcAft>
              <a:buSzPts val="2000"/>
              <a:buNone/>
              <a:defRPr sz="2000" b="1"/>
            </a:lvl5pPr>
            <a:lvl6pPr lvl="5" algn="l">
              <a:lnSpc>
                <a:spcPct val="100000"/>
              </a:lnSpc>
              <a:spcBef>
                <a:spcPts val="0"/>
              </a:spcBef>
              <a:spcAft>
                <a:spcPts val="0"/>
              </a:spcAft>
              <a:buSzPts val="2000"/>
              <a:buNone/>
              <a:defRPr sz="2000" b="1"/>
            </a:lvl6pPr>
            <a:lvl7pPr lvl="6" algn="l">
              <a:lnSpc>
                <a:spcPct val="100000"/>
              </a:lnSpc>
              <a:spcBef>
                <a:spcPts val="0"/>
              </a:spcBef>
              <a:spcAft>
                <a:spcPts val="0"/>
              </a:spcAft>
              <a:buSzPts val="2000"/>
              <a:buNone/>
              <a:defRPr sz="2000" b="1"/>
            </a:lvl7pPr>
            <a:lvl8pPr lvl="7" algn="l">
              <a:lnSpc>
                <a:spcPct val="100000"/>
              </a:lnSpc>
              <a:spcBef>
                <a:spcPts val="0"/>
              </a:spcBef>
              <a:spcAft>
                <a:spcPts val="0"/>
              </a:spcAft>
              <a:buSzPts val="2000"/>
              <a:buNone/>
              <a:defRPr sz="2000" b="1"/>
            </a:lvl8pPr>
            <a:lvl9pPr lvl="8" algn="l">
              <a:lnSpc>
                <a:spcPct val="100000"/>
              </a:lnSpc>
              <a:spcBef>
                <a:spcPts val="0"/>
              </a:spcBef>
              <a:spcAft>
                <a:spcPts val="0"/>
              </a:spcAft>
              <a:buSzPts val="2000"/>
              <a:buNone/>
              <a:defRPr sz="2000" b="1"/>
            </a:lvl9pPr>
          </a:lstStyle>
          <a:p>
            <a:endParaRPr/>
          </a:p>
        </p:txBody>
      </p:sp>
      <p:sp>
        <p:nvSpPr>
          <p:cNvPr id="15" name="Google Shape;15;p11"/>
          <p:cNvSpPr txBox="1">
            <a:spLocks noGrp="1"/>
          </p:cNvSpPr>
          <p:nvPr>
            <p:ph type="subTitle" idx="1"/>
          </p:nvPr>
        </p:nvSpPr>
        <p:spPr>
          <a:xfrm>
            <a:off x="290525" y="2905346"/>
            <a:ext cx="4345086" cy="207600"/>
          </a:xfrm>
          <a:prstGeom prst="rect">
            <a:avLst/>
          </a:prstGeom>
          <a:noFill/>
          <a:ln>
            <a:noFill/>
          </a:ln>
        </p:spPr>
        <p:txBody>
          <a:bodyPr spcFirstLastPara="1" wrap="square" lIns="251975" tIns="91425" rIns="91425" bIns="91425" anchor="t" anchorCtr="0">
            <a:noAutofit/>
          </a:bodyPr>
          <a:lstStyle>
            <a:lvl1pPr marR="0" lvl="0" algn="l">
              <a:lnSpc>
                <a:spcPct val="100000"/>
              </a:lnSpc>
              <a:spcBef>
                <a:spcPts val="0"/>
              </a:spcBef>
              <a:spcAft>
                <a:spcPts val="0"/>
              </a:spcAft>
              <a:buClr>
                <a:schemeClr val="accent4"/>
              </a:buClr>
              <a:buSzPts val="1000"/>
              <a:buNone/>
              <a:defRPr sz="1200" b="0" i="0">
                <a:solidFill>
                  <a:schemeClr val="accent3"/>
                </a:solidFill>
                <a:latin typeface="Arial"/>
                <a:ea typeface="Arial"/>
                <a:cs typeface="Arial"/>
                <a:sym typeface="Arial"/>
              </a:defRPr>
            </a:lvl1pPr>
            <a:lvl2pPr lvl="1" algn="l">
              <a:lnSpc>
                <a:spcPct val="100000"/>
              </a:lnSpc>
              <a:spcBef>
                <a:spcPts val="0"/>
              </a:spcBef>
              <a:spcAft>
                <a:spcPts val="0"/>
              </a:spcAft>
              <a:buSzPts val="1000"/>
              <a:buNone/>
              <a:defRPr/>
            </a:lvl2pPr>
            <a:lvl3pPr lvl="2" algn="l">
              <a:lnSpc>
                <a:spcPct val="100000"/>
              </a:lnSpc>
              <a:spcBef>
                <a:spcPts val="1600"/>
              </a:spcBef>
              <a:spcAft>
                <a:spcPts val="0"/>
              </a:spcAft>
              <a:buSzPts val="1000"/>
              <a:buNone/>
              <a:defRPr/>
            </a:lvl3pPr>
            <a:lvl4pPr lvl="3" algn="l">
              <a:lnSpc>
                <a:spcPct val="100000"/>
              </a:lnSpc>
              <a:spcBef>
                <a:spcPts val="1600"/>
              </a:spcBef>
              <a:spcAft>
                <a:spcPts val="0"/>
              </a:spcAft>
              <a:buSzPts val="1000"/>
              <a:buNone/>
              <a:defRPr/>
            </a:lvl4pPr>
            <a:lvl5pPr lvl="4" algn="l">
              <a:lnSpc>
                <a:spcPct val="100000"/>
              </a:lnSpc>
              <a:spcBef>
                <a:spcPts val="1600"/>
              </a:spcBef>
              <a:spcAft>
                <a:spcPts val="0"/>
              </a:spcAft>
              <a:buSzPts val="1000"/>
              <a:buNone/>
              <a:defRPr/>
            </a:lvl5pPr>
            <a:lvl6pPr lvl="5" algn="l">
              <a:lnSpc>
                <a:spcPct val="100000"/>
              </a:lnSpc>
              <a:spcBef>
                <a:spcPts val="1600"/>
              </a:spcBef>
              <a:spcAft>
                <a:spcPts val="0"/>
              </a:spcAft>
              <a:buSzPts val="1000"/>
              <a:buNone/>
              <a:defRPr/>
            </a:lvl6pPr>
            <a:lvl7pPr lvl="6" algn="l">
              <a:lnSpc>
                <a:spcPct val="100000"/>
              </a:lnSpc>
              <a:spcBef>
                <a:spcPts val="1600"/>
              </a:spcBef>
              <a:spcAft>
                <a:spcPts val="0"/>
              </a:spcAft>
              <a:buSzPts val="1000"/>
              <a:buNone/>
              <a:defRPr/>
            </a:lvl7pPr>
            <a:lvl8pPr lvl="7" algn="l">
              <a:lnSpc>
                <a:spcPct val="100000"/>
              </a:lnSpc>
              <a:spcBef>
                <a:spcPts val="1600"/>
              </a:spcBef>
              <a:spcAft>
                <a:spcPts val="0"/>
              </a:spcAft>
              <a:buSzPts val="1000"/>
              <a:buNone/>
              <a:defRPr/>
            </a:lvl8pPr>
            <a:lvl9pPr lvl="8" algn="l">
              <a:lnSpc>
                <a:spcPct val="100000"/>
              </a:lnSpc>
              <a:spcBef>
                <a:spcPts val="1600"/>
              </a:spcBef>
              <a:spcAft>
                <a:spcPts val="1600"/>
              </a:spcAft>
              <a:buSzPts val="10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 Two column text">
  <p:cSld name="9 Two column text">
    <p:spTree>
      <p:nvGrpSpPr>
        <p:cNvPr id="1" name="Shape 97"/>
        <p:cNvGrpSpPr/>
        <p:nvPr/>
      </p:nvGrpSpPr>
      <p:grpSpPr>
        <a:xfrm>
          <a:off x="0" y="0"/>
          <a:ext cx="0" cy="0"/>
          <a:chOff x="0" y="0"/>
          <a:chExt cx="0" cy="0"/>
        </a:xfrm>
      </p:grpSpPr>
      <p:sp>
        <p:nvSpPr>
          <p:cNvPr id="98" name="Google Shape;98;p24"/>
          <p:cNvSpPr txBox="1"/>
          <p:nvPr/>
        </p:nvSpPr>
        <p:spPr>
          <a:xfrm>
            <a:off x="4999685" y="2143253"/>
            <a:ext cx="4345085" cy="572700"/>
          </a:xfrm>
          <a:prstGeom prst="rect">
            <a:avLst/>
          </a:prstGeom>
          <a:noFill/>
          <a:ln>
            <a:noFill/>
          </a:ln>
        </p:spPr>
        <p:txBody>
          <a:bodyPr spcFirstLastPara="1" wrap="square" lIns="228600" tIns="91425" rIns="221350" bIns="91425" anchor="t" anchorCtr="0">
            <a:noAutofit/>
          </a:bodyPr>
          <a:lstStyle/>
          <a:p>
            <a:pPr marL="0" marR="0" lvl="0" indent="0" algn="l" rtl="0">
              <a:lnSpc>
                <a:spcPct val="104999"/>
              </a:lnSpc>
              <a:spcBef>
                <a:spcPts val="0"/>
              </a:spcBef>
              <a:spcAft>
                <a:spcPts val="0"/>
              </a:spcAft>
              <a:buClr>
                <a:schemeClr val="dk1"/>
              </a:buClr>
              <a:buSzPts val="2500"/>
              <a:buFont typeface="Arial"/>
              <a:buNone/>
            </a:pPr>
            <a:endParaRPr sz="4000" b="0" i="0" u="none" strike="noStrike" cap="none">
              <a:solidFill>
                <a:schemeClr val="lt1"/>
              </a:solidFill>
              <a:latin typeface="Arial"/>
              <a:ea typeface="Arial"/>
              <a:cs typeface="Arial"/>
              <a:sym typeface="Arial"/>
            </a:endParaRPr>
          </a:p>
        </p:txBody>
      </p:sp>
      <p:sp>
        <p:nvSpPr>
          <p:cNvPr id="99" name="Google Shape;99;p24"/>
          <p:cNvSpPr txBox="1">
            <a:spLocks noGrp="1"/>
          </p:cNvSpPr>
          <p:nvPr>
            <p:ph type="sldNum" idx="12"/>
          </p:nvPr>
        </p:nvSpPr>
        <p:spPr>
          <a:xfrm>
            <a:off x="8166425" y="4425000"/>
            <a:ext cx="548700" cy="5448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700"/>
              <a:buNone/>
              <a:defRPr sz="700" b="0" i="0" u="none" strike="noStrike" cap="none">
                <a:solidFill>
                  <a:schemeClr val="accent3"/>
                </a:solidFill>
                <a:latin typeface="Arial"/>
                <a:ea typeface="Arial"/>
                <a:cs typeface="Arial"/>
                <a:sym typeface="Arial"/>
              </a:defRPr>
            </a:lvl1pPr>
            <a:lvl2pPr marL="0" lvl="1" indent="0" algn="r">
              <a:lnSpc>
                <a:spcPct val="100000"/>
              </a:lnSpc>
              <a:spcBef>
                <a:spcPts val="0"/>
              </a:spcBef>
              <a:spcAft>
                <a:spcPts val="0"/>
              </a:spcAft>
              <a:buSzPts val="700"/>
              <a:buNone/>
              <a:defRPr sz="700" b="0" i="0" u="none" strike="noStrike" cap="none">
                <a:solidFill>
                  <a:schemeClr val="accent3"/>
                </a:solidFill>
                <a:latin typeface="Arial"/>
                <a:ea typeface="Arial"/>
                <a:cs typeface="Arial"/>
                <a:sym typeface="Arial"/>
              </a:defRPr>
            </a:lvl2pPr>
            <a:lvl3pPr marL="0" lvl="2" indent="0" algn="r">
              <a:lnSpc>
                <a:spcPct val="100000"/>
              </a:lnSpc>
              <a:spcBef>
                <a:spcPts val="0"/>
              </a:spcBef>
              <a:spcAft>
                <a:spcPts val="0"/>
              </a:spcAft>
              <a:buSzPts val="700"/>
              <a:buNone/>
              <a:defRPr sz="700" b="0" i="0" u="none" strike="noStrike" cap="none">
                <a:solidFill>
                  <a:schemeClr val="accent3"/>
                </a:solidFill>
                <a:latin typeface="Arial"/>
                <a:ea typeface="Arial"/>
                <a:cs typeface="Arial"/>
                <a:sym typeface="Arial"/>
              </a:defRPr>
            </a:lvl3pPr>
            <a:lvl4pPr marL="0" lvl="3" indent="0" algn="r">
              <a:lnSpc>
                <a:spcPct val="100000"/>
              </a:lnSpc>
              <a:spcBef>
                <a:spcPts val="0"/>
              </a:spcBef>
              <a:spcAft>
                <a:spcPts val="0"/>
              </a:spcAft>
              <a:buSzPts val="700"/>
              <a:buNone/>
              <a:defRPr sz="700" b="0" i="0" u="none" strike="noStrike" cap="none">
                <a:solidFill>
                  <a:schemeClr val="accent3"/>
                </a:solidFill>
                <a:latin typeface="Arial"/>
                <a:ea typeface="Arial"/>
                <a:cs typeface="Arial"/>
                <a:sym typeface="Arial"/>
              </a:defRPr>
            </a:lvl4pPr>
            <a:lvl5pPr marL="0" lvl="4" indent="0" algn="r">
              <a:lnSpc>
                <a:spcPct val="100000"/>
              </a:lnSpc>
              <a:spcBef>
                <a:spcPts val="0"/>
              </a:spcBef>
              <a:spcAft>
                <a:spcPts val="0"/>
              </a:spcAft>
              <a:buSzPts val="700"/>
              <a:buNone/>
              <a:defRPr sz="700" b="0" i="0" u="none" strike="noStrike" cap="none">
                <a:solidFill>
                  <a:schemeClr val="accent3"/>
                </a:solidFill>
                <a:latin typeface="Arial"/>
                <a:ea typeface="Arial"/>
                <a:cs typeface="Arial"/>
                <a:sym typeface="Arial"/>
              </a:defRPr>
            </a:lvl5pPr>
            <a:lvl6pPr marL="0" lvl="5" indent="0" algn="r">
              <a:lnSpc>
                <a:spcPct val="100000"/>
              </a:lnSpc>
              <a:spcBef>
                <a:spcPts val="0"/>
              </a:spcBef>
              <a:spcAft>
                <a:spcPts val="0"/>
              </a:spcAft>
              <a:buSzPts val="700"/>
              <a:buNone/>
              <a:defRPr sz="700" b="0" i="0" u="none" strike="noStrike" cap="none">
                <a:solidFill>
                  <a:schemeClr val="accent3"/>
                </a:solidFill>
                <a:latin typeface="Arial"/>
                <a:ea typeface="Arial"/>
                <a:cs typeface="Arial"/>
                <a:sym typeface="Arial"/>
              </a:defRPr>
            </a:lvl6pPr>
            <a:lvl7pPr marL="0" lvl="6" indent="0" algn="r">
              <a:lnSpc>
                <a:spcPct val="100000"/>
              </a:lnSpc>
              <a:spcBef>
                <a:spcPts val="0"/>
              </a:spcBef>
              <a:spcAft>
                <a:spcPts val="0"/>
              </a:spcAft>
              <a:buSzPts val="700"/>
              <a:buNone/>
              <a:defRPr sz="700" b="0" i="0" u="none" strike="noStrike" cap="none">
                <a:solidFill>
                  <a:schemeClr val="accent3"/>
                </a:solidFill>
                <a:latin typeface="Arial"/>
                <a:ea typeface="Arial"/>
                <a:cs typeface="Arial"/>
                <a:sym typeface="Arial"/>
              </a:defRPr>
            </a:lvl7pPr>
            <a:lvl8pPr marL="0" lvl="7" indent="0" algn="r">
              <a:lnSpc>
                <a:spcPct val="100000"/>
              </a:lnSpc>
              <a:spcBef>
                <a:spcPts val="0"/>
              </a:spcBef>
              <a:spcAft>
                <a:spcPts val="0"/>
              </a:spcAft>
              <a:buSzPts val="700"/>
              <a:buNone/>
              <a:defRPr sz="700" b="0" i="0" u="none" strike="noStrike" cap="none">
                <a:solidFill>
                  <a:schemeClr val="accent3"/>
                </a:solidFill>
                <a:latin typeface="Arial"/>
                <a:ea typeface="Arial"/>
                <a:cs typeface="Arial"/>
                <a:sym typeface="Arial"/>
              </a:defRPr>
            </a:lvl8pPr>
            <a:lvl9pPr marL="0" lvl="8" indent="0" algn="r">
              <a:lnSpc>
                <a:spcPct val="100000"/>
              </a:lnSpc>
              <a:spcBef>
                <a:spcPts val="0"/>
              </a:spcBef>
              <a:spcAft>
                <a:spcPts val="0"/>
              </a:spcAft>
              <a:buSzPts val="700"/>
              <a:buNone/>
              <a:defRPr sz="700" b="0" i="0" u="none" strike="noStrike" cap="none">
                <a:solidFill>
                  <a:schemeClr val="accent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00" name="Google Shape;100;p24"/>
          <p:cNvPicPr preferRelativeResize="0"/>
          <p:nvPr/>
        </p:nvPicPr>
        <p:blipFill>
          <a:blip r:embed="rId2"/>
          <a:srcRect/>
          <a:stretch/>
        </p:blipFill>
        <p:spPr>
          <a:xfrm>
            <a:off x="498174" y="4455892"/>
            <a:ext cx="1076184" cy="288915"/>
          </a:xfrm>
          <a:prstGeom prst="rect">
            <a:avLst/>
          </a:prstGeom>
          <a:noFill/>
          <a:ln>
            <a:noFill/>
          </a:ln>
        </p:spPr>
      </p:pic>
      <p:sp>
        <p:nvSpPr>
          <p:cNvPr id="101" name="Google Shape;101;p24"/>
          <p:cNvSpPr txBox="1">
            <a:spLocks noGrp="1"/>
          </p:cNvSpPr>
          <p:nvPr>
            <p:ph type="subTitle" idx="1"/>
          </p:nvPr>
        </p:nvSpPr>
        <p:spPr>
          <a:xfrm>
            <a:off x="289800" y="179300"/>
            <a:ext cx="5703425" cy="238800"/>
          </a:xfrm>
          <a:prstGeom prst="rect">
            <a:avLst/>
          </a:prstGeom>
          <a:noFill/>
          <a:ln>
            <a:noFill/>
          </a:ln>
        </p:spPr>
        <p:txBody>
          <a:bodyPr spcFirstLastPara="1" wrap="square" lIns="238125" tIns="91425" rIns="91425" bIns="91425" anchor="t" anchorCtr="0">
            <a:noAutofit/>
          </a:bodyPr>
          <a:lstStyle>
            <a:lvl1pPr marR="0" lvl="0" algn="l">
              <a:lnSpc>
                <a:spcPct val="100000"/>
              </a:lnSpc>
              <a:spcBef>
                <a:spcPts val="0"/>
              </a:spcBef>
              <a:spcAft>
                <a:spcPts val="0"/>
              </a:spcAft>
              <a:buClr>
                <a:schemeClr val="accent4"/>
              </a:buClr>
              <a:buSzPts val="1000"/>
              <a:buNone/>
              <a:defRPr sz="1000" b="1" i="0">
                <a:solidFill>
                  <a:schemeClr val="lt1"/>
                </a:solidFill>
                <a:latin typeface="Arial"/>
                <a:ea typeface="Arial"/>
                <a:cs typeface="Arial"/>
                <a:sym typeface="Arial"/>
              </a:defRPr>
            </a:lvl1pPr>
            <a:lvl2pPr lvl="1" algn="l">
              <a:lnSpc>
                <a:spcPct val="100000"/>
              </a:lnSpc>
              <a:spcBef>
                <a:spcPts val="0"/>
              </a:spcBef>
              <a:spcAft>
                <a:spcPts val="0"/>
              </a:spcAft>
              <a:buSzPts val="1000"/>
              <a:buNone/>
              <a:defRPr/>
            </a:lvl2pPr>
            <a:lvl3pPr lvl="2" algn="l">
              <a:lnSpc>
                <a:spcPct val="100000"/>
              </a:lnSpc>
              <a:spcBef>
                <a:spcPts val="1600"/>
              </a:spcBef>
              <a:spcAft>
                <a:spcPts val="0"/>
              </a:spcAft>
              <a:buSzPts val="1000"/>
              <a:buNone/>
              <a:defRPr/>
            </a:lvl3pPr>
            <a:lvl4pPr lvl="3" algn="l">
              <a:lnSpc>
                <a:spcPct val="100000"/>
              </a:lnSpc>
              <a:spcBef>
                <a:spcPts val="1600"/>
              </a:spcBef>
              <a:spcAft>
                <a:spcPts val="0"/>
              </a:spcAft>
              <a:buSzPts val="1000"/>
              <a:buNone/>
              <a:defRPr/>
            </a:lvl4pPr>
            <a:lvl5pPr lvl="4" algn="l">
              <a:lnSpc>
                <a:spcPct val="100000"/>
              </a:lnSpc>
              <a:spcBef>
                <a:spcPts val="1600"/>
              </a:spcBef>
              <a:spcAft>
                <a:spcPts val="0"/>
              </a:spcAft>
              <a:buSzPts val="1000"/>
              <a:buNone/>
              <a:defRPr/>
            </a:lvl5pPr>
            <a:lvl6pPr lvl="5" algn="l">
              <a:lnSpc>
                <a:spcPct val="100000"/>
              </a:lnSpc>
              <a:spcBef>
                <a:spcPts val="1600"/>
              </a:spcBef>
              <a:spcAft>
                <a:spcPts val="0"/>
              </a:spcAft>
              <a:buSzPts val="1000"/>
              <a:buNone/>
              <a:defRPr/>
            </a:lvl6pPr>
            <a:lvl7pPr lvl="6" algn="l">
              <a:lnSpc>
                <a:spcPct val="100000"/>
              </a:lnSpc>
              <a:spcBef>
                <a:spcPts val="1600"/>
              </a:spcBef>
              <a:spcAft>
                <a:spcPts val="0"/>
              </a:spcAft>
              <a:buSzPts val="1000"/>
              <a:buNone/>
              <a:defRPr/>
            </a:lvl7pPr>
            <a:lvl8pPr lvl="7" algn="l">
              <a:lnSpc>
                <a:spcPct val="100000"/>
              </a:lnSpc>
              <a:spcBef>
                <a:spcPts val="1600"/>
              </a:spcBef>
              <a:spcAft>
                <a:spcPts val="0"/>
              </a:spcAft>
              <a:buSzPts val="1000"/>
              <a:buNone/>
              <a:defRPr/>
            </a:lvl8pPr>
            <a:lvl9pPr lvl="8" algn="l">
              <a:lnSpc>
                <a:spcPct val="100000"/>
              </a:lnSpc>
              <a:spcBef>
                <a:spcPts val="1600"/>
              </a:spcBef>
              <a:spcAft>
                <a:spcPts val="1600"/>
              </a:spcAft>
              <a:buSzPts val="1000"/>
              <a:buNone/>
              <a:defRPr/>
            </a:lvl9pPr>
          </a:lstStyle>
          <a:p>
            <a:endParaRPr/>
          </a:p>
        </p:txBody>
      </p:sp>
      <p:sp>
        <p:nvSpPr>
          <p:cNvPr id="102" name="Google Shape;102;p24"/>
          <p:cNvSpPr txBox="1">
            <a:spLocks noGrp="1"/>
          </p:cNvSpPr>
          <p:nvPr>
            <p:ph type="title"/>
          </p:nvPr>
        </p:nvSpPr>
        <p:spPr>
          <a:xfrm>
            <a:off x="290525" y="446100"/>
            <a:ext cx="5703425" cy="572700"/>
          </a:xfrm>
          <a:prstGeom prst="rect">
            <a:avLst/>
          </a:prstGeom>
          <a:noFill/>
          <a:ln>
            <a:noFill/>
          </a:ln>
        </p:spPr>
        <p:txBody>
          <a:bodyPr spcFirstLastPara="1" wrap="square" lIns="228600" tIns="91425" rIns="221350" bIns="91425" anchor="t" anchorCtr="0">
            <a:noAutofit/>
          </a:bodyPr>
          <a:lstStyle>
            <a:lvl1pPr lvl="0" algn="l">
              <a:lnSpc>
                <a:spcPct val="100000"/>
              </a:lnSpc>
              <a:spcBef>
                <a:spcPts val="0"/>
              </a:spcBef>
              <a:spcAft>
                <a:spcPts val="0"/>
              </a:spcAft>
              <a:buClr>
                <a:schemeClr val="dk1"/>
              </a:buClr>
              <a:buSzPts val="2500"/>
              <a:buNone/>
              <a:defRPr sz="2500" b="1" i="0">
                <a:solidFill>
                  <a:schemeClr val="lt2"/>
                </a:solidFill>
                <a:latin typeface="Arial"/>
                <a:ea typeface="Arial"/>
                <a:cs typeface="Arial"/>
                <a:sym typeface="Arial"/>
              </a:defRPr>
            </a:lvl1pPr>
            <a:lvl2pPr lvl="1" algn="l">
              <a:lnSpc>
                <a:spcPct val="100000"/>
              </a:lnSpc>
              <a:spcBef>
                <a:spcPts val="0"/>
              </a:spcBef>
              <a:spcAft>
                <a:spcPts val="0"/>
              </a:spcAft>
              <a:buSzPts val="2000"/>
              <a:buNone/>
              <a:defRPr sz="2000" b="1"/>
            </a:lvl2pPr>
            <a:lvl3pPr lvl="2" algn="l">
              <a:lnSpc>
                <a:spcPct val="100000"/>
              </a:lnSpc>
              <a:spcBef>
                <a:spcPts val="0"/>
              </a:spcBef>
              <a:spcAft>
                <a:spcPts val="0"/>
              </a:spcAft>
              <a:buSzPts val="2000"/>
              <a:buNone/>
              <a:defRPr sz="2000" b="1"/>
            </a:lvl3pPr>
            <a:lvl4pPr lvl="3" algn="l">
              <a:lnSpc>
                <a:spcPct val="100000"/>
              </a:lnSpc>
              <a:spcBef>
                <a:spcPts val="0"/>
              </a:spcBef>
              <a:spcAft>
                <a:spcPts val="0"/>
              </a:spcAft>
              <a:buSzPts val="2000"/>
              <a:buNone/>
              <a:defRPr sz="2000" b="1"/>
            </a:lvl4pPr>
            <a:lvl5pPr lvl="4" algn="l">
              <a:lnSpc>
                <a:spcPct val="100000"/>
              </a:lnSpc>
              <a:spcBef>
                <a:spcPts val="0"/>
              </a:spcBef>
              <a:spcAft>
                <a:spcPts val="0"/>
              </a:spcAft>
              <a:buSzPts val="2000"/>
              <a:buNone/>
              <a:defRPr sz="2000" b="1"/>
            </a:lvl5pPr>
            <a:lvl6pPr lvl="5" algn="l">
              <a:lnSpc>
                <a:spcPct val="100000"/>
              </a:lnSpc>
              <a:spcBef>
                <a:spcPts val="0"/>
              </a:spcBef>
              <a:spcAft>
                <a:spcPts val="0"/>
              </a:spcAft>
              <a:buSzPts val="2000"/>
              <a:buNone/>
              <a:defRPr sz="2000" b="1"/>
            </a:lvl6pPr>
            <a:lvl7pPr lvl="6" algn="l">
              <a:lnSpc>
                <a:spcPct val="100000"/>
              </a:lnSpc>
              <a:spcBef>
                <a:spcPts val="0"/>
              </a:spcBef>
              <a:spcAft>
                <a:spcPts val="0"/>
              </a:spcAft>
              <a:buSzPts val="2000"/>
              <a:buNone/>
              <a:defRPr sz="2000" b="1"/>
            </a:lvl7pPr>
            <a:lvl8pPr lvl="7" algn="l">
              <a:lnSpc>
                <a:spcPct val="100000"/>
              </a:lnSpc>
              <a:spcBef>
                <a:spcPts val="0"/>
              </a:spcBef>
              <a:spcAft>
                <a:spcPts val="0"/>
              </a:spcAft>
              <a:buSzPts val="2000"/>
              <a:buNone/>
              <a:defRPr sz="2000" b="1"/>
            </a:lvl8pPr>
            <a:lvl9pPr lvl="8" algn="l">
              <a:lnSpc>
                <a:spcPct val="100000"/>
              </a:lnSpc>
              <a:spcBef>
                <a:spcPts val="0"/>
              </a:spcBef>
              <a:spcAft>
                <a:spcPts val="0"/>
              </a:spcAft>
              <a:buSzPts val="2000"/>
              <a:buNone/>
              <a:defRPr sz="2000" b="1"/>
            </a:lvl9pPr>
          </a:lstStyle>
          <a:p>
            <a:endParaRPr/>
          </a:p>
        </p:txBody>
      </p:sp>
      <p:sp>
        <p:nvSpPr>
          <p:cNvPr id="103" name="Google Shape;103;p24"/>
          <p:cNvSpPr txBox="1">
            <a:spLocks noGrp="1"/>
          </p:cNvSpPr>
          <p:nvPr>
            <p:ph type="body" idx="2"/>
          </p:nvPr>
        </p:nvSpPr>
        <p:spPr>
          <a:xfrm>
            <a:off x="290400" y="1152475"/>
            <a:ext cx="2849100" cy="2918593"/>
          </a:xfrm>
          <a:prstGeom prst="rect">
            <a:avLst/>
          </a:prstGeom>
          <a:noFill/>
          <a:ln>
            <a:noFill/>
          </a:ln>
        </p:spPr>
        <p:txBody>
          <a:bodyPr spcFirstLastPara="1" wrap="square" lIns="108000" tIns="91425" rIns="221525" bIns="91425" anchor="t" anchorCtr="0">
            <a:noAutofit/>
          </a:bodyPr>
          <a:lstStyle>
            <a:lvl1pPr marL="457200" lvl="0" indent="-292100" algn="l">
              <a:lnSpc>
                <a:spcPct val="110000"/>
              </a:lnSpc>
              <a:spcBef>
                <a:spcPts val="0"/>
              </a:spcBef>
              <a:spcAft>
                <a:spcPts val="0"/>
              </a:spcAft>
              <a:buSzPts val="1000"/>
              <a:buChar char="●"/>
              <a:defRPr sz="1200" b="0" i="0">
                <a:latin typeface="Arial"/>
                <a:ea typeface="Arial"/>
                <a:cs typeface="Arial"/>
                <a:sym typeface="Arial"/>
              </a:defRPr>
            </a:lvl1pPr>
            <a:lvl2pPr marL="914400" lvl="1" indent="-292100" algn="l">
              <a:lnSpc>
                <a:spcPct val="100000"/>
              </a:lnSpc>
              <a:spcBef>
                <a:spcPts val="1600"/>
              </a:spcBef>
              <a:spcAft>
                <a:spcPts val="0"/>
              </a:spcAft>
              <a:buSzPts val="1000"/>
              <a:buChar char="○"/>
              <a:defRPr sz="1000"/>
            </a:lvl2pPr>
            <a:lvl3pPr marL="1371600" lvl="2" indent="-292100" algn="l">
              <a:lnSpc>
                <a:spcPct val="100000"/>
              </a:lnSpc>
              <a:spcBef>
                <a:spcPts val="1600"/>
              </a:spcBef>
              <a:spcAft>
                <a:spcPts val="0"/>
              </a:spcAft>
              <a:buSzPts val="1000"/>
              <a:buChar char="■"/>
              <a:defRPr sz="1000"/>
            </a:lvl3pPr>
            <a:lvl4pPr marL="1828800" lvl="3" indent="-292100" algn="l">
              <a:lnSpc>
                <a:spcPct val="100000"/>
              </a:lnSpc>
              <a:spcBef>
                <a:spcPts val="1600"/>
              </a:spcBef>
              <a:spcAft>
                <a:spcPts val="0"/>
              </a:spcAft>
              <a:buSzPts val="1000"/>
              <a:buChar char="●"/>
              <a:defRPr sz="1000"/>
            </a:lvl4pPr>
            <a:lvl5pPr marL="2286000" lvl="4" indent="-292100" algn="l">
              <a:lnSpc>
                <a:spcPct val="100000"/>
              </a:lnSpc>
              <a:spcBef>
                <a:spcPts val="1600"/>
              </a:spcBef>
              <a:spcAft>
                <a:spcPts val="0"/>
              </a:spcAft>
              <a:buSzPts val="1000"/>
              <a:buChar char="○"/>
              <a:defRPr sz="1000"/>
            </a:lvl5pPr>
            <a:lvl6pPr marL="2743200" lvl="5" indent="-292100" algn="l">
              <a:lnSpc>
                <a:spcPct val="100000"/>
              </a:lnSpc>
              <a:spcBef>
                <a:spcPts val="1600"/>
              </a:spcBef>
              <a:spcAft>
                <a:spcPts val="0"/>
              </a:spcAft>
              <a:buSzPts val="1000"/>
              <a:buChar char="■"/>
              <a:defRPr sz="1000"/>
            </a:lvl6pPr>
            <a:lvl7pPr marL="3200400" lvl="6" indent="-292100" algn="l">
              <a:lnSpc>
                <a:spcPct val="100000"/>
              </a:lnSpc>
              <a:spcBef>
                <a:spcPts val="1600"/>
              </a:spcBef>
              <a:spcAft>
                <a:spcPts val="0"/>
              </a:spcAft>
              <a:buSzPts val="1000"/>
              <a:buChar char="●"/>
              <a:defRPr sz="1000"/>
            </a:lvl7pPr>
            <a:lvl8pPr marL="3657600" lvl="7" indent="-292100" algn="l">
              <a:lnSpc>
                <a:spcPct val="100000"/>
              </a:lnSpc>
              <a:spcBef>
                <a:spcPts val="1600"/>
              </a:spcBef>
              <a:spcAft>
                <a:spcPts val="0"/>
              </a:spcAft>
              <a:buSzPts val="1000"/>
              <a:buChar char="○"/>
              <a:defRPr sz="1000"/>
            </a:lvl8pPr>
            <a:lvl9pPr marL="4114800" lvl="8" indent="-292100" algn="l">
              <a:lnSpc>
                <a:spcPct val="100000"/>
              </a:lnSpc>
              <a:spcBef>
                <a:spcPts val="1600"/>
              </a:spcBef>
              <a:spcAft>
                <a:spcPts val="1600"/>
              </a:spcAft>
              <a:buSzPts val="1000"/>
              <a:buChar char="■"/>
              <a:defRPr sz="1000"/>
            </a:lvl9pPr>
          </a:lstStyle>
          <a:p>
            <a:endParaRPr/>
          </a:p>
        </p:txBody>
      </p:sp>
      <p:sp>
        <p:nvSpPr>
          <p:cNvPr id="104" name="Google Shape;104;p24"/>
          <p:cNvSpPr txBox="1">
            <a:spLocks noGrp="1"/>
          </p:cNvSpPr>
          <p:nvPr>
            <p:ph type="body" idx="3"/>
          </p:nvPr>
        </p:nvSpPr>
        <p:spPr>
          <a:xfrm>
            <a:off x="3144850" y="1152475"/>
            <a:ext cx="2849100" cy="2918593"/>
          </a:xfrm>
          <a:prstGeom prst="rect">
            <a:avLst/>
          </a:prstGeom>
          <a:noFill/>
          <a:ln>
            <a:noFill/>
          </a:ln>
        </p:spPr>
        <p:txBody>
          <a:bodyPr spcFirstLastPara="1" wrap="square" lIns="108000" tIns="91425" rIns="222175" bIns="91425" anchor="t" anchorCtr="0">
            <a:noAutofit/>
          </a:bodyPr>
          <a:lstStyle>
            <a:lvl1pPr marL="457200" lvl="0" indent="-292100" algn="l">
              <a:lnSpc>
                <a:spcPct val="110000"/>
              </a:lnSpc>
              <a:spcBef>
                <a:spcPts val="0"/>
              </a:spcBef>
              <a:spcAft>
                <a:spcPts val="0"/>
              </a:spcAft>
              <a:buSzPts val="1000"/>
              <a:buChar char="●"/>
              <a:defRPr sz="1200" b="0" i="0">
                <a:latin typeface="Arial"/>
                <a:ea typeface="Arial"/>
                <a:cs typeface="Arial"/>
                <a:sym typeface="Arial"/>
              </a:defRPr>
            </a:lvl1pPr>
            <a:lvl2pPr marL="914400" lvl="1" indent="-292100" algn="l">
              <a:lnSpc>
                <a:spcPct val="100000"/>
              </a:lnSpc>
              <a:spcBef>
                <a:spcPts val="1600"/>
              </a:spcBef>
              <a:spcAft>
                <a:spcPts val="0"/>
              </a:spcAft>
              <a:buSzPts val="1000"/>
              <a:buChar char="○"/>
              <a:defRPr sz="1000"/>
            </a:lvl2pPr>
            <a:lvl3pPr marL="1371600" lvl="2" indent="-292100" algn="l">
              <a:lnSpc>
                <a:spcPct val="100000"/>
              </a:lnSpc>
              <a:spcBef>
                <a:spcPts val="1600"/>
              </a:spcBef>
              <a:spcAft>
                <a:spcPts val="0"/>
              </a:spcAft>
              <a:buSzPts val="1000"/>
              <a:buChar char="■"/>
              <a:defRPr sz="1000"/>
            </a:lvl3pPr>
            <a:lvl4pPr marL="1828800" lvl="3" indent="-292100" algn="l">
              <a:lnSpc>
                <a:spcPct val="100000"/>
              </a:lnSpc>
              <a:spcBef>
                <a:spcPts val="1600"/>
              </a:spcBef>
              <a:spcAft>
                <a:spcPts val="0"/>
              </a:spcAft>
              <a:buSzPts val="1000"/>
              <a:buChar char="●"/>
              <a:defRPr sz="1000"/>
            </a:lvl4pPr>
            <a:lvl5pPr marL="2286000" lvl="4" indent="-292100" algn="l">
              <a:lnSpc>
                <a:spcPct val="100000"/>
              </a:lnSpc>
              <a:spcBef>
                <a:spcPts val="1600"/>
              </a:spcBef>
              <a:spcAft>
                <a:spcPts val="0"/>
              </a:spcAft>
              <a:buSzPts val="1000"/>
              <a:buChar char="○"/>
              <a:defRPr sz="1000"/>
            </a:lvl5pPr>
            <a:lvl6pPr marL="2743200" lvl="5" indent="-292100" algn="l">
              <a:lnSpc>
                <a:spcPct val="100000"/>
              </a:lnSpc>
              <a:spcBef>
                <a:spcPts val="1600"/>
              </a:spcBef>
              <a:spcAft>
                <a:spcPts val="0"/>
              </a:spcAft>
              <a:buSzPts val="1000"/>
              <a:buChar char="■"/>
              <a:defRPr sz="1000"/>
            </a:lvl6pPr>
            <a:lvl7pPr marL="3200400" lvl="6" indent="-292100" algn="l">
              <a:lnSpc>
                <a:spcPct val="100000"/>
              </a:lnSpc>
              <a:spcBef>
                <a:spcPts val="1600"/>
              </a:spcBef>
              <a:spcAft>
                <a:spcPts val="0"/>
              </a:spcAft>
              <a:buSzPts val="1000"/>
              <a:buChar char="●"/>
              <a:defRPr sz="1000"/>
            </a:lvl7pPr>
            <a:lvl8pPr marL="3657600" lvl="7" indent="-292100" algn="l">
              <a:lnSpc>
                <a:spcPct val="100000"/>
              </a:lnSpc>
              <a:spcBef>
                <a:spcPts val="1600"/>
              </a:spcBef>
              <a:spcAft>
                <a:spcPts val="0"/>
              </a:spcAft>
              <a:buSzPts val="1000"/>
              <a:buChar char="○"/>
              <a:defRPr sz="1000"/>
            </a:lvl8pPr>
            <a:lvl9pPr marL="4114800" lvl="8" indent="-292100" algn="l">
              <a:lnSpc>
                <a:spcPct val="100000"/>
              </a:lnSpc>
              <a:spcBef>
                <a:spcPts val="1600"/>
              </a:spcBef>
              <a:spcAft>
                <a:spcPts val="1600"/>
              </a:spcAft>
              <a:buSzPts val="1000"/>
              <a:buChar char="■"/>
              <a:defRPr sz="10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 Two column text">
  <p:cSld name="10 Two column text">
    <p:bg>
      <p:bgPr>
        <a:solidFill>
          <a:schemeClr val="lt1"/>
        </a:solidFill>
        <a:effectLst/>
      </p:bgPr>
    </p:bg>
    <p:spTree>
      <p:nvGrpSpPr>
        <p:cNvPr id="1" name="Shape 105"/>
        <p:cNvGrpSpPr/>
        <p:nvPr/>
      </p:nvGrpSpPr>
      <p:grpSpPr>
        <a:xfrm>
          <a:off x="0" y="0"/>
          <a:ext cx="0" cy="0"/>
          <a:chOff x="0" y="0"/>
          <a:chExt cx="0" cy="0"/>
        </a:xfrm>
      </p:grpSpPr>
      <p:pic>
        <p:nvPicPr>
          <p:cNvPr id="106" name="Google Shape;106;p25" descr="Shape&#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07" name="Google Shape;107;p25"/>
          <p:cNvSpPr txBox="1"/>
          <p:nvPr/>
        </p:nvSpPr>
        <p:spPr>
          <a:xfrm>
            <a:off x="4999685" y="2143253"/>
            <a:ext cx="4345085" cy="572700"/>
          </a:xfrm>
          <a:prstGeom prst="rect">
            <a:avLst/>
          </a:prstGeom>
          <a:noFill/>
          <a:ln>
            <a:noFill/>
          </a:ln>
        </p:spPr>
        <p:txBody>
          <a:bodyPr spcFirstLastPara="1" wrap="square" lIns="228600" tIns="91425" rIns="221350" bIns="91425" anchor="t" anchorCtr="0">
            <a:noAutofit/>
          </a:bodyPr>
          <a:lstStyle/>
          <a:p>
            <a:pPr marL="0" marR="0" lvl="0" indent="0" algn="l" rtl="0">
              <a:lnSpc>
                <a:spcPct val="104999"/>
              </a:lnSpc>
              <a:spcBef>
                <a:spcPts val="0"/>
              </a:spcBef>
              <a:spcAft>
                <a:spcPts val="0"/>
              </a:spcAft>
              <a:buClr>
                <a:schemeClr val="dk1"/>
              </a:buClr>
              <a:buSzPts val="2500"/>
              <a:buFont typeface="Arial"/>
              <a:buNone/>
            </a:pPr>
            <a:endParaRPr sz="4000" b="0" i="0" u="none" strike="noStrike" cap="none">
              <a:solidFill>
                <a:schemeClr val="lt1"/>
              </a:solidFill>
              <a:latin typeface="Arial"/>
              <a:ea typeface="Arial"/>
              <a:cs typeface="Arial"/>
              <a:sym typeface="Arial"/>
            </a:endParaRPr>
          </a:p>
        </p:txBody>
      </p:sp>
      <p:sp>
        <p:nvSpPr>
          <p:cNvPr id="108" name="Google Shape;108;p25"/>
          <p:cNvSpPr txBox="1">
            <a:spLocks noGrp="1"/>
          </p:cNvSpPr>
          <p:nvPr>
            <p:ph type="sldNum" idx="12"/>
          </p:nvPr>
        </p:nvSpPr>
        <p:spPr>
          <a:xfrm>
            <a:off x="8166425" y="4425000"/>
            <a:ext cx="548700" cy="5448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700"/>
              <a:buNone/>
              <a:defRPr sz="7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700"/>
              <a:buNone/>
              <a:defRPr sz="7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700"/>
              <a:buNone/>
              <a:defRPr sz="7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700"/>
              <a:buNone/>
              <a:defRPr sz="7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700"/>
              <a:buNone/>
              <a:defRPr sz="7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700"/>
              <a:buNone/>
              <a:defRPr sz="7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700"/>
              <a:buNone/>
              <a:defRPr sz="7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700"/>
              <a:buNone/>
              <a:defRPr sz="7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700"/>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9" name="Google Shape;109;p25"/>
          <p:cNvSpPr txBox="1">
            <a:spLocks noGrp="1"/>
          </p:cNvSpPr>
          <p:nvPr>
            <p:ph type="subTitle" idx="1"/>
          </p:nvPr>
        </p:nvSpPr>
        <p:spPr>
          <a:xfrm>
            <a:off x="289800" y="179300"/>
            <a:ext cx="5703425" cy="238800"/>
          </a:xfrm>
          <a:prstGeom prst="rect">
            <a:avLst/>
          </a:prstGeom>
          <a:noFill/>
          <a:ln>
            <a:noFill/>
          </a:ln>
        </p:spPr>
        <p:txBody>
          <a:bodyPr spcFirstLastPara="1" wrap="square" lIns="238125" tIns="91425" rIns="91425" bIns="91425" anchor="t" anchorCtr="0">
            <a:noAutofit/>
          </a:bodyPr>
          <a:lstStyle>
            <a:lvl1pPr marR="0" lvl="0" algn="l">
              <a:lnSpc>
                <a:spcPct val="100000"/>
              </a:lnSpc>
              <a:spcBef>
                <a:spcPts val="0"/>
              </a:spcBef>
              <a:spcAft>
                <a:spcPts val="0"/>
              </a:spcAft>
              <a:buClr>
                <a:schemeClr val="accent3"/>
              </a:buClr>
              <a:buSzPts val="1000"/>
              <a:buNone/>
              <a:defRPr sz="1000" b="1" i="0">
                <a:solidFill>
                  <a:schemeClr val="accent6"/>
                </a:solidFill>
                <a:latin typeface="Arial"/>
                <a:ea typeface="Arial"/>
                <a:cs typeface="Arial"/>
                <a:sym typeface="Arial"/>
              </a:defRPr>
            </a:lvl1pPr>
            <a:lvl2pPr lvl="1" algn="l">
              <a:lnSpc>
                <a:spcPct val="100000"/>
              </a:lnSpc>
              <a:spcBef>
                <a:spcPts val="0"/>
              </a:spcBef>
              <a:spcAft>
                <a:spcPts val="0"/>
              </a:spcAft>
              <a:buSzPts val="1000"/>
              <a:buNone/>
              <a:defRPr/>
            </a:lvl2pPr>
            <a:lvl3pPr lvl="2" algn="l">
              <a:lnSpc>
                <a:spcPct val="100000"/>
              </a:lnSpc>
              <a:spcBef>
                <a:spcPts val="1600"/>
              </a:spcBef>
              <a:spcAft>
                <a:spcPts val="0"/>
              </a:spcAft>
              <a:buSzPts val="1000"/>
              <a:buNone/>
              <a:defRPr/>
            </a:lvl3pPr>
            <a:lvl4pPr lvl="3" algn="l">
              <a:lnSpc>
                <a:spcPct val="100000"/>
              </a:lnSpc>
              <a:spcBef>
                <a:spcPts val="1600"/>
              </a:spcBef>
              <a:spcAft>
                <a:spcPts val="0"/>
              </a:spcAft>
              <a:buSzPts val="1000"/>
              <a:buNone/>
              <a:defRPr/>
            </a:lvl4pPr>
            <a:lvl5pPr lvl="4" algn="l">
              <a:lnSpc>
                <a:spcPct val="100000"/>
              </a:lnSpc>
              <a:spcBef>
                <a:spcPts val="1600"/>
              </a:spcBef>
              <a:spcAft>
                <a:spcPts val="0"/>
              </a:spcAft>
              <a:buSzPts val="1000"/>
              <a:buNone/>
              <a:defRPr/>
            </a:lvl5pPr>
            <a:lvl6pPr lvl="5" algn="l">
              <a:lnSpc>
                <a:spcPct val="100000"/>
              </a:lnSpc>
              <a:spcBef>
                <a:spcPts val="1600"/>
              </a:spcBef>
              <a:spcAft>
                <a:spcPts val="0"/>
              </a:spcAft>
              <a:buSzPts val="1000"/>
              <a:buNone/>
              <a:defRPr/>
            </a:lvl6pPr>
            <a:lvl7pPr lvl="6" algn="l">
              <a:lnSpc>
                <a:spcPct val="100000"/>
              </a:lnSpc>
              <a:spcBef>
                <a:spcPts val="1600"/>
              </a:spcBef>
              <a:spcAft>
                <a:spcPts val="0"/>
              </a:spcAft>
              <a:buSzPts val="1000"/>
              <a:buNone/>
              <a:defRPr/>
            </a:lvl7pPr>
            <a:lvl8pPr lvl="7" algn="l">
              <a:lnSpc>
                <a:spcPct val="100000"/>
              </a:lnSpc>
              <a:spcBef>
                <a:spcPts val="1600"/>
              </a:spcBef>
              <a:spcAft>
                <a:spcPts val="0"/>
              </a:spcAft>
              <a:buSzPts val="1000"/>
              <a:buNone/>
              <a:defRPr/>
            </a:lvl8pPr>
            <a:lvl9pPr lvl="8" algn="l">
              <a:lnSpc>
                <a:spcPct val="100000"/>
              </a:lnSpc>
              <a:spcBef>
                <a:spcPts val="1600"/>
              </a:spcBef>
              <a:spcAft>
                <a:spcPts val="1600"/>
              </a:spcAft>
              <a:buSzPts val="1000"/>
              <a:buNone/>
              <a:defRPr/>
            </a:lvl9pPr>
          </a:lstStyle>
          <a:p>
            <a:endParaRPr/>
          </a:p>
        </p:txBody>
      </p:sp>
      <p:sp>
        <p:nvSpPr>
          <p:cNvPr id="110" name="Google Shape;110;p25"/>
          <p:cNvSpPr txBox="1">
            <a:spLocks noGrp="1"/>
          </p:cNvSpPr>
          <p:nvPr>
            <p:ph type="title"/>
          </p:nvPr>
        </p:nvSpPr>
        <p:spPr>
          <a:xfrm>
            <a:off x="290525" y="446100"/>
            <a:ext cx="5703425" cy="572700"/>
          </a:xfrm>
          <a:prstGeom prst="rect">
            <a:avLst/>
          </a:prstGeom>
          <a:noFill/>
          <a:ln>
            <a:noFill/>
          </a:ln>
        </p:spPr>
        <p:txBody>
          <a:bodyPr spcFirstLastPara="1" wrap="square" lIns="228600" tIns="91425" rIns="221350" bIns="91425" anchor="t" anchorCtr="0">
            <a:noAutofit/>
          </a:bodyPr>
          <a:lstStyle>
            <a:lvl1pPr lvl="0" algn="l">
              <a:lnSpc>
                <a:spcPct val="100000"/>
              </a:lnSpc>
              <a:spcBef>
                <a:spcPts val="0"/>
              </a:spcBef>
              <a:spcAft>
                <a:spcPts val="0"/>
              </a:spcAft>
              <a:buClr>
                <a:schemeClr val="dk1"/>
              </a:buClr>
              <a:buSzPts val="2500"/>
              <a:buNone/>
              <a:defRPr sz="2500" b="1" i="0">
                <a:solidFill>
                  <a:schemeClr val="accent4"/>
                </a:solidFill>
                <a:latin typeface="Arial"/>
                <a:ea typeface="Arial"/>
                <a:cs typeface="Arial"/>
                <a:sym typeface="Arial"/>
              </a:defRPr>
            </a:lvl1pPr>
            <a:lvl2pPr lvl="1" algn="l">
              <a:lnSpc>
                <a:spcPct val="100000"/>
              </a:lnSpc>
              <a:spcBef>
                <a:spcPts val="0"/>
              </a:spcBef>
              <a:spcAft>
                <a:spcPts val="0"/>
              </a:spcAft>
              <a:buSzPts val="2000"/>
              <a:buNone/>
              <a:defRPr sz="2000" b="1"/>
            </a:lvl2pPr>
            <a:lvl3pPr lvl="2" algn="l">
              <a:lnSpc>
                <a:spcPct val="100000"/>
              </a:lnSpc>
              <a:spcBef>
                <a:spcPts val="0"/>
              </a:spcBef>
              <a:spcAft>
                <a:spcPts val="0"/>
              </a:spcAft>
              <a:buSzPts val="2000"/>
              <a:buNone/>
              <a:defRPr sz="2000" b="1"/>
            </a:lvl3pPr>
            <a:lvl4pPr lvl="3" algn="l">
              <a:lnSpc>
                <a:spcPct val="100000"/>
              </a:lnSpc>
              <a:spcBef>
                <a:spcPts val="0"/>
              </a:spcBef>
              <a:spcAft>
                <a:spcPts val="0"/>
              </a:spcAft>
              <a:buSzPts val="2000"/>
              <a:buNone/>
              <a:defRPr sz="2000" b="1"/>
            </a:lvl4pPr>
            <a:lvl5pPr lvl="4" algn="l">
              <a:lnSpc>
                <a:spcPct val="100000"/>
              </a:lnSpc>
              <a:spcBef>
                <a:spcPts val="0"/>
              </a:spcBef>
              <a:spcAft>
                <a:spcPts val="0"/>
              </a:spcAft>
              <a:buSzPts val="2000"/>
              <a:buNone/>
              <a:defRPr sz="2000" b="1"/>
            </a:lvl5pPr>
            <a:lvl6pPr lvl="5" algn="l">
              <a:lnSpc>
                <a:spcPct val="100000"/>
              </a:lnSpc>
              <a:spcBef>
                <a:spcPts val="0"/>
              </a:spcBef>
              <a:spcAft>
                <a:spcPts val="0"/>
              </a:spcAft>
              <a:buSzPts val="2000"/>
              <a:buNone/>
              <a:defRPr sz="2000" b="1"/>
            </a:lvl6pPr>
            <a:lvl7pPr lvl="6" algn="l">
              <a:lnSpc>
                <a:spcPct val="100000"/>
              </a:lnSpc>
              <a:spcBef>
                <a:spcPts val="0"/>
              </a:spcBef>
              <a:spcAft>
                <a:spcPts val="0"/>
              </a:spcAft>
              <a:buSzPts val="2000"/>
              <a:buNone/>
              <a:defRPr sz="2000" b="1"/>
            </a:lvl7pPr>
            <a:lvl8pPr lvl="7" algn="l">
              <a:lnSpc>
                <a:spcPct val="100000"/>
              </a:lnSpc>
              <a:spcBef>
                <a:spcPts val="0"/>
              </a:spcBef>
              <a:spcAft>
                <a:spcPts val="0"/>
              </a:spcAft>
              <a:buSzPts val="2000"/>
              <a:buNone/>
              <a:defRPr sz="2000" b="1"/>
            </a:lvl8pPr>
            <a:lvl9pPr lvl="8" algn="l">
              <a:lnSpc>
                <a:spcPct val="100000"/>
              </a:lnSpc>
              <a:spcBef>
                <a:spcPts val="0"/>
              </a:spcBef>
              <a:spcAft>
                <a:spcPts val="0"/>
              </a:spcAft>
              <a:buSzPts val="2000"/>
              <a:buNone/>
              <a:defRPr sz="2000" b="1"/>
            </a:lvl9pPr>
          </a:lstStyle>
          <a:p>
            <a:endParaRPr/>
          </a:p>
        </p:txBody>
      </p:sp>
      <p:sp>
        <p:nvSpPr>
          <p:cNvPr id="111" name="Google Shape;111;p25"/>
          <p:cNvSpPr txBox="1">
            <a:spLocks noGrp="1"/>
          </p:cNvSpPr>
          <p:nvPr>
            <p:ph type="body" idx="2"/>
          </p:nvPr>
        </p:nvSpPr>
        <p:spPr>
          <a:xfrm>
            <a:off x="290400" y="1152475"/>
            <a:ext cx="2849100" cy="2918593"/>
          </a:xfrm>
          <a:prstGeom prst="rect">
            <a:avLst/>
          </a:prstGeom>
          <a:noFill/>
          <a:ln>
            <a:noFill/>
          </a:ln>
        </p:spPr>
        <p:txBody>
          <a:bodyPr spcFirstLastPara="1" wrap="square" lIns="108000" tIns="91425" rIns="221525" bIns="91425" anchor="t" anchorCtr="0">
            <a:noAutofit/>
          </a:bodyPr>
          <a:lstStyle>
            <a:lvl1pPr marL="457200" lvl="0" indent="-292100" algn="l">
              <a:lnSpc>
                <a:spcPct val="110000"/>
              </a:lnSpc>
              <a:spcBef>
                <a:spcPts val="0"/>
              </a:spcBef>
              <a:spcAft>
                <a:spcPts val="0"/>
              </a:spcAft>
              <a:buClr>
                <a:schemeClr val="accent3"/>
              </a:buClr>
              <a:buSzPts val="1000"/>
              <a:buChar char="●"/>
              <a:defRPr sz="1200" b="0" i="0">
                <a:solidFill>
                  <a:schemeClr val="accent6"/>
                </a:solidFill>
                <a:latin typeface="Arial"/>
                <a:ea typeface="Arial"/>
                <a:cs typeface="Arial"/>
                <a:sym typeface="Arial"/>
              </a:defRPr>
            </a:lvl1pPr>
            <a:lvl2pPr marL="914400" lvl="1" indent="-292100" algn="l">
              <a:lnSpc>
                <a:spcPct val="100000"/>
              </a:lnSpc>
              <a:spcBef>
                <a:spcPts val="1600"/>
              </a:spcBef>
              <a:spcAft>
                <a:spcPts val="0"/>
              </a:spcAft>
              <a:buSzPts val="1000"/>
              <a:buChar char="○"/>
              <a:defRPr sz="1000"/>
            </a:lvl2pPr>
            <a:lvl3pPr marL="1371600" lvl="2" indent="-292100" algn="l">
              <a:lnSpc>
                <a:spcPct val="100000"/>
              </a:lnSpc>
              <a:spcBef>
                <a:spcPts val="1600"/>
              </a:spcBef>
              <a:spcAft>
                <a:spcPts val="0"/>
              </a:spcAft>
              <a:buSzPts val="1000"/>
              <a:buChar char="■"/>
              <a:defRPr sz="1000"/>
            </a:lvl3pPr>
            <a:lvl4pPr marL="1828800" lvl="3" indent="-292100" algn="l">
              <a:lnSpc>
                <a:spcPct val="100000"/>
              </a:lnSpc>
              <a:spcBef>
                <a:spcPts val="1600"/>
              </a:spcBef>
              <a:spcAft>
                <a:spcPts val="0"/>
              </a:spcAft>
              <a:buSzPts val="1000"/>
              <a:buChar char="●"/>
              <a:defRPr sz="1000"/>
            </a:lvl4pPr>
            <a:lvl5pPr marL="2286000" lvl="4" indent="-292100" algn="l">
              <a:lnSpc>
                <a:spcPct val="100000"/>
              </a:lnSpc>
              <a:spcBef>
                <a:spcPts val="1600"/>
              </a:spcBef>
              <a:spcAft>
                <a:spcPts val="0"/>
              </a:spcAft>
              <a:buSzPts val="1000"/>
              <a:buChar char="○"/>
              <a:defRPr sz="1000"/>
            </a:lvl5pPr>
            <a:lvl6pPr marL="2743200" lvl="5" indent="-292100" algn="l">
              <a:lnSpc>
                <a:spcPct val="100000"/>
              </a:lnSpc>
              <a:spcBef>
                <a:spcPts val="1600"/>
              </a:spcBef>
              <a:spcAft>
                <a:spcPts val="0"/>
              </a:spcAft>
              <a:buSzPts val="1000"/>
              <a:buChar char="■"/>
              <a:defRPr sz="1000"/>
            </a:lvl6pPr>
            <a:lvl7pPr marL="3200400" lvl="6" indent="-292100" algn="l">
              <a:lnSpc>
                <a:spcPct val="100000"/>
              </a:lnSpc>
              <a:spcBef>
                <a:spcPts val="1600"/>
              </a:spcBef>
              <a:spcAft>
                <a:spcPts val="0"/>
              </a:spcAft>
              <a:buSzPts val="1000"/>
              <a:buChar char="●"/>
              <a:defRPr sz="1000"/>
            </a:lvl7pPr>
            <a:lvl8pPr marL="3657600" lvl="7" indent="-292100" algn="l">
              <a:lnSpc>
                <a:spcPct val="100000"/>
              </a:lnSpc>
              <a:spcBef>
                <a:spcPts val="1600"/>
              </a:spcBef>
              <a:spcAft>
                <a:spcPts val="0"/>
              </a:spcAft>
              <a:buSzPts val="1000"/>
              <a:buChar char="○"/>
              <a:defRPr sz="1000"/>
            </a:lvl8pPr>
            <a:lvl9pPr marL="4114800" lvl="8" indent="-292100" algn="l">
              <a:lnSpc>
                <a:spcPct val="100000"/>
              </a:lnSpc>
              <a:spcBef>
                <a:spcPts val="1600"/>
              </a:spcBef>
              <a:spcAft>
                <a:spcPts val="1600"/>
              </a:spcAft>
              <a:buSzPts val="1000"/>
              <a:buChar char="■"/>
              <a:defRPr sz="1000"/>
            </a:lvl9pPr>
          </a:lstStyle>
          <a:p>
            <a:endParaRPr/>
          </a:p>
        </p:txBody>
      </p:sp>
      <p:sp>
        <p:nvSpPr>
          <p:cNvPr id="112" name="Google Shape;112;p25"/>
          <p:cNvSpPr txBox="1">
            <a:spLocks noGrp="1"/>
          </p:cNvSpPr>
          <p:nvPr>
            <p:ph type="body" idx="3"/>
          </p:nvPr>
        </p:nvSpPr>
        <p:spPr>
          <a:xfrm>
            <a:off x="3144850" y="1152475"/>
            <a:ext cx="2849100" cy="2918593"/>
          </a:xfrm>
          <a:prstGeom prst="rect">
            <a:avLst/>
          </a:prstGeom>
          <a:noFill/>
          <a:ln>
            <a:noFill/>
          </a:ln>
        </p:spPr>
        <p:txBody>
          <a:bodyPr spcFirstLastPara="1" wrap="square" lIns="108000" tIns="91425" rIns="222175" bIns="91425" anchor="t" anchorCtr="0">
            <a:noAutofit/>
          </a:bodyPr>
          <a:lstStyle>
            <a:lvl1pPr marL="457200" lvl="0" indent="-292100" algn="l">
              <a:lnSpc>
                <a:spcPct val="110000"/>
              </a:lnSpc>
              <a:spcBef>
                <a:spcPts val="0"/>
              </a:spcBef>
              <a:spcAft>
                <a:spcPts val="0"/>
              </a:spcAft>
              <a:buClr>
                <a:schemeClr val="accent3"/>
              </a:buClr>
              <a:buSzPts val="1000"/>
              <a:buChar char="●"/>
              <a:defRPr sz="1200" b="0" i="0">
                <a:solidFill>
                  <a:schemeClr val="accent6"/>
                </a:solidFill>
                <a:latin typeface="Arial"/>
                <a:ea typeface="Arial"/>
                <a:cs typeface="Arial"/>
                <a:sym typeface="Arial"/>
              </a:defRPr>
            </a:lvl1pPr>
            <a:lvl2pPr marL="914400" lvl="1" indent="-292100" algn="l">
              <a:lnSpc>
                <a:spcPct val="100000"/>
              </a:lnSpc>
              <a:spcBef>
                <a:spcPts val="1600"/>
              </a:spcBef>
              <a:spcAft>
                <a:spcPts val="0"/>
              </a:spcAft>
              <a:buSzPts val="1000"/>
              <a:buChar char="○"/>
              <a:defRPr sz="1000"/>
            </a:lvl2pPr>
            <a:lvl3pPr marL="1371600" lvl="2" indent="-292100" algn="l">
              <a:lnSpc>
                <a:spcPct val="100000"/>
              </a:lnSpc>
              <a:spcBef>
                <a:spcPts val="1600"/>
              </a:spcBef>
              <a:spcAft>
                <a:spcPts val="0"/>
              </a:spcAft>
              <a:buSzPts val="1000"/>
              <a:buChar char="■"/>
              <a:defRPr sz="1000"/>
            </a:lvl3pPr>
            <a:lvl4pPr marL="1828800" lvl="3" indent="-292100" algn="l">
              <a:lnSpc>
                <a:spcPct val="100000"/>
              </a:lnSpc>
              <a:spcBef>
                <a:spcPts val="1600"/>
              </a:spcBef>
              <a:spcAft>
                <a:spcPts val="0"/>
              </a:spcAft>
              <a:buSzPts val="1000"/>
              <a:buChar char="●"/>
              <a:defRPr sz="1000"/>
            </a:lvl4pPr>
            <a:lvl5pPr marL="2286000" lvl="4" indent="-292100" algn="l">
              <a:lnSpc>
                <a:spcPct val="100000"/>
              </a:lnSpc>
              <a:spcBef>
                <a:spcPts val="1600"/>
              </a:spcBef>
              <a:spcAft>
                <a:spcPts val="0"/>
              </a:spcAft>
              <a:buSzPts val="1000"/>
              <a:buChar char="○"/>
              <a:defRPr sz="1000"/>
            </a:lvl5pPr>
            <a:lvl6pPr marL="2743200" lvl="5" indent="-292100" algn="l">
              <a:lnSpc>
                <a:spcPct val="100000"/>
              </a:lnSpc>
              <a:spcBef>
                <a:spcPts val="1600"/>
              </a:spcBef>
              <a:spcAft>
                <a:spcPts val="0"/>
              </a:spcAft>
              <a:buSzPts val="1000"/>
              <a:buChar char="■"/>
              <a:defRPr sz="1000"/>
            </a:lvl6pPr>
            <a:lvl7pPr marL="3200400" lvl="6" indent="-292100" algn="l">
              <a:lnSpc>
                <a:spcPct val="100000"/>
              </a:lnSpc>
              <a:spcBef>
                <a:spcPts val="1600"/>
              </a:spcBef>
              <a:spcAft>
                <a:spcPts val="0"/>
              </a:spcAft>
              <a:buSzPts val="1000"/>
              <a:buChar char="●"/>
              <a:defRPr sz="1000"/>
            </a:lvl7pPr>
            <a:lvl8pPr marL="3657600" lvl="7" indent="-292100" algn="l">
              <a:lnSpc>
                <a:spcPct val="100000"/>
              </a:lnSpc>
              <a:spcBef>
                <a:spcPts val="1600"/>
              </a:spcBef>
              <a:spcAft>
                <a:spcPts val="0"/>
              </a:spcAft>
              <a:buSzPts val="1000"/>
              <a:buChar char="○"/>
              <a:defRPr sz="1000"/>
            </a:lvl8pPr>
            <a:lvl9pPr marL="4114800" lvl="8" indent="-292100" algn="l">
              <a:lnSpc>
                <a:spcPct val="100000"/>
              </a:lnSpc>
              <a:spcBef>
                <a:spcPts val="1600"/>
              </a:spcBef>
              <a:spcAft>
                <a:spcPts val="1600"/>
              </a:spcAft>
              <a:buSzPts val="1000"/>
              <a:buChar char="■"/>
              <a:defRPr sz="1000"/>
            </a:lvl9pPr>
          </a:lstStyle>
          <a:p>
            <a:endParaRPr/>
          </a:p>
        </p:txBody>
      </p:sp>
      <p:pic>
        <p:nvPicPr>
          <p:cNvPr id="2" name="Google Shape;153;p32">
            <a:extLst>
              <a:ext uri="{FF2B5EF4-FFF2-40B4-BE49-F238E27FC236}">
                <a16:creationId xmlns:a16="http://schemas.microsoft.com/office/drawing/2014/main" id="{4F06B58E-ED3D-1B6F-AD8D-39DC45D49FC2}"/>
              </a:ext>
            </a:extLst>
          </p:cNvPr>
          <p:cNvPicPr preferRelativeResize="0"/>
          <p:nvPr userDrawn="1"/>
        </p:nvPicPr>
        <p:blipFill>
          <a:blip r:embed="rId3"/>
          <a:srcRect/>
          <a:stretch/>
        </p:blipFill>
        <p:spPr>
          <a:xfrm>
            <a:off x="499906" y="4456591"/>
            <a:ext cx="1076184" cy="28891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 Two wide column text">
  <p:cSld name="11 Two wide column text">
    <p:spTree>
      <p:nvGrpSpPr>
        <p:cNvPr id="1" name="Shape 114"/>
        <p:cNvGrpSpPr/>
        <p:nvPr/>
      </p:nvGrpSpPr>
      <p:grpSpPr>
        <a:xfrm>
          <a:off x="0" y="0"/>
          <a:ext cx="0" cy="0"/>
          <a:chOff x="0" y="0"/>
          <a:chExt cx="0" cy="0"/>
        </a:xfrm>
      </p:grpSpPr>
      <p:sp>
        <p:nvSpPr>
          <p:cNvPr id="115" name="Google Shape;115;p26"/>
          <p:cNvSpPr txBox="1"/>
          <p:nvPr/>
        </p:nvSpPr>
        <p:spPr>
          <a:xfrm>
            <a:off x="4999685" y="2143253"/>
            <a:ext cx="4345085" cy="572700"/>
          </a:xfrm>
          <a:prstGeom prst="rect">
            <a:avLst/>
          </a:prstGeom>
          <a:noFill/>
          <a:ln>
            <a:noFill/>
          </a:ln>
        </p:spPr>
        <p:txBody>
          <a:bodyPr spcFirstLastPara="1" wrap="square" lIns="228600" tIns="91425" rIns="221350" bIns="91425" anchor="t" anchorCtr="0">
            <a:noAutofit/>
          </a:bodyPr>
          <a:lstStyle/>
          <a:p>
            <a:pPr marL="0" marR="0" lvl="0" indent="0" algn="l" rtl="0">
              <a:lnSpc>
                <a:spcPct val="104999"/>
              </a:lnSpc>
              <a:spcBef>
                <a:spcPts val="0"/>
              </a:spcBef>
              <a:spcAft>
                <a:spcPts val="0"/>
              </a:spcAft>
              <a:buClr>
                <a:schemeClr val="dk1"/>
              </a:buClr>
              <a:buSzPts val="2500"/>
              <a:buFont typeface="Arial"/>
              <a:buNone/>
            </a:pPr>
            <a:endParaRPr sz="4000" b="0" i="0" u="none" strike="noStrike" cap="none">
              <a:solidFill>
                <a:schemeClr val="lt1"/>
              </a:solidFill>
              <a:latin typeface="Arial"/>
              <a:ea typeface="Arial"/>
              <a:cs typeface="Arial"/>
              <a:sym typeface="Arial"/>
            </a:endParaRPr>
          </a:p>
        </p:txBody>
      </p:sp>
      <p:sp>
        <p:nvSpPr>
          <p:cNvPr id="116" name="Google Shape;116;p26"/>
          <p:cNvSpPr txBox="1">
            <a:spLocks noGrp="1"/>
          </p:cNvSpPr>
          <p:nvPr>
            <p:ph type="sldNum" idx="12"/>
          </p:nvPr>
        </p:nvSpPr>
        <p:spPr>
          <a:xfrm>
            <a:off x="8166425" y="4425000"/>
            <a:ext cx="548700" cy="5448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700"/>
              <a:buNone/>
              <a:defRPr sz="700" b="0" i="0" u="none" strike="noStrike" cap="none">
                <a:solidFill>
                  <a:schemeClr val="accent3"/>
                </a:solidFill>
                <a:latin typeface="Arial"/>
                <a:ea typeface="Arial"/>
                <a:cs typeface="Arial"/>
                <a:sym typeface="Arial"/>
              </a:defRPr>
            </a:lvl1pPr>
            <a:lvl2pPr marL="0" lvl="1" indent="0" algn="r">
              <a:lnSpc>
                <a:spcPct val="100000"/>
              </a:lnSpc>
              <a:spcBef>
                <a:spcPts val="0"/>
              </a:spcBef>
              <a:spcAft>
                <a:spcPts val="0"/>
              </a:spcAft>
              <a:buSzPts val="700"/>
              <a:buNone/>
              <a:defRPr sz="700" b="0" i="0" u="none" strike="noStrike" cap="none">
                <a:solidFill>
                  <a:schemeClr val="accent3"/>
                </a:solidFill>
                <a:latin typeface="Arial"/>
                <a:ea typeface="Arial"/>
                <a:cs typeface="Arial"/>
                <a:sym typeface="Arial"/>
              </a:defRPr>
            </a:lvl2pPr>
            <a:lvl3pPr marL="0" lvl="2" indent="0" algn="r">
              <a:lnSpc>
                <a:spcPct val="100000"/>
              </a:lnSpc>
              <a:spcBef>
                <a:spcPts val="0"/>
              </a:spcBef>
              <a:spcAft>
                <a:spcPts val="0"/>
              </a:spcAft>
              <a:buSzPts val="700"/>
              <a:buNone/>
              <a:defRPr sz="700" b="0" i="0" u="none" strike="noStrike" cap="none">
                <a:solidFill>
                  <a:schemeClr val="accent3"/>
                </a:solidFill>
                <a:latin typeface="Arial"/>
                <a:ea typeface="Arial"/>
                <a:cs typeface="Arial"/>
                <a:sym typeface="Arial"/>
              </a:defRPr>
            </a:lvl3pPr>
            <a:lvl4pPr marL="0" lvl="3" indent="0" algn="r">
              <a:lnSpc>
                <a:spcPct val="100000"/>
              </a:lnSpc>
              <a:spcBef>
                <a:spcPts val="0"/>
              </a:spcBef>
              <a:spcAft>
                <a:spcPts val="0"/>
              </a:spcAft>
              <a:buSzPts val="700"/>
              <a:buNone/>
              <a:defRPr sz="700" b="0" i="0" u="none" strike="noStrike" cap="none">
                <a:solidFill>
                  <a:schemeClr val="accent3"/>
                </a:solidFill>
                <a:latin typeface="Arial"/>
                <a:ea typeface="Arial"/>
                <a:cs typeface="Arial"/>
                <a:sym typeface="Arial"/>
              </a:defRPr>
            </a:lvl4pPr>
            <a:lvl5pPr marL="0" lvl="4" indent="0" algn="r">
              <a:lnSpc>
                <a:spcPct val="100000"/>
              </a:lnSpc>
              <a:spcBef>
                <a:spcPts val="0"/>
              </a:spcBef>
              <a:spcAft>
                <a:spcPts val="0"/>
              </a:spcAft>
              <a:buSzPts val="700"/>
              <a:buNone/>
              <a:defRPr sz="700" b="0" i="0" u="none" strike="noStrike" cap="none">
                <a:solidFill>
                  <a:schemeClr val="accent3"/>
                </a:solidFill>
                <a:latin typeface="Arial"/>
                <a:ea typeface="Arial"/>
                <a:cs typeface="Arial"/>
                <a:sym typeface="Arial"/>
              </a:defRPr>
            </a:lvl5pPr>
            <a:lvl6pPr marL="0" lvl="5" indent="0" algn="r">
              <a:lnSpc>
                <a:spcPct val="100000"/>
              </a:lnSpc>
              <a:spcBef>
                <a:spcPts val="0"/>
              </a:spcBef>
              <a:spcAft>
                <a:spcPts val="0"/>
              </a:spcAft>
              <a:buSzPts val="700"/>
              <a:buNone/>
              <a:defRPr sz="700" b="0" i="0" u="none" strike="noStrike" cap="none">
                <a:solidFill>
                  <a:schemeClr val="accent3"/>
                </a:solidFill>
                <a:latin typeface="Arial"/>
                <a:ea typeface="Arial"/>
                <a:cs typeface="Arial"/>
                <a:sym typeface="Arial"/>
              </a:defRPr>
            </a:lvl6pPr>
            <a:lvl7pPr marL="0" lvl="6" indent="0" algn="r">
              <a:lnSpc>
                <a:spcPct val="100000"/>
              </a:lnSpc>
              <a:spcBef>
                <a:spcPts val="0"/>
              </a:spcBef>
              <a:spcAft>
                <a:spcPts val="0"/>
              </a:spcAft>
              <a:buSzPts val="700"/>
              <a:buNone/>
              <a:defRPr sz="700" b="0" i="0" u="none" strike="noStrike" cap="none">
                <a:solidFill>
                  <a:schemeClr val="accent3"/>
                </a:solidFill>
                <a:latin typeface="Arial"/>
                <a:ea typeface="Arial"/>
                <a:cs typeface="Arial"/>
                <a:sym typeface="Arial"/>
              </a:defRPr>
            </a:lvl7pPr>
            <a:lvl8pPr marL="0" lvl="7" indent="0" algn="r">
              <a:lnSpc>
                <a:spcPct val="100000"/>
              </a:lnSpc>
              <a:spcBef>
                <a:spcPts val="0"/>
              </a:spcBef>
              <a:spcAft>
                <a:spcPts val="0"/>
              </a:spcAft>
              <a:buSzPts val="700"/>
              <a:buNone/>
              <a:defRPr sz="700" b="0" i="0" u="none" strike="noStrike" cap="none">
                <a:solidFill>
                  <a:schemeClr val="accent3"/>
                </a:solidFill>
                <a:latin typeface="Arial"/>
                <a:ea typeface="Arial"/>
                <a:cs typeface="Arial"/>
                <a:sym typeface="Arial"/>
              </a:defRPr>
            </a:lvl8pPr>
            <a:lvl9pPr marL="0" lvl="8" indent="0" algn="r">
              <a:lnSpc>
                <a:spcPct val="100000"/>
              </a:lnSpc>
              <a:spcBef>
                <a:spcPts val="0"/>
              </a:spcBef>
              <a:spcAft>
                <a:spcPts val="0"/>
              </a:spcAft>
              <a:buSzPts val="700"/>
              <a:buNone/>
              <a:defRPr sz="700" b="0" i="0" u="none" strike="noStrike" cap="none">
                <a:solidFill>
                  <a:schemeClr val="accent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17" name="Google Shape;117;p26"/>
          <p:cNvPicPr preferRelativeResize="0"/>
          <p:nvPr/>
        </p:nvPicPr>
        <p:blipFill>
          <a:blip r:embed="rId2"/>
          <a:srcRect/>
          <a:stretch/>
        </p:blipFill>
        <p:spPr>
          <a:xfrm>
            <a:off x="498174" y="4455892"/>
            <a:ext cx="1076184" cy="288915"/>
          </a:xfrm>
          <a:prstGeom prst="rect">
            <a:avLst/>
          </a:prstGeom>
          <a:noFill/>
          <a:ln>
            <a:noFill/>
          </a:ln>
        </p:spPr>
      </p:pic>
      <p:sp>
        <p:nvSpPr>
          <p:cNvPr id="118" name="Google Shape;118;p26"/>
          <p:cNvSpPr txBox="1">
            <a:spLocks noGrp="1"/>
          </p:cNvSpPr>
          <p:nvPr>
            <p:ph type="subTitle" idx="1"/>
          </p:nvPr>
        </p:nvSpPr>
        <p:spPr>
          <a:xfrm>
            <a:off x="289800" y="179300"/>
            <a:ext cx="4009075" cy="238800"/>
          </a:xfrm>
          <a:prstGeom prst="rect">
            <a:avLst/>
          </a:prstGeom>
          <a:noFill/>
          <a:ln>
            <a:noFill/>
          </a:ln>
        </p:spPr>
        <p:txBody>
          <a:bodyPr spcFirstLastPara="1" wrap="square" lIns="238125" tIns="91425" rIns="91425" bIns="91425" anchor="t" anchorCtr="0">
            <a:noAutofit/>
          </a:bodyPr>
          <a:lstStyle>
            <a:lvl1pPr marR="0" lvl="0" algn="l">
              <a:lnSpc>
                <a:spcPct val="100000"/>
              </a:lnSpc>
              <a:spcBef>
                <a:spcPts val="0"/>
              </a:spcBef>
              <a:spcAft>
                <a:spcPts val="0"/>
              </a:spcAft>
              <a:buClr>
                <a:schemeClr val="accent4"/>
              </a:buClr>
              <a:buSzPts val="1000"/>
              <a:buNone/>
              <a:defRPr sz="1000" b="1" i="0">
                <a:solidFill>
                  <a:schemeClr val="lt1"/>
                </a:solidFill>
                <a:latin typeface="Arial"/>
                <a:ea typeface="Arial"/>
                <a:cs typeface="Arial"/>
                <a:sym typeface="Arial"/>
              </a:defRPr>
            </a:lvl1pPr>
            <a:lvl2pPr lvl="1" algn="l">
              <a:lnSpc>
                <a:spcPct val="100000"/>
              </a:lnSpc>
              <a:spcBef>
                <a:spcPts val="0"/>
              </a:spcBef>
              <a:spcAft>
                <a:spcPts val="0"/>
              </a:spcAft>
              <a:buSzPts val="1000"/>
              <a:buNone/>
              <a:defRPr/>
            </a:lvl2pPr>
            <a:lvl3pPr lvl="2" algn="l">
              <a:lnSpc>
                <a:spcPct val="100000"/>
              </a:lnSpc>
              <a:spcBef>
                <a:spcPts val="1600"/>
              </a:spcBef>
              <a:spcAft>
                <a:spcPts val="0"/>
              </a:spcAft>
              <a:buSzPts val="1000"/>
              <a:buNone/>
              <a:defRPr/>
            </a:lvl3pPr>
            <a:lvl4pPr lvl="3" algn="l">
              <a:lnSpc>
                <a:spcPct val="100000"/>
              </a:lnSpc>
              <a:spcBef>
                <a:spcPts val="1600"/>
              </a:spcBef>
              <a:spcAft>
                <a:spcPts val="0"/>
              </a:spcAft>
              <a:buSzPts val="1000"/>
              <a:buNone/>
              <a:defRPr/>
            </a:lvl4pPr>
            <a:lvl5pPr lvl="4" algn="l">
              <a:lnSpc>
                <a:spcPct val="100000"/>
              </a:lnSpc>
              <a:spcBef>
                <a:spcPts val="1600"/>
              </a:spcBef>
              <a:spcAft>
                <a:spcPts val="0"/>
              </a:spcAft>
              <a:buSzPts val="1000"/>
              <a:buNone/>
              <a:defRPr/>
            </a:lvl5pPr>
            <a:lvl6pPr lvl="5" algn="l">
              <a:lnSpc>
                <a:spcPct val="100000"/>
              </a:lnSpc>
              <a:spcBef>
                <a:spcPts val="1600"/>
              </a:spcBef>
              <a:spcAft>
                <a:spcPts val="0"/>
              </a:spcAft>
              <a:buSzPts val="1000"/>
              <a:buNone/>
              <a:defRPr/>
            </a:lvl6pPr>
            <a:lvl7pPr lvl="6" algn="l">
              <a:lnSpc>
                <a:spcPct val="100000"/>
              </a:lnSpc>
              <a:spcBef>
                <a:spcPts val="1600"/>
              </a:spcBef>
              <a:spcAft>
                <a:spcPts val="0"/>
              </a:spcAft>
              <a:buSzPts val="1000"/>
              <a:buNone/>
              <a:defRPr/>
            </a:lvl7pPr>
            <a:lvl8pPr lvl="7" algn="l">
              <a:lnSpc>
                <a:spcPct val="100000"/>
              </a:lnSpc>
              <a:spcBef>
                <a:spcPts val="1600"/>
              </a:spcBef>
              <a:spcAft>
                <a:spcPts val="0"/>
              </a:spcAft>
              <a:buSzPts val="1000"/>
              <a:buNone/>
              <a:defRPr/>
            </a:lvl8pPr>
            <a:lvl9pPr lvl="8" algn="l">
              <a:lnSpc>
                <a:spcPct val="100000"/>
              </a:lnSpc>
              <a:spcBef>
                <a:spcPts val="1600"/>
              </a:spcBef>
              <a:spcAft>
                <a:spcPts val="1600"/>
              </a:spcAft>
              <a:buSzPts val="1000"/>
              <a:buNone/>
              <a:defRPr/>
            </a:lvl9pPr>
          </a:lstStyle>
          <a:p>
            <a:endParaRPr/>
          </a:p>
        </p:txBody>
      </p:sp>
      <p:sp>
        <p:nvSpPr>
          <p:cNvPr id="119" name="Google Shape;119;p26"/>
          <p:cNvSpPr txBox="1">
            <a:spLocks noGrp="1"/>
          </p:cNvSpPr>
          <p:nvPr>
            <p:ph type="title"/>
          </p:nvPr>
        </p:nvSpPr>
        <p:spPr>
          <a:xfrm>
            <a:off x="290525" y="446100"/>
            <a:ext cx="4009075" cy="572700"/>
          </a:xfrm>
          <a:prstGeom prst="rect">
            <a:avLst/>
          </a:prstGeom>
          <a:noFill/>
          <a:ln>
            <a:noFill/>
          </a:ln>
        </p:spPr>
        <p:txBody>
          <a:bodyPr spcFirstLastPara="1" wrap="square" lIns="228600" tIns="91425" rIns="221350" bIns="91425" anchor="t" anchorCtr="0">
            <a:noAutofit/>
          </a:bodyPr>
          <a:lstStyle>
            <a:lvl1pPr lvl="0" algn="l">
              <a:lnSpc>
                <a:spcPct val="100000"/>
              </a:lnSpc>
              <a:spcBef>
                <a:spcPts val="0"/>
              </a:spcBef>
              <a:spcAft>
                <a:spcPts val="0"/>
              </a:spcAft>
              <a:buClr>
                <a:schemeClr val="dk1"/>
              </a:buClr>
              <a:buSzPts val="2500"/>
              <a:buNone/>
              <a:defRPr sz="2500" b="1" i="0">
                <a:solidFill>
                  <a:schemeClr val="lt2"/>
                </a:solidFill>
                <a:latin typeface="Arial"/>
                <a:ea typeface="Arial"/>
                <a:cs typeface="Arial"/>
                <a:sym typeface="Arial"/>
              </a:defRPr>
            </a:lvl1pPr>
            <a:lvl2pPr lvl="1" algn="l">
              <a:lnSpc>
                <a:spcPct val="100000"/>
              </a:lnSpc>
              <a:spcBef>
                <a:spcPts val="0"/>
              </a:spcBef>
              <a:spcAft>
                <a:spcPts val="0"/>
              </a:spcAft>
              <a:buSzPts val="2000"/>
              <a:buNone/>
              <a:defRPr sz="2000" b="1"/>
            </a:lvl2pPr>
            <a:lvl3pPr lvl="2" algn="l">
              <a:lnSpc>
                <a:spcPct val="100000"/>
              </a:lnSpc>
              <a:spcBef>
                <a:spcPts val="0"/>
              </a:spcBef>
              <a:spcAft>
                <a:spcPts val="0"/>
              </a:spcAft>
              <a:buSzPts val="2000"/>
              <a:buNone/>
              <a:defRPr sz="2000" b="1"/>
            </a:lvl3pPr>
            <a:lvl4pPr lvl="3" algn="l">
              <a:lnSpc>
                <a:spcPct val="100000"/>
              </a:lnSpc>
              <a:spcBef>
                <a:spcPts val="0"/>
              </a:spcBef>
              <a:spcAft>
                <a:spcPts val="0"/>
              </a:spcAft>
              <a:buSzPts val="2000"/>
              <a:buNone/>
              <a:defRPr sz="2000" b="1"/>
            </a:lvl4pPr>
            <a:lvl5pPr lvl="4" algn="l">
              <a:lnSpc>
                <a:spcPct val="100000"/>
              </a:lnSpc>
              <a:spcBef>
                <a:spcPts val="0"/>
              </a:spcBef>
              <a:spcAft>
                <a:spcPts val="0"/>
              </a:spcAft>
              <a:buSzPts val="2000"/>
              <a:buNone/>
              <a:defRPr sz="2000" b="1"/>
            </a:lvl5pPr>
            <a:lvl6pPr lvl="5" algn="l">
              <a:lnSpc>
                <a:spcPct val="100000"/>
              </a:lnSpc>
              <a:spcBef>
                <a:spcPts val="0"/>
              </a:spcBef>
              <a:spcAft>
                <a:spcPts val="0"/>
              </a:spcAft>
              <a:buSzPts val="2000"/>
              <a:buNone/>
              <a:defRPr sz="2000" b="1"/>
            </a:lvl6pPr>
            <a:lvl7pPr lvl="6" algn="l">
              <a:lnSpc>
                <a:spcPct val="100000"/>
              </a:lnSpc>
              <a:spcBef>
                <a:spcPts val="0"/>
              </a:spcBef>
              <a:spcAft>
                <a:spcPts val="0"/>
              </a:spcAft>
              <a:buSzPts val="2000"/>
              <a:buNone/>
              <a:defRPr sz="2000" b="1"/>
            </a:lvl7pPr>
            <a:lvl8pPr lvl="7" algn="l">
              <a:lnSpc>
                <a:spcPct val="100000"/>
              </a:lnSpc>
              <a:spcBef>
                <a:spcPts val="0"/>
              </a:spcBef>
              <a:spcAft>
                <a:spcPts val="0"/>
              </a:spcAft>
              <a:buSzPts val="2000"/>
              <a:buNone/>
              <a:defRPr sz="2000" b="1"/>
            </a:lvl8pPr>
            <a:lvl9pPr lvl="8" algn="l">
              <a:lnSpc>
                <a:spcPct val="100000"/>
              </a:lnSpc>
              <a:spcBef>
                <a:spcPts val="0"/>
              </a:spcBef>
              <a:spcAft>
                <a:spcPts val="0"/>
              </a:spcAft>
              <a:buSzPts val="2000"/>
              <a:buNone/>
              <a:defRPr sz="2000" b="1"/>
            </a:lvl9pPr>
          </a:lstStyle>
          <a:p>
            <a:endParaRPr/>
          </a:p>
        </p:txBody>
      </p:sp>
      <p:sp>
        <p:nvSpPr>
          <p:cNvPr id="120" name="Google Shape;120;p26"/>
          <p:cNvSpPr txBox="1">
            <a:spLocks noGrp="1"/>
          </p:cNvSpPr>
          <p:nvPr>
            <p:ph type="body" idx="2"/>
          </p:nvPr>
        </p:nvSpPr>
        <p:spPr>
          <a:xfrm>
            <a:off x="290400" y="1152475"/>
            <a:ext cx="4009200" cy="2912843"/>
          </a:xfrm>
          <a:prstGeom prst="rect">
            <a:avLst/>
          </a:prstGeom>
          <a:noFill/>
          <a:ln>
            <a:noFill/>
          </a:ln>
        </p:spPr>
        <p:txBody>
          <a:bodyPr spcFirstLastPara="1" wrap="square" lIns="108000" tIns="91425" rIns="221525" bIns="91425" anchor="t" anchorCtr="0">
            <a:noAutofit/>
          </a:bodyPr>
          <a:lstStyle>
            <a:lvl1pPr marL="457200" lvl="0" indent="-292100" algn="l">
              <a:lnSpc>
                <a:spcPct val="110000"/>
              </a:lnSpc>
              <a:spcBef>
                <a:spcPts val="0"/>
              </a:spcBef>
              <a:spcAft>
                <a:spcPts val="0"/>
              </a:spcAft>
              <a:buClr>
                <a:schemeClr val="lt2"/>
              </a:buClr>
              <a:buSzPts val="1000"/>
              <a:buChar char="●"/>
              <a:defRPr sz="1200" b="0" i="0">
                <a:solidFill>
                  <a:schemeClr val="lt1"/>
                </a:solidFill>
                <a:latin typeface="Arial"/>
                <a:ea typeface="Arial"/>
                <a:cs typeface="Arial"/>
                <a:sym typeface="Arial"/>
              </a:defRPr>
            </a:lvl1pPr>
            <a:lvl2pPr marL="914400" lvl="1" indent="-292100" algn="l">
              <a:lnSpc>
                <a:spcPct val="100000"/>
              </a:lnSpc>
              <a:spcBef>
                <a:spcPts val="1600"/>
              </a:spcBef>
              <a:spcAft>
                <a:spcPts val="0"/>
              </a:spcAft>
              <a:buClr>
                <a:schemeClr val="dk1"/>
              </a:buClr>
              <a:buSzPts val="1000"/>
              <a:buChar char="○"/>
              <a:defRPr sz="1000">
                <a:solidFill>
                  <a:schemeClr val="dk1"/>
                </a:solidFill>
              </a:defRPr>
            </a:lvl2pPr>
            <a:lvl3pPr marL="1371600" lvl="2" indent="-292100" algn="l">
              <a:lnSpc>
                <a:spcPct val="100000"/>
              </a:lnSpc>
              <a:spcBef>
                <a:spcPts val="1600"/>
              </a:spcBef>
              <a:spcAft>
                <a:spcPts val="0"/>
              </a:spcAft>
              <a:buClr>
                <a:schemeClr val="dk1"/>
              </a:buClr>
              <a:buSzPts val="1000"/>
              <a:buChar char="■"/>
              <a:defRPr sz="1000">
                <a:solidFill>
                  <a:schemeClr val="dk1"/>
                </a:solidFill>
              </a:defRPr>
            </a:lvl3pPr>
            <a:lvl4pPr marL="1828800" lvl="3" indent="-292100" algn="l">
              <a:lnSpc>
                <a:spcPct val="100000"/>
              </a:lnSpc>
              <a:spcBef>
                <a:spcPts val="1600"/>
              </a:spcBef>
              <a:spcAft>
                <a:spcPts val="0"/>
              </a:spcAft>
              <a:buClr>
                <a:schemeClr val="dk1"/>
              </a:buClr>
              <a:buSzPts val="1000"/>
              <a:buChar char="●"/>
              <a:defRPr sz="1000">
                <a:solidFill>
                  <a:schemeClr val="dk1"/>
                </a:solidFill>
              </a:defRPr>
            </a:lvl4pPr>
            <a:lvl5pPr marL="2286000" lvl="4" indent="-292100" algn="l">
              <a:lnSpc>
                <a:spcPct val="100000"/>
              </a:lnSpc>
              <a:spcBef>
                <a:spcPts val="1600"/>
              </a:spcBef>
              <a:spcAft>
                <a:spcPts val="0"/>
              </a:spcAft>
              <a:buClr>
                <a:schemeClr val="dk1"/>
              </a:buClr>
              <a:buSzPts val="1000"/>
              <a:buChar char="○"/>
              <a:defRPr sz="1000">
                <a:solidFill>
                  <a:schemeClr val="dk1"/>
                </a:solidFill>
              </a:defRPr>
            </a:lvl5pPr>
            <a:lvl6pPr marL="2743200" lvl="5" indent="-292100" algn="l">
              <a:lnSpc>
                <a:spcPct val="100000"/>
              </a:lnSpc>
              <a:spcBef>
                <a:spcPts val="1600"/>
              </a:spcBef>
              <a:spcAft>
                <a:spcPts val="0"/>
              </a:spcAft>
              <a:buClr>
                <a:schemeClr val="dk1"/>
              </a:buClr>
              <a:buSzPts val="1000"/>
              <a:buChar char="■"/>
              <a:defRPr sz="1000">
                <a:solidFill>
                  <a:schemeClr val="dk1"/>
                </a:solidFill>
              </a:defRPr>
            </a:lvl6pPr>
            <a:lvl7pPr marL="3200400" lvl="6" indent="-292100" algn="l">
              <a:lnSpc>
                <a:spcPct val="100000"/>
              </a:lnSpc>
              <a:spcBef>
                <a:spcPts val="1600"/>
              </a:spcBef>
              <a:spcAft>
                <a:spcPts val="0"/>
              </a:spcAft>
              <a:buClr>
                <a:schemeClr val="dk1"/>
              </a:buClr>
              <a:buSzPts val="1000"/>
              <a:buChar char="●"/>
              <a:defRPr sz="1000">
                <a:solidFill>
                  <a:schemeClr val="dk1"/>
                </a:solidFill>
              </a:defRPr>
            </a:lvl7pPr>
            <a:lvl8pPr marL="3657600" lvl="7" indent="-292100" algn="l">
              <a:lnSpc>
                <a:spcPct val="100000"/>
              </a:lnSpc>
              <a:spcBef>
                <a:spcPts val="1600"/>
              </a:spcBef>
              <a:spcAft>
                <a:spcPts val="0"/>
              </a:spcAft>
              <a:buClr>
                <a:schemeClr val="dk1"/>
              </a:buClr>
              <a:buSzPts val="1000"/>
              <a:buChar char="○"/>
              <a:defRPr sz="1000">
                <a:solidFill>
                  <a:schemeClr val="dk1"/>
                </a:solidFill>
              </a:defRPr>
            </a:lvl8pPr>
            <a:lvl9pPr marL="4114800" lvl="8" indent="-292100" algn="l">
              <a:lnSpc>
                <a:spcPct val="100000"/>
              </a:lnSpc>
              <a:spcBef>
                <a:spcPts val="1600"/>
              </a:spcBef>
              <a:spcAft>
                <a:spcPts val="1600"/>
              </a:spcAft>
              <a:buClr>
                <a:schemeClr val="dk1"/>
              </a:buClr>
              <a:buSzPts val="1000"/>
              <a:buChar char="■"/>
              <a:defRPr sz="1000">
                <a:solidFill>
                  <a:schemeClr val="dk1"/>
                </a:solidFill>
              </a:defRPr>
            </a:lvl9pPr>
          </a:lstStyle>
          <a:p>
            <a:endParaRPr/>
          </a:p>
        </p:txBody>
      </p:sp>
      <p:sp>
        <p:nvSpPr>
          <p:cNvPr id="121" name="Google Shape;121;p26"/>
          <p:cNvSpPr txBox="1">
            <a:spLocks noGrp="1"/>
          </p:cNvSpPr>
          <p:nvPr>
            <p:ph type="body" idx="3"/>
          </p:nvPr>
        </p:nvSpPr>
        <p:spPr>
          <a:xfrm>
            <a:off x="4571956" y="1158225"/>
            <a:ext cx="4281600" cy="2912843"/>
          </a:xfrm>
          <a:prstGeom prst="rect">
            <a:avLst/>
          </a:prstGeom>
          <a:noFill/>
          <a:ln>
            <a:noFill/>
          </a:ln>
        </p:spPr>
        <p:txBody>
          <a:bodyPr spcFirstLastPara="1" wrap="square" lIns="108000" tIns="91425" rIns="222175" bIns="91425" anchor="t" anchorCtr="0">
            <a:noAutofit/>
          </a:bodyPr>
          <a:lstStyle>
            <a:lvl1pPr marL="457200" lvl="0" indent="-292100" algn="l">
              <a:lnSpc>
                <a:spcPct val="110000"/>
              </a:lnSpc>
              <a:spcBef>
                <a:spcPts val="0"/>
              </a:spcBef>
              <a:spcAft>
                <a:spcPts val="0"/>
              </a:spcAft>
              <a:buClr>
                <a:schemeClr val="lt2"/>
              </a:buClr>
              <a:buSzPts val="1000"/>
              <a:buChar char="●"/>
              <a:defRPr sz="1200" b="0" i="0">
                <a:solidFill>
                  <a:schemeClr val="lt1"/>
                </a:solidFill>
                <a:latin typeface="Arial"/>
                <a:ea typeface="Arial"/>
                <a:cs typeface="Arial"/>
                <a:sym typeface="Arial"/>
              </a:defRPr>
            </a:lvl1pPr>
            <a:lvl2pPr marL="914400" lvl="1" indent="-292100" algn="l">
              <a:lnSpc>
                <a:spcPct val="100000"/>
              </a:lnSpc>
              <a:spcBef>
                <a:spcPts val="1600"/>
              </a:spcBef>
              <a:spcAft>
                <a:spcPts val="0"/>
              </a:spcAft>
              <a:buClr>
                <a:schemeClr val="dk1"/>
              </a:buClr>
              <a:buSzPts val="1000"/>
              <a:buChar char="○"/>
              <a:defRPr sz="1000">
                <a:solidFill>
                  <a:schemeClr val="dk1"/>
                </a:solidFill>
              </a:defRPr>
            </a:lvl2pPr>
            <a:lvl3pPr marL="1371600" lvl="2" indent="-292100" algn="l">
              <a:lnSpc>
                <a:spcPct val="100000"/>
              </a:lnSpc>
              <a:spcBef>
                <a:spcPts val="1600"/>
              </a:spcBef>
              <a:spcAft>
                <a:spcPts val="0"/>
              </a:spcAft>
              <a:buClr>
                <a:schemeClr val="dk1"/>
              </a:buClr>
              <a:buSzPts val="1000"/>
              <a:buChar char="■"/>
              <a:defRPr sz="1000">
                <a:solidFill>
                  <a:schemeClr val="dk1"/>
                </a:solidFill>
              </a:defRPr>
            </a:lvl3pPr>
            <a:lvl4pPr marL="1828800" lvl="3" indent="-292100" algn="l">
              <a:lnSpc>
                <a:spcPct val="100000"/>
              </a:lnSpc>
              <a:spcBef>
                <a:spcPts val="1600"/>
              </a:spcBef>
              <a:spcAft>
                <a:spcPts val="0"/>
              </a:spcAft>
              <a:buClr>
                <a:schemeClr val="dk1"/>
              </a:buClr>
              <a:buSzPts val="1000"/>
              <a:buChar char="●"/>
              <a:defRPr sz="1000">
                <a:solidFill>
                  <a:schemeClr val="dk1"/>
                </a:solidFill>
              </a:defRPr>
            </a:lvl4pPr>
            <a:lvl5pPr marL="2286000" lvl="4" indent="-292100" algn="l">
              <a:lnSpc>
                <a:spcPct val="100000"/>
              </a:lnSpc>
              <a:spcBef>
                <a:spcPts val="1600"/>
              </a:spcBef>
              <a:spcAft>
                <a:spcPts val="0"/>
              </a:spcAft>
              <a:buClr>
                <a:schemeClr val="dk1"/>
              </a:buClr>
              <a:buSzPts val="1000"/>
              <a:buChar char="○"/>
              <a:defRPr sz="1000">
                <a:solidFill>
                  <a:schemeClr val="dk1"/>
                </a:solidFill>
              </a:defRPr>
            </a:lvl5pPr>
            <a:lvl6pPr marL="2743200" lvl="5" indent="-292100" algn="l">
              <a:lnSpc>
                <a:spcPct val="100000"/>
              </a:lnSpc>
              <a:spcBef>
                <a:spcPts val="1600"/>
              </a:spcBef>
              <a:spcAft>
                <a:spcPts val="0"/>
              </a:spcAft>
              <a:buClr>
                <a:schemeClr val="dk1"/>
              </a:buClr>
              <a:buSzPts val="1000"/>
              <a:buChar char="■"/>
              <a:defRPr sz="1000">
                <a:solidFill>
                  <a:schemeClr val="dk1"/>
                </a:solidFill>
              </a:defRPr>
            </a:lvl6pPr>
            <a:lvl7pPr marL="3200400" lvl="6" indent="-292100" algn="l">
              <a:lnSpc>
                <a:spcPct val="100000"/>
              </a:lnSpc>
              <a:spcBef>
                <a:spcPts val="1600"/>
              </a:spcBef>
              <a:spcAft>
                <a:spcPts val="0"/>
              </a:spcAft>
              <a:buClr>
                <a:schemeClr val="dk1"/>
              </a:buClr>
              <a:buSzPts val="1000"/>
              <a:buChar char="●"/>
              <a:defRPr sz="1000">
                <a:solidFill>
                  <a:schemeClr val="dk1"/>
                </a:solidFill>
              </a:defRPr>
            </a:lvl7pPr>
            <a:lvl8pPr marL="3657600" lvl="7" indent="-292100" algn="l">
              <a:lnSpc>
                <a:spcPct val="100000"/>
              </a:lnSpc>
              <a:spcBef>
                <a:spcPts val="1600"/>
              </a:spcBef>
              <a:spcAft>
                <a:spcPts val="0"/>
              </a:spcAft>
              <a:buClr>
                <a:schemeClr val="dk1"/>
              </a:buClr>
              <a:buSzPts val="1000"/>
              <a:buChar char="○"/>
              <a:defRPr sz="1000">
                <a:solidFill>
                  <a:schemeClr val="dk1"/>
                </a:solidFill>
              </a:defRPr>
            </a:lvl8pPr>
            <a:lvl9pPr marL="4114800" lvl="8" indent="-292100" algn="l">
              <a:lnSpc>
                <a:spcPct val="100000"/>
              </a:lnSpc>
              <a:spcBef>
                <a:spcPts val="1600"/>
              </a:spcBef>
              <a:spcAft>
                <a:spcPts val="1600"/>
              </a:spcAft>
              <a:buClr>
                <a:schemeClr val="dk1"/>
              </a:buClr>
              <a:buSzPts val="1000"/>
              <a:buChar char="■"/>
              <a:defRPr sz="1000">
                <a:solidFill>
                  <a:schemeClr val="dk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2 Two wide column text">
  <p:cSld name="12 Two wide column text">
    <p:bg>
      <p:bgPr>
        <a:solidFill>
          <a:schemeClr val="lt1"/>
        </a:solidFill>
        <a:effectLst/>
      </p:bgPr>
    </p:bg>
    <p:spTree>
      <p:nvGrpSpPr>
        <p:cNvPr id="1" name="Shape 122"/>
        <p:cNvGrpSpPr/>
        <p:nvPr/>
      </p:nvGrpSpPr>
      <p:grpSpPr>
        <a:xfrm>
          <a:off x="0" y="0"/>
          <a:ext cx="0" cy="0"/>
          <a:chOff x="0" y="0"/>
          <a:chExt cx="0" cy="0"/>
        </a:xfrm>
      </p:grpSpPr>
      <p:sp>
        <p:nvSpPr>
          <p:cNvPr id="123" name="Google Shape;123;p27"/>
          <p:cNvSpPr txBox="1"/>
          <p:nvPr/>
        </p:nvSpPr>
        <p:spPr>
          <a:xfrm>
            <a:off x="4999685" y="2143253"/>
            <a:ext cx="4345085" cy="572700"/>
          </a:xfrm>
          <a:prstGeom prst="rect">
            <a:avLst/>
          </a:prstGeom>
          <a:noFill/>
          <a:ln>
            <a:noFill/>
          </a:ln>
        </p:spPr>
        <p:txBody>
          <a:bodyPr spcFirstLastPara="1" wrap="square" lIns="228600" tIns="91425" rIns="221350" bIns="91425" anchor="t" anchorCtr="0">
            <a:noAutofit/>
          </a:bodyPr>
          <a:lstStyle/>
          <a:p>
            <a:pPr marL="0" marR="0" lvl="0" indent="0" algn="l" rtl="0">
              <a:lnSpc>
                <a:spcPct val="104999"/>
              </a:lnSpc>
              <a:spcBef>
                <a:spcPts val="0"/>
              </a:spcBef>
              <a:spcAft>
                <a:spcPts val="0"/>
              </a:spcAft>
              <a:buClr>
                <a:schemeClr val="dk1"/>
              </a:buClr>
              <a:buSzPts val="2500"/>
              <a:buFont typeface="Arial"/>
              <a:buNone/>
            </a:pPr>
            <a:endParaRPr sz="4000" b="0" i="0" u="none" strike="noStrike" cap="none">
              <a:solidFill>
                <a:schemeClr val="lt1"/>
              </a:solidFill>
              <a:latin typeface="Arial"/>
              <a:ea typeface="Arial"/>
              <a:cs typeface="Arial"/>
              <a:sym typeface="Arial"/>
            </a:endParaRPr>
          </a:p>
        </p:txBody>
      </p:sp>
      <p:sp>
        <p:nvSpPr>
          <p:cNvPr id="124" name="Google Shape;124;p27"/>
          <p:cNvSpPr txBox="1">
            <a:spLocks noGrp="1"/>
          </p:cNvSpPr>
          <p:nvPr>
            <p:ph type="sldNum" idx="12"/>
          </p:nvPr>
        </p:nvSpPr>
        <p:spPr>
          <a:xfrm>
            <a:off x="8166425" y="4425000"/>
            <a:ext cx="548700" cy="5448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700"/>
              <a:buNone/>
              <a:defRPr sz="700" b="0" i="0" u="none" strike="noStrike" cap="none">
                <a:solidFill>
                  <a:schemeClr val="accent4"/>
                </a:solidFill>
                <a:latin typeface="Arial"/>
                <a:ea typeface="Arial"/>
                <a:cs typeface="Arial"/>
                <a:sym typeface="Arial"/>
              </a:defRPr>
            </a:lvl1pPr>
            <a:lvl2pPr marL="0" lvl="1" indent="0" algn="r">
              <a:lnSpc>
                <a:spcPct val="100000"/>
              </a:lnSpc>
              <a:spcBef>
                <a:spcPts val="0"/>
              </a:spcBef>
              <a:spcAft>
                <a:spcPts val="0"/>
              </a:spcAft>
              <a:buSzPts val="700"/>
              <a:buNone/>
              <a:defRPr sz="700" b="0" i="0" u="none" strike="noStrike" cap="none">
                <a:solidFill>
                  <a:schemeClr val="accent4"/>
                </a:solidFill>
                <a:latin typeface="Arial"/>
                <a:ea typeface="Arial"/>
                <a:cs typeface="Arial"/>
                <a:sym typeface="Arial"/>
              </a:defRPr>
            </a:lvl2pPr>
            <a:lvl3pPr marL="0" lvl="2" indent="0" algn="r">
              <a:lnSpc>
                <a:spcPct val="100000"/>
              </a:lnSpc>
              <a:spcBef>
                <a:spcPts val="0"/>
              </a:spcBef>
              <a:spcAft>
                <a:spcPts val="0"/>
              </a:spcAft>
              <a:buSzPts val="700"/>
              <a:buNone/>
              <a:defRPr sz="700" b="0" i="0" u="none" strike="noStrike" cap="none">
                <a:solidFill>
                  <a:schemeClr val="accent4"/>
                </a:solidFill>
                <a:latin typeface="Arial"/>
                <a:ea typeface="Arial"/>
                <a:cs typeface="Arial"/>
                <a:sym typeface="Arial"/>
              </a:defRPr>
            </a:lvl3pPr>
            <a:lvl4pPr marL="0" lvl="3" indent="0" algn="r">
              <a:lnSpc>
                <a:spcPct val="100000"/>
              </a:lnSpc>
              <a:spcBef>
                <a:spcPts val="0"/>
              </a:spcBef>
              <a:spcAft>
                <a:spcPts val="0"/>
              </a:spcAft>
              <a:buSzPts val="700"/>
              <a:buNone/>
              <a:defRPr sz="700" b="0" i="0" u="none" strike="noStrike" cap="none">
                <a:solidFill>
                  <a:schemeClr val="accent4"/>
                </a:solidFill>
                <a:latin typeface="Arial"/>
                <a:ea typeface="Arial"/>
                <a:cs typeface="Arial"/>
                <a:sym typeface="Arial"/>
              </a:defRPr>
            </a:lvl4pPr>
            <a:lvl5pPr marL="0" lvl="4" indent="0" algn="r">
              <a:lnSpc>
                <a:spcPct val="100000"/>
              </a:lnSpc>
              <a:spcBef>
                <a:spcPts val="0"/>
              </a:spcBef>
              <a:spcAft>
                <a:spcPts val="0"/>
              </a:spcAft>
              <a:buSzPts val="700"/>
              <a:buNone/>
              <a:defRPr sz="700" b="0" i="0" u="none" strike="noStrike" cap="none">
                <a:solidFill>
                  <a:schemeClr val="accent4"/>
                </a:solidFill>
                <a:latin typeface="Arial"/>
                <a:ea typeface="Arial"/>
                <a:cs typeface="Arial"/>
                <a:sym typeface="Arial"/>
              </a:defRPr>
            </a:lvl5pPr>
            <a:lvl6pPr marL="0" lvl="5" indent="0" algn="r">
              <a:lnSpc>
                <a:spcPct val="100000"/>
              </a:lnSpc>
              <a:spcBef>
                <a:spcPts val="0"/>
              </a:spcBef>
              <a:spcAft>
                <a:spcPts val="0"/>
              </a:spcAft>
              <a:buSzPts val="700"/>
              <a:buNone/>
              <a:defRPr sz="700" b="0" i="0" u="none" strike="noStrike" cap="none">
                <a:solidFill>
                  <a:schemeClr val="accent4"/>
                </a:solidFill>
                <a:latin typeface="Arial"/>
                <a:ea typeface="Arial"/>
                <a:cs typeface="Arial"/>
                <a:sym typeface="Arial"/>
              </a:defRPr>
            </a:lvl6pPr>
            <a:lvl7pPr marL="0" lvl="6" indent="0" algn="r">
              <a:lnSpc>
                <a:spcPct val="100000"/>
              </a:lnSpc>
              <a:spcBef>
                <a:spcPts val="0"/>
              </a:spcBef>
              <a:spcAft>
                <a:spcPts val="0"/>
              </a:spcAft>
              <a:buSzPts val="700"/>
              <a:buNone/>
              <a:defRPr sz="700" b="0" i="0" u="none" strike="noStrike" cap="none">
                <a:solidFill>
                  <a:schemeClr val="accent4"/>
                </a:solidFill>
                <a:latin typeface="Arial"/>
                <a:ea typeface="Arial"/>
                <a:cs typeface="Arial"/>
                <a:sym typeface="Arial"/>
              </a:defRPr>
            </a:lvl7pPr>
            <a:lvl8pPr marL="0" lvl="7" indent="0" algn="r">
              <a:lnSpc>
                <a:spcPct val="100000"/>
              </a:lnSpc>
              <a:spcBef>
                <a:spcPts val="0"/>
              </a:spcBef>
              <a:spcAft>
                <a:spcPts val="0"/>
              </a:spcAft>
              <a:buSzPts val="700"/>
              <a:buNone/>
              <a:defRPr sz="700" b="0" i="0" u="none" strike="noStrike" cap="none">
                <a:solidFill>
                  <a:schemeClr val="accent4"/>
                </a:solidFill>
                <a:latin typeface="Arial"/>
                <a:ea typeface="Arial"/>
                <a:cs typeface="Arial"/>
                <a:sym typeface="Arial"/>
              </a:defRPr>
            </a:lvl8pPr>
            <a:lvl9pPr marL="0" lvl="8" indent="0" algn="r">
              <a:lnSpc>
                <a:spcPct val="100000"/>
              </a:lnSpc>
              <a:spcBef>
                <a:spcPts val="0"/>
              </a:spcBef>
              <a:spcAft>
                <a:spcPts val="0"/>
              </a:spcAft>
              <a:buSzPts val="700"/>
              <a:buNone/>
              <a:defRPr sz="700" b="0" i="0" u="none" strike="noStrike" cap="none">
                <a:solidFill>
                  <a:schemeClr val="accent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5" name="Google Shape;125;p27"/>
          <p:cNvSpPr txBox="1">
            <a:spLocks noGrp="1"/>
          </p:cNvSpPr>
          <p:nvPr>
            <p:ph type="subTitle" idx="1"/>
          </p:nvPr>
        </p:nvSpPr>
        <p:spPr>
          <a:xfrm>
            <a:off x="289800" y="179300"/>
            <a:ext cx="4009075" cy="238800"/>
          </a:xfrm>
          <a:prstGeom prst="rect">
            <a:avLst/>
          </a:prstGeom>
          <a:noFill/>
          <a:ln>
            <a:noFill/>
          </a:ln>
        </p:spPr>
        <p:txBody>
          <a:bodyPr spcFirstLastPara="1" wrap="square" lIns="238125" tIns="91425" rIns="91425" bIns="91425" anchor="t" anchorCtr="0">
            <a:noAutofit/>
          </a:bodyPr>
          <a:lstStyle>
            <a:lvl1pPr marR="0" lvl="0" algn="l">
              <a:lnSpc>
                <a:spcPct val="100000"/>
              </a:lnSpc>
              <a:spcBef>
                <a:spcPts val="0"/>
              </a:spcBef>
              <a:spcAft>
                <a:spcPts val="0"/>
              </a:spcAft>
              <a:buClr>
                <a:schemeClr val="accent3"/>
              </a:buClr>
              <a:buSzPts val="1000"/>
              <a:buNone/>
              <a:defRPr sz="1000" b="1" i="0">
                <a:solidFill>
                  <a:schemeClr val="accent6"/>
                </a:solidFill>
                <a:latin typeface="Arial"/>
                <a:ea typeface="Arial"/>
                <a:cs typeface="Arial"/>
                <a:sym typeface="Arial"/>
              </a:defRPr>
            </a:lvl1pPr>
            <a:lvl2pPr lvl="1" algn="l">
              <a:lnSpc>
                <a:spcPct val="100000"/>
              </a:lnSpc>
              <a:spcBef>
                <a:spcPts val="0"/>
              </a:spcBef>
              <a:spcAft>
                <a:spcPts val="0"/>
              </a:spcAft>
              <a:buSzPts val="1000"/>
              <a:buNone/>
              <a:defRPr/>
            </a:lvl2pPr>
            <a:lvl3pPr lvl="2" algn="l">
              <a:lnSpc>
                <a:spcPct val="100000"/>
              </a:lnSpc>
              <a:spcBef>
                <a:spcPts val="1600"/>
              </a:spcBef>
              <a:spcAft>
                <a:spcPts val="0"/>
              </a:spcAft>
              <a:buSzPts val="1000"/>
              <a:buNone/>
              <a:defRPr/>
            </a:lvl3pPr>
            <a:lvl4pPr lvl="3" algn="l">
              <a:lnSpc>
                <a:spcPct val="100000"/>
              </a:lnSpc>
              <a:spcBef>
                <a:spcPts val="1600"/>
              </a:spcBef>
              <a:spcAft>
                <a:spcPts val="0"/>
              </a:spcAft>
              <a:buSzPts val="1000"/>
              <a:buNone/>
              <a:defRPr/>
            </a:lvl4pPr>
            <a:lvl5pPr lvl="4" algn="l">
              <a:lnSpc>
                <a:spcPct val="100000"/>
              </a:lnSpc>
              <a:spcBef>
                <a:spcPts val="1600"/>
              </a:spcBef>
              <a:spcAft>
                <a:spcPts val="0"/>
              </a:spcAft>
              <a:buSzPts val="1000"/>
              <a:buNone/>
              <a:defRPr/>
            </a:lvl5pPr>
            <a:lvl6pPr lvl="5" algn="l">
              <a:lnSpc>
                <a:spcPct val="100000"/>
              </a:lnSpc>
              <a:spcBef>
                <a:spcPts val="1600"/>
              </a:spcBef>
              <a:spcAft>
                <a:spcPts val="0"/>
              </a:spcAft>
              <a:buSzPts val="1000"/>
              <a:buNone/>
              <a:defRPr/>
            </a:lvl6pPr>
            <a:lvl7pPr lvl="6" algn="l">
              <a:lnSpc>
                <a:spcPct val="100000"/>
              </a:lnSpc>
              <a:spcBef>
                <a:spcPts val="1600"/>
              </a:spcBef>
              <a:spcAft>
                <a:spcPts val="0"/>
              </a:spcAft>
              <a:buSzPts val="1000"/>
              <a:buNone/>
              <a:defRPr/>
            </a:lvl7pPr>
            <a:lvl8pPr lvl="7" algn="l">
              <a:lnSpc>
                <a:spcPct val="100000"/>
              </a:lnSpc>
              <a:spcBef>
                <a:spcPts val="1600"/>
              </a:spcBef>
              <a:spcAft>
                <a:spcPts val="0"/>
              </a:spcAft>
              <a:buSzPts val="1000"/>
              <a:buNone/>
              <a:defRPr/>
            </a:lvl8pPr>
            <a:lvl9pPr lvl="8" algn="l">
              <a:lnSpc>
                <a:spcPct val="100000"/>
              </a:lnSpc>
              <a:spcBef>
                <a:spcPts val="1600"/>
              </a:spcBef>
              <a:spcAft>
                <a:spcPts val="1600"/>
              </a:spcAft>
              <a:buSzPts val="1000"/>
              <a:buNone/>
              <a:defRPr/>
            </a:lvl9pPr>
          </a:lstStyle>
          <a:p>
            <a:endParaRPr/>
          </a:p>
        </p:txBody>
      </p:sp>
      <p:sp>
        <p:nvSpPr>
          <p:cNvPr id="126" name="Google Shape;126;p27"/>
          <p:cNvSpPr txBox="1">
            <a:spLocks noGrp="1"/>
          </p:cNvSpPr>
          <p:nvPr>
            <p:ph type="title"/>
          </p:nvPr>
        </p:nvSpPr>
        <p:spPr>
          <a:xfrm>
            <a:off x="290525" y="446100"/>
            <a:ext cx="4009075" cy="572700"/>
          </a:xfrm>
          <a:prstGeom prst="rect">
            <a:avLst/>
          </a:prstGeom>
          <a:noFill/>
          <a:ln>
            <a:noFill/>
          </a:ln>
        </p:spPr>
        <p:txBody>
          <a:bodyPr spcFirstLastPara="1" wrap="square" lIns="228600" tIns="91425" rIns="221350" bIns="91425" anchor="t" anchorCtr="0">
            <a:noAutofit/>
          </a:bodyPr>
          <a:lstStyle>
            <a:lvl1pPr lvl="0" algn="l">
              <a:lnSpc>
                <a:spcPct val="100000"/>
              </a:lnSpc>
              <a:spcBef>
                <a:spcPts val="0"/>
              </a:spcBef>
              <a:spcAft>
                <a:spcPts val="0"/>
              </a:spcAft>
              <a:buClr>
                <a:schemeClr val="dk1"/>
              </a:buClr>
              <a:buSzPts val="2500"/>
              <a:buNone/>
              <a:defRPr sz="2500" b="1" i="0">
                <a:solidFill>
                  <a:schemeClr val="accent4"/>
                </a:solidFill>
                <a:latin typeface="Arial"/>
                <a:ea typeface="Arial"/>
                <a:cs typeface="Arial"/>
                <a:sym typeface="Arial"/>
              </a:defRPr>
            </a:lvl1pPr>
            <a:lvl2pPr lvl="1" algn="l">
              <a:lnSpc>
                <a:spcPct val="100000"/>
              </a:lnSpc>
              <a:spcBef>
                <a:spcPts val="0"/>
              </a:spcBef>
              <a:spcAft>
                <a:spcPts val="0"/>
              </a:spcAft>
              <a:buSzPts val="2000"/>
              <a:buNone/>
              <a:defRPr sz="2000" b="1"/>
            </a:lvl2pPr>
            <a:lvl3pPr lvl="2" algn="l">
              <a:lnSpc>
                <a:spcPct val="100000"/>
              </a:lnSpc>
              <a:spcBef>
                <a:spcPts val="0"/>
              </a:spcBef>
              <a:spcAft>
                <a:spcPts val="0"/>
              </a:spcAft>
              <a:buSzPts val="2000"/>
              <a:buNone/>
              <a:defRPr sz="2000" b="1"/>
            </a:lvl3pPr>
            <a:lvl4pPr lvl="3" algn="l">
              <a:lnSpc>
                <a:spcPct val="100000"/>
              </a:lnSpc>
              <a:spcBef>
                <a:spcPts val="0"/>
              </a:spcBef>
              <a:spcAft>
                <a:spcPts val="0"/>
              </a:spcAft>
              <a:buSzPts val="2000"/>
              <a:buNone/>
              <a:defRPr sz="2000" b="1"/>
            </a:lvl4pPr>
            <a:lvl5pPr lvl="4" algn="l">
              <a:lnSpc>
                <a:spcPct val="100000"/>
              </a:lnSpc>
              <a:spcBef>
                <a:spcPts val="0"/>
              </a:spcBef>
              <a:spcAft>
                <a:spcPts val="0"/>
              </a:spcAft>
              <a:buSzPts val="2000"/>
              <a:buNone/>
              <a:defRPr sz="2000" b="1"/>
            </a:lvl5pPr>
            <a:lvl6pPr lvl="5" algn="l">
              <a:lnSpc>
                <a:spcPct val="100000"/>
              </a:lnSpc>
              <a:spcBef>
                <a:spcPts val="0"/>
              </a:spcBef>
              <a:spcAft>
                <a:spcPts val="0"/>
              </a:spcAft>
              <a:buSzPts val="2000"/>
              <a:buNone/>
              <a:defRPr sz="2000" b="1"/>
            </a:lvl6pPr>
            <a:lvl7pPr lvl="6" algn="l">
              <a:lnSpc>
                <a:spcPct val="100000"/>
              </a:lnSpc>
              <a:spcBef>
                <a:spcPts val="0"/>
              </a:spcBef>
              <a:spcAft>
                <a:spcPts val="0"/>
              </a:spcAft>
              <a:buSzPts val="2000"/>
              <a:buNone/>
              <a:defRPr sz="2000" b="1"/>
            </a:lvl7pPr>
            <a:lvl8pPr lvl="7" algn="l">
              <a:lnSpc>
                <a:spcPct val="100000"/>
              </a:lnSpc>
              <a:spcBef>
                <a:spcPts val="0"/>
              </a:spcBef>
              <a:spcAft>
                <a:spcPts val="0"/>
              </a:spcAft>
              <a:buSzPts val="2000"/>
              <a:buNone/>
              <a:defRPr sz="2000" b="1"/>
            </a:lvl8pPr>
            <a:lvl9pPr lvl="8" algn="l">
              <a:lnSpc>
                <a:spcPct val="100000"/>
              </a:lnSpc>
              <a:spcBef>
                <a:spcPts val="0"/>
              </a:spcBef>
              <a:spcAft>
                <a:spcPts val="0"/>
              </a:spcAft>
              <a:buSzPts val="2000"/>
              <a:buNone/>
              <a:defRPr sz="2000" b="1"/>
            </a:lvl9pPr>
          </a:lstStyle>
          <a:p>
            <a:endParaRPr/>
          </a:p>
        </p:txBody>
      </p:sp>
      <p:sp>
        <p:nvSpPr>
          <p:cNvPr id="127" name="Google Shape;127;p27"/>
          <p:cNvSpPr txBox="1">
            <a:spLocks noGrp="1"/>
          </p:cNvSpPr>
          <p:nvPr>
            <p:ph type="body" idx="2"/>
          </p:nvPr>
        </p:nvSpPr>
        <p:spPr>
          <a:xfrm>
            <a:off x="290400" y="1152475"/>
            <a:ext cx="4009200" cy="2912843"/>
          </a:xfrm>
          <a:prstGeom prst="rect">
            <a:avLst/>
          </a:prstGeom>
          <a:noFill/>
          <a:ln>
            <a:noFill/>
          </a:ln>
        </p:spPr>
        <p:txBody>
          <a:bodyPr spcFirstLastPara="1" wrap="square" lIns="108000" tIns="91425" rIns="221525" bIns="91425" anchor="t" anchorCtr="0">
            <a:noAutofit/>
          </a:bodyPr>
          <a:lstStyle>
            <a:lvl1pPr marL="457200" lvl="0" indent="-292100" algn="l">
              <a:lnSpc>
                <a:spcPct val="110000"/>
              </a:lnSpc>
              <a:spcBef>
                <a:spcPts val="0"/>
              </a:spcBef>
              <a:spcAft>
                <a:spcPts val="0"/>
              </a:spcAft>
              <a:buClr>
                <a:schemeClr val="accent3"/>
              </a:buClr>
              <a:buSzPts val="1000"/>
              <a:buChar char="●"/>
              <a:defRPr sz="1200" b="0" i="0">
                <a:solidFill>
                  <a:schemeClr val="accent6"/>
                </a:solidFill>
                <a:latin typeface="Arial"/>
                <a:ea typeface="Arial"/>
                <a:cs typeface="Arial"/>
                <a:sym typeface="Arial"/>
              </a:defRPr>
            </a:lvl1pPr>
            <a:lvl2pPr marL="914400" lvl="1" indent="-292100" algn="l">
              <a:lnSpc>
                <a:spcPct val="100000"/>
              </a:lnSpc>
              <a:spcBef>
                <a:spcPts val="1600"/>
              </a:spcBef>
              <a:spcAft>
                <a:spcPts val="0"/>
              </a:spcAft>
              <a:buClr>
                <a:schemeClr val="dk1"/>
              </a:buClr>
              <a:buSzPts val="1000"/>
              <a:buChar char="○"/>
              <a:defRPr sz="1000">
                <a:solidFill>
                  <a:schemeClr val="dk1"/>
                </a:solidFill>
              </a:defRPr>
            </a:lvl2pPr>
            <a:lvl3pPr marL="1371600" lvl="2" indent="-292100" algn="l">
              <a:lnSpc>
                <a:spcPct val="100000"/>
              </a:lnSpc>
              <a:spcBef>
                <a:spcPts val="1600"/>
              </a:spcBef>
              <a:spcAft>
                <a:spcPts val="0"/>
              </a:spcAft>
              <a:buClr>
                <a:schemeClr val="dk1"/>
              </a:buClr>
              <a:buSzPts val="1000"/>
              <a:buChar char="■"/>
              <a:defRPr sz="1000">
                <a:solidFill>
                  <a:schemeClr val="dk1"/>
                </a:solidFill>
              </a:defRPr>
            </a:lvl3pPr>
            <a:lvl4pPr marL="1828800" lvl="3" indent="-292100" algn="l">
              <a:lnSpc>
                <a:spcPct val="100000"/>
              </a:lnSpc>
              <a:spcBef>
                <a:spcPts val="1600"/>
              </a:spcBef>
              <a:spcAft>
                <a:spcPts val="0"/>
              </a:spcAft>
              <a:buClr>
                <a:schemeClr val="dk1"/>
              </a:buClr>
              <a:buSzPts val="1000"/>
              <a:buChar char="●"/>
              <a:defRPr sz="1000">
                <a:solidFill>
                  <a:schemeClr val="dk1"/>
                </a:solidFill>
              </a:defRPr>
            </a:lvl4pPr>
            <a:lvl5pPr marL="2286000" lvl="4" indent="-292100" algn="l">
              <a:lnSpc>
                <a:spcPct val="100000"/>
              </a:lnSpc>
              <a:spcBef>
                <a:spcPts val="1600"/>
              </a:spcBef>
              <a:spcAft>
                <a:spcPts val="0"/>
              </a:spcAft>
              <a:buClr>
                <a:schemeClr val="dk1"/>
              </a:buClr>
              <a:buSzPts val="1000"/>
              <a:buChar char="○"/>
              <a:defRPr sz="1000">
                <a:solidFill>
                  <a:schemeClr val="dk1"/>
                </a:solidFill>
              </a:defRPr>
            </a:lvl5pPr>
            <a:lvl6pPr marL="2743200" lvl="5" indent="-292100" algn="l">
              <a:lnSpc>
                <a:spcPct val="100000"/>
              </a:lnSpc>
              <a:spcBef>
                <a:spcPts val="1600"/>
              </a:spcBef>
              <a:spcAft>
                <a:spcPts val="0"/>
              </a:spcAft>
              <a:buClr>
                <a:schemeClr val="dk1"/>
              </a:buClr>
              <a:buSzPts val="1000"/>
              <a:buChar char="■"/>
              <a:defRPr sz="1000">
                <a:solidFill>
                  <a:schemeClr val="dk1"/>
                </a:solidFill>
              </a:defRPr>
            </a:lvl6pPr>
            <a:lvl7pPr marL="3200400" lvl="6" indent="-292100" algn="l">
              <a:lnSpc>
                <a:spcPct val="100000"/>
              </a:lnSpc>
              <a:spcBef>
                <a:spcPts val="1600"/>
              </a:spcBef>
              <a:spcAft>
                <a:spcPts val="0"/>
              </a:spcAft>
              <a:buClr>
                <a:schemeClr val="dk1"/>
              </a:buClr>
              <a:buSzPts val="1000"/>
              <a:buChar char="●"/>
              <a:defRPr sz="1000">
                <a:solidFill>
                  <a:schemeClr val="dk1"/>
                </a:solidFill>
              </a:defRPr>
            </a:lvl7pPr>
            <a:lvl8pPr marL="3657600" lvl="7" indent="-292100" algn="l">
              <a:lnSpc>
                <a:spcPct val="100000"/>
              </a:lnSpc>
              <a:spcBef>
                <a:spcPts val="1600"/>
              </a:spcBef>
              <a:spcAft>
                <a:spcPts val="0"/>
              </a:spcAft>
              <a:buClr>
                <a:schemeClr val="dk1"/>
              </a:buClr>
              <a:buSzPts val="1000"/>
              <a:buChar char="○"/>
              <a:defRPr sz="1000">
                <a:solidFill>
                  <a:schemeClr val="dk1"/>
                </a:solidFill>
              </a:defRPr>
            </a:lvl8pPr>
            <a:lvl9pPr marL="4114800" lvl="8" indent="-292100" algn="l">
              <a:lnSpc>
                <a:spcPct val="100000"/>
              </a:lnSpc>
              <a:spcBef>
                <a:spcPts val="1600"/>
              </a:spcBef>
              <a:spcAft>
                <a:spcPts val="1600"/>
              </a:spcAft>
              <a:buClr>
                <a:schemeClr val="dk1"/>
              </a:buClr>
              <a:buSzPts val="1000"/>
              <a:buChar char="■"/>
              <a:defRPr sz="1000">
                <a:solidFill>
                  <a:schemeClr val="dk1"/>
                </a:solidFill>
              </a:defRPr>
            </a:lvl9pPr>
          </a:lstStyle>
          <a:p>
            <a:endParaRPr/>
          </a:p>
        </p:txBody>
      </p:sp>
      <p:sp>
        <p:nvSpPr>
          <p:cNvPr id="128" name="Google Shape;128;p27"/>
          <p:cNvSpPr txBox="1">
            <a:spLocks noGrp="1"/>
          </p:cNvSpPr>
          <p:nvPr>
            <p:ph type="body" idx="3"/>
          </p:nvPr>
        </p:nvSpPr>
        <p:spPr>
          <a:xfrm>
            <a:off x="4571956" y="1158225"/>
            <a:ext cx="4281600" cy="2912843"/>
          </a:xfrm>
          <a:prstGeom prst="rect">
            <a:avLst/>
          </a:prstGeom>
          <a:noFill/>
          <a:ln>
            <a:noFill/>
          </a:ln>
        </p:spPr>
        <p:txBody>
          <a:bodyPr spcFirstLastPara="1" wrap="square" lIns="108000" tIns="91425" rIns="222175" bIns="91425" anchor="t" anchorCtr="0">
            <a:noAutofit/>
          </a:bodyPr>
          <a:lstStyle>
            <a:lvl1pPr marL="457200" lvl="0" indent="-292100" algn="l">
              <a:lnSpc>
                <a:spcPct val="110000"/>
              </a:lnSpc>
              <a:spcBef>
                <a:spcPts val="0"/>
              </a:spcBef>
              <a:spcAft>
                <a:spcPts val="0"/>
              </a:spcAft>
              <a:buClr>
                <a:schemeClr val="accent3"/>
              </a:buClr>
              <a:buSzPts val="1000"/>
              <a:buChar char="●"/>
              <a:defRPr sz="1200" b="0" i="0">
                <a:solidFill>
                  <a:schemeClr val="accent6"/>
                </a:solidFill>
                <a:latin typeface="Arial"/>
                <a:ea typeface="Arial"/>
                <a:cs typeface="Arial"/>
                <a:sym typeface="Arial"/>
              </a:defRPr>
            </a:lvl1pPr>
            <a:lvl2pPr marL="914400" lvl="1" indent="-292100" algn="l">
              <a:lnSpc>
                <a:spcPct val="100000"/>
              </a:lnSpc>
              <a:spcBef>
                <a:spcPts val="1600"/>
              </a:spcBef>
              <a:spcAft>
                <a:spcPts val="0"/>
              </a:spcAft>
              <a:buClr>
                <a:schemeClr val="dk1"/>
              </a:buClr>
              <a:buSzPts val="1000"/>
              <a:buChar char="○"/>
              <a:defRPr sz="1000">
                <a:solidFill>
                  <a:schemeClr val="dk1"/>
                </a:solidFill>
              </a:defRPr>
            </a:lvl2pPr>
            <a:lvl3pPr marL="1371600" lvl="2" indent="-292100" algn="l">
              <a:lnSpc>
                <a:spcPct val="100000"/>
              </a:lnSpc>
              <a:spcBef>
                <a:spcPts val="1600"/>
              </a:spcBef>
              <a:spcAft>
                <a:spcPts val="0"/>
              </a:spcAft>
              <a:buClr>
                <a:schemeClr val="dk1"/>
              </a:buClr>
              <a:buSzPts val="1000"/>
              <a:buChar char="■"/>
              <a:defRPr sz="1000">
                <a:solidFill>
                  <a:schemeClr val="dk1"/>
                </a:solidFill>
              </a:defRPr>
            </a:lvl3pPr>
            <a:lvl4pPr marL="1828800" lvl="3" indent="-292100" algn="l">
              <a:lnSpc>
                <a:spcPct val="100000"/>
              </a:lnSpc>
              <a:spcBef>
                <a:spcPts val="1600"/>
              </a:spcBef>
              <a:spcAft>
                <a:spcPts val="0"/>
              </a:spcAft>
              <a:buClr>
                <a:schemeClr val="dk1"/>
              </a:buClr>
              <a:buSzPts val="1000"/>
              <a:buChar char="●"/>
              <a:defRPr sz="1000">
                <a:solidFill>
                  <a:schemeClr val="dk1"/>
                </a:solidFill>
              </a:defRPr>
            </a:lvl4pPr>
            <a:lvl5pPr marL="2286000" lvl="4" indent="-292100" algn="l">
              <a:lnSpc>
                <a:spcPct val="100000"/>
              </a:lnSpc>
              <a:spcBef>
                <a:spcPts val="1600"/>
              </a:spcBef>
              <a:spcAft>
                <a:spcPts val="0"/>
              </a:spcAft>
              <a:buClr>
                <a:schemeClr val="dk1"/>
              </a:buClr>
              <a:buSzPts val="1000"/>
              <a:buChar char="○"/>
              <a:defRPr sz="1000">
                <a:solidFill>
                  <a:schemeClr val="dk1"/>
                </a:solidFill>
              </a:defRPr>
            </a:lvl5pPr>
            <a:lvl6pPr marL="2743200" lvl="5" indent="-292100" algn="l">
              <a:lnSpc>
                <a:spcPct val="100000"/>
              </a:lnSpc>
              <a:spcBef>
                <a:spcPts val="1600"/>
              </a:spcBef>
              <a:spcAft>
                <a:spcPts val="0"/>
              </a:spcAft>
              <a:buClr>
                <a:schemeClr val="dk1"/>
              </a:buClr>
              <a:buSzPts val="1000"/>
              <a:buChar char="■"/>
              <a:defRPr sz="1000">
                <a:solidFill>
                  <a:schemeClr val="dk1"/>
                </a:solidFill>
              </a:defRPr>
            </a:lvl6pPr>
            <a:lvl7pPr marL="3200400" lvl="6" indent="-292100" algn="l">
              <a:lnSpc>
                <a:spcPct val="100000"/>
              </a:lnSpc>
              <a:spcBef>
                <a:spcPts val="1600"/>
              </a:spcBef>
              <a:spcAft>
                <a:spcPts val="0"/>
              </a:spcAft>
              <a:buClr>
                <a:schemeClr val="dk1"/>
              </a:buClr>
              <a:buSzPts val="1000"/>
              <a:buChar char="●"/>
              <a:defRPr sz="1000">
                <a:solidFill>
                  <a:schemeClr val="dk1"/>
                </a:solidFill>
              </a:defRPr>
            </a:lvl7pPr>
            <a:lvl8pPr marL="3657600" lvl="7" indent="-292100" algn="l">
              <a:lnSpc>
                <a:spcPct val="100000"/>
              </a:lnSpc>
              <a:spcBef>
                <a:spcPts val="1600"/>
              </a:spcBef>
              <a:spcAft>
                <a:spcPts val="0"/>
              </a:spcAft>
              <a:buClr>
                <a:schemeClr val="dk1"/>
              </a:buClr>
              <a:buSzPts val="1000"/>
              <a:buChar char="○"/>
              <a:defRPr sz="1000">
                <a:solidFill>
                  <a:schemeClr val="dk1"/>
                </a:solidFill>
              </a:defRPr>
            </a:lvl8pPr>
            <a:lvl9pPr marL="4114800" lvl="8" indent="-292100" algn="l">
              <a:lnSpc>
                <a:spcPct val="100000"/>
              </a:lnSpc>
              <a:spcBef>
                <a:spcPts val="1600"/>
              </a:spcBef>
              <a:spcAft>
                <a:spcPts val="1600"/>
              </a:spcAft>
              <a:buClr>
                <a:schemeClr val="dk1"/>
              </a:buClr>
              <a:buSzPts val="1000"/>
              <a:buChar char="■"/>
              <a:defRPr sz="1000">
                <a:solidFill>
                  <a:schemeClr val="dk1"/>
                </a:solidFill>
              </a:defRPr>
            </a:lvl9pPr>
          </a:lstStyle>
          <a:p>
            <a:endParaRPr/>
          </a:p>
        </p:txBody>
      </p:sp>
      <p:pic>
        <p:nvPicPr>
          <p:cNvPr id="2" name="Google Shape;153;p32">
            <a:extLst>
              <a:ext uri="{FF2B5EF4-FFF2-40B4-BE49-F238E27FC236}">
                <a16:creationId xmlns:a16="http://schemas.microsoft.com/office/drawing/2014/main" id="{84BF5D3F-D06F-8546-4195-705161CF59EE}"/>
              </a:ext>
            </a:extLst>
          </p:cNvPr>
          <p:cNvPicPr preferRelativeResize="0"/>
          <p:nvPr userDrawn="1"/>
        </p:nvPicPr>
        <p:blipFill>
          <a:blip r:embed="rId2"/>
          <a:srcRect/>
          <a:stretch/>
        </p:blipFill>
        <p:spPr>
          <a:xfrm>
            <a:off x="499906" y="4456591"/>
            <a:ext cx="1076184" cy="28891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4 Three column text">
  <p:cSld name="14 Three column text">
    <p:bg>
      <p:bgPr>
        <a:solidFill>
          <a:schemeClr val="lt1"/>
        </a:solidFill>
        <a:effectLst/>
      </p:bgPr>
    </p:bg>
    <p:spTree>
      <p:nvGrpSpPr>
        <p:cNvPr id="1" name="Shape 130"/>
        <p:cNvGrpSpPr/>
        <p:nvPr/>
      </p:nvGrpSpPr>
      <p:grpSpPr>
        <a:xfrm>
          <a:off x="0" y="0"/>
          <a:ext cx="0" cy="0"/>
          <a:chOff x="0" y="0"/>
          <a:chExt cx="0" cy="0"/>
        </a:xfrm>
      </p:grpSpPr>
      <p:sp>
        <p:nvSpPr>
          <p:cNvPr id="131" name="Google Shape;131;p28"/>
          <p:cNvSpPr txBox="1"/>
          <p:nvPr/>
        </p:nvSpPr>
        <p:spPr>
          <a:xfrm>
            <a:off x="4999685" y="2143253"/>
            <a:ext cx="4345085" cy="572700"/>
          </a:xfrm>
          <a:prstGeom prst="rect">
            <a:avLst/>
          </a:prstGeom>
          <a:noFill/>
          <a:ln>
            <a:noFill/>
          </a:ln>
        </p:spPr>
        <p:txBody>
          <a:bodyPr spcFirstLastPara="1" wrap="square" lIns="228600" tIns="91425" rIns="221350" bIns="91425" anchor="t" anchorCtr="0">
            <a:noAutofit/>
          </a:bodyPr>
          <a:lstStyle/>
          <a:p>
            <a:pPr marL="0" marR="0" lvl="0" indent="0" algn="l" rtl="0">
              <a:lnSpc>
                <a:spcPct val="104999"/>
              </a:lnSpc>
              <a:spcBef>
                <a:spcPts val="0"/>
              </a:spcBef>
              <a:spcAft>
                <a:spcPts val="0"/>
              </a:spcAft>
              <a:buClr>
                <a:schemeClr val="dk1"/>
              </a:buClr>
              <a:buSzPts val="2500"/>
              <a:buFont typeface="Arial"/>
              <a:buNone/>
            </a:pPr>
            <a:endParaRPr sz="4000" b="0" i="0" u="none" strike="noStrike" cap="none">
              <a:solidFill>
                <a:schemeClr val="lt1"/>
              </a:solidFill>
              <a:latin typeface="Arial"/>
              <a:ea typeface="Arial"/>
              <a:cs typeface="Arial"/>
              <a:sym typeface="Arial"/>
            </a:endParaRPr>
          </a:p>
        </p:txBody>
      </p:sp>
      <p:sp>
        <p:nvSpPr>
          <p:cNvPr id="132" name="Google Shape;132;p28"/>
          <p:cNvSpPr txBox="1">
            <a:spLocks noGrp="1"/>
          </p:cNvSpPr>
          <p:nvPr>
            <p:ph type="sldNum" idx="12"/>
          </p:nvPr>
        </p:nvSpPr>
        <p:spPr>
          <a:xfrm>
            <a:off x="8166425" y="4425000"/>
            <a:ext cx="548700" cy="5448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700"/>
              <a:buNone/>
              <a:defRPr sz="700" b="0" i="0" u="none" strike="noStrike" cap="none">
                <a:solidFill>
                  <a:schemeClr val="accent4"/>
                </a:solidFill>
                <a:latin typeface="Arial"/>
                <a:ea typeface="Arial"/>
                <a:cs typeface="Arial"/>
                <a:sym typeface="Arial"/>
              </a:defRPr>
            </a:lvl1pPr>
            <a:lvl2pPr marL="0" lvl="1" indent="0" algn="r">
              <a:lnSpc>
                <a:spcPct val="100000"/>
              </a:lnSpc>
              <a:spcBef>
                <a:spcPts val="0"/>
              </a:spcBef>
              <a:spcAft>
                <a:spcPts val="0"/>
              </a:spcAft>
              <a:buSzPts val="700"/>
              <a:buNone/>
              <a:defRPr sz="700" b="0" i="0" u="none" strike="noStrike" cap="none">
                <a:solidFill>
                  <a:schemeClr val="accent4"/>
                </a:solidFill>
                <a:latin typeface="Arial"/>
                <a:ea typeface="Arial"/>
                <a:cs typeface="Arial"/>
                <a:sym typeface="Arial"/>
              </a:defRPr>
            </a:lvl2pPr>
            <a:lvl3pPr marL="0" lvl="2" indent="0" algn="r">
              <a:lnSpc>
                <a:spcPct val="100000"/>
              </a:lnSpc>
              <a:spcBef>
                <a:spcPts val="0"/>
              </a:spcBef>
              <a:spcAft>
                <a:spcPts val="0"/>
              </a:spcAft>
              <a:buSzPts val="700"/>
              <a:buNone/>
              <a:defRPr sz="700" b="0" i="0" u="none" strike="noStrike" cap="none">
                <a:solidFill>
                  <a:schemeClr val="accent4"/>
                </a:solidFill>
                <a:latin typeface="Arial"/>
                <a:ea typeface="Arial"/>
                <a:cs typeface="Arial"/>
                <a:sym typeface="Arial"/>
              </a:defRPr>
            </a:lvl3pPr>
            <a:lvl4pPr marL="0" lvl="3" indent="0" algn="r">
              <a:lnSpc>
                <a:spcPct val="100000"/>
              </a:lnSpc>
              <a:spcBef>
                <a:spcPts val="0"/>
              </a:spcBef>
              <a:spcAft>
                <a:spcPts val="0"/>
              </a:spcAft>
              <a:buSzPts val="700"/>
              <a:buNone/>
              <a:defRPr sz="700" b="0" i="0" u="none" strike="noStrike" cap="none">
                <a:solidFill>
                  <a:schemeClr val="accent4"/>
                </a:solidFill>
                <a:latin typeface="Arial"/>
                <a:ea typeface="Arial"/>
                <a:cs typeface="Arial"/>
                <a:sym typeface="Arial"/>
              </a:defRPr>
            </a:lvl4pPr>
            <a:lvl5pPr marL="0" lvl="4" indent="0" algn="r">
              <a:lnSpc>
                <a:spcPct val="100000"/>
              </a:lnSpc>
              <a:spcBef>
                <a:spcPts val="0"/>
              </a:spcBef>
              <a:spcAft>
                <a:spcPts val="0"/>
              </a:spcAft>
              <a:buSzPts val="700"/>
              <a:buNone/>
              <a:defRPr sz="700" b="0" i="0" u="none" strike="noStrike" cap="none">
                <a:solidFill>
                  <a:schemeClr val="accent4"/>
                </a:solidFill>
                <a:latin typeface="Arial"/>
                <a:ea typeface="Arial"/>
                <a:cs typeface="Arial"/>
                <a:sym typeface="Arial"/>
              </a:defRPr>
            </a:lvl5pPr>
            <a:lvl6pPr marL="0" lvl="5" indent="0" algn="r">
              <a:lnSpc>
                <a:spcPct val="100000"/>
              </a:lnSpc>
              <a:spcBef>
                <a:spcPts val="0"/>
              </a:spcBef>
              <a:spcAft>
                <a:spcPts val="0"/>
              </a:spcAft>
              <a:buSzPts val="700"/>
              <a:buNone/>
              <a:defRPr sz="700" b="0" i="0" u="none" strike="noStrike" cap="none">
                <a:solidFill>
                  <a:schemeClr val="accent4"/>
                </a:solidFill>
                <a:latin typeface="Arial"/>
                <a:ea typeface="Arial"/>
                <a:cs typeface="Arial"/>
                <a:sym typeface="Arial"/>
              </a:defRPr>
            </a:lvl6pPr>
            <a:lvl7pPr marL="0" lvl="6" indent="0" algn="r">
              <a:lnSpc>
                <a:spcPct val="100000"/>
              </a:lnSpc>
              <a:spcBef>
                <a:spcPts val="0"/>
              </a:spcBef>
              <a:spcAft>
                <a:spcPts val="0"/>
              </a:spcAft>
              <a:buSzPts val="700"/>
              <a:buNone/>
              <a:defRPr sz="700" b="0" i="0" u="none" strike="noStrike" cap="none">
                <a:solidFill>
                  <a:schemeClr val="accent4"/>
                </a:solidFill>
                <a:latin typeface="Arial"/>
                <a:ea typeface="Arial"/>
                <a:cs typeface="Arial"/>
                <a:sym typeface="Arial"/>
              </a:defRPr>
            </a:lvl7pPr>
            <a:lvl8pPr marL="0" lvl="7" indent="0" algn="r">
              <a:lnSpc>
                <a:spcPct val="100000"/>
              </a:lnSpc>
              <a:spcBef>
                <a:spcPts val="0"/>
              </a:spcBef>
              <a:spcAft>
                <a:spcPts val="0"/>
              </a:spcAft>
              <a:buSzPts val="700"/>
              <a:buNone/>
              <a:defRPr sz="700" b="0" i="0" u="none" strike="noStrike" cap="none">
                <a:solidFill>
                  <a:schemeClr val="accent4"/>
                </a:solidFill>
                <a:latin typeface="Arial"/>
                <a:ea typeface="Arial"/>
                <a:cs typeface="Arial"/>
                <a:sym typeface="Arial"/>
              </a:defRPr>
            </a:lvl8pPr>
            <a:lvl9pPr marL="0" lvl="8" indent="0" algn="r">
              <a:lnSpc>
                <a:spcPct val="100000"/>
              </a:lnSpc>
              <a:spcBef>
                <a:spcPts val="0"/>
              </a:spcBef>
              <a:spcAft>
                <a:spcPts val="0"/>
              </a:spcAft>
              <a:buSzPts val="700"/>
              <a:buNone/>
              <a:defRPr sz="700" b="0" i="0" u="none" strike="noStrike" cap="none">
                <a:solidFill>
                  <a:schemeClr val="accent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3" name="Google Shape;133;p28"/>
          <p:cNvSpPr txBox="1">
            <a:spLocks noGrp="1"/>
          </p:cNvSpPr>
          <p:nvPr>
            <p:ph type="body" idx="1"/>
          </p:nvPr>
        </p:nvSpPr>
        <p:spPr>
          <a:xfrm>
            <a:off x="292900" y="1152467"/>
            <a:ext cx="5703300" cy="369183"/>
          </a:xfrm>
          <a:prstGeom prst="rect">
            <a:avLst/>
          </a:prstGeom>
          <a:noFill/>
          <a:ln>
            <a:noFill/>
          </a:ln>
        </p:spPr>
        <p:txBody>
          <a:bodyPr spcFirstLastPara="1" wrap="square" lIns="108000" tIns="91425" rIns="214100" bIns="91425" anchor="t" anchorCtr="0">
            <a:noAutofit/>
          </a:bodyPr>
          <a:lstStyle>
            <a:lvl1pPr marL="457200" lvl="0" indent="-228600" algn="l">
              <a:lnSpc>
                <a:spcPct val="110000"/>
              </a:lnSpc>
              <a:spcBef>
                <a:spcPts val="0"/>
              </a:spcBef>
              <a:spcAft>
                <a:spcPts val="0"/>
              </a:spcAft>
              <a:buClr>
                <a:schemeClr val="accent3"/>
              </a:buClr>
              <a:buSzPts val="1000"/>
              <a:buNone/>
              <a:defRPr sz="1200" b="1" i="0">
                <a:solidFill>
                  <a:schemeClr val="accent3"/>
                </a:solidFill>
                <a:latin typeface="Arial"/>
                <a:ea typeface="Arial"/>
                <a:cs typeface="Arial"/>
                <a:sym typeface="Arial"/>
              </a:defRPr>
            </a:lvl1pPr>
            <a:lvl2pPr marL="914400" lvl="1" indent="-292100" algn="l">
              <a:lnSpc>
                <a:spcPct val="100000"/>
              </a:lnSpc>
              <a:spcBef>
                <a:spcPts val="1600"/>
              </a:spcBef>
              <a:spcAft>
                <a:spcPts val="0"/>
              </a:spcAft>
              <a:buSzPts val="1000"/>
              <a:buChar char="○"/>
              <a:defRPr sz="1000"/>
            </a:lvl2pPr>
            <a:lvl3pPr marL="1371600" lvl="2" indent="-292100" algn="l">
              <a:lnSpc>
                <a:spcPct val="100000"/>
              </a:lnSpc>
              <a:spcBef>
                <a:spcPts val="1600"/>
              </a:spcBef>
              <a:spcAft>
                <a:spcPts val="0"/>
              </a:spcAft>
              <a:buSzPts val="1000"/>
              <a:buChar char="■"/>
              <a:defRPr sz="1000"/>
            </a:lvl3pPr>
            <a:lvl4pPr marL="1828800" lvl="3" indent="-292100" algn="l">
              <a:lnSpc>
                <a:spcPct val="100000"/>
              </a:lnSpc>
              <a:spcBef>
                <a:spcPts val="1600"/>
              </a:spcBef>
              <a:spcAft>
                <a:spcPts val="0"/>
              </a:spcAft>
              <a:buSzPts val="1000"/>
              <a:buChar char="●"/>
              <a:defRPr sz="1000"/>
            </a:lvl4pPr>
            <a:lvl5pPr marL="2286000" lvl="4" indent="-292100" algn="l">
              <a:lnSpc>
                <a:spcPct val="100000"/>
              </a:lnSpc>
              <a:spcBef>
                <a:spcPts val="1600"/>
              </a:spcBef>
              <a:spcAft>
                <a:spcPts val="0"/>
              </a:spcAft>
              <a:buSzPts val="1000"/>
              <a:buChar char="○"/>
              <a:defRPr sz="1000"/>
            </a:lvl5pPr>
            <a:lvl6pPr marL="2743200" lvl="5" indent="-292100" algn="l">
              <a:lnSpc>
                <a:spcPct val="100000"/>
              </a:lnSpc>
              <a:spcBef>
                <a:spcPts val="1600"/>
              </a:spcBef>
              <a:spcAft>
                <a:spcPts val="0"/>
              </a:spcAft>
              <a:buSzPts val="1000"/>
              <a:buChar char="■"/>
              <a:defRPr sz="1000"/>
            </a:lvl6pPr>
            <a:lvl7pPr marL="3200400" lvl="6" indent="-292100" algn="l">
              <a:lnSpc>
                <a:spcPct val="100000"/>
              </a:lnSpc>
              <a:spcBef>
                <a:spcPts val="1600"/>
              </a:spcBef>
              <a:spcAft>
                <a:spcPts val="0"/>
              </a:spcAft>
              <a:buSzPts val="1000"/>
              <a:buChar char="●"/>
              <a:defRPr sz="1000"/>
            </a:lvl7pPr>
            <a:lvl8pPr marL="3657600" lvl="7" indent="-292100" algn="l">
              <a:lnSpc>
                <a:spcPct val="100000"/>
              </a:lnSpc>
              <a:spcBef>
                <a:spcPts val="1600"/>
              </a:spcBef>
              <a:spcAft>
                <a:spcPts val="0"/>
              </a:spcAft>
              <a:buSzPts val="1000"/>
              <a:buChar char="○"/>
              <a:defRPr sz="1000"/>
            </a:lvl8pPr>
            <a:lvl9pPr marL="4114800" lvl="8" indent="-292100" algn="l">
              <a:lnSpc>
                <a:spcPct val="100000"/>
              </a:lnSpc>
              <a:spcBef>
                <a:spcPts val="1600"/>
              </a:spcBef>
              <a:spcAft>
                <a:spcPts val="1600"/>
              </a:spcAft>
              <a:buSzPts val="1000"/>
              <a:buChar char="■"/>
              <a:defRPr sz="1000"/>
            </a:lvl9pPr>
          </a:lstStyle>
          <a:p>
            <a:endParaRPr/>
          </a:p>
        </p:txBody>
      </p:sp>
      <p:sp>
        <p:nvSpPr>
          <p:cNvPr id="134" name="Google Shape;134;p28"/>
          <p:cNvSpPr txBox="1">
            <a:spLocks noGrp="1"/>
          </p:cNvSpPr>
          <p:nvPr>
            <p:ph type="title"/>
          </p:nvPr>
        </p:nvSpPr>
        <p:spPr>
          <a:xfrm>
            <a:off x="290525" y="446100"/>
            <a:ext cx="5710325" cy="572700"/>
          </a:xfrm>
          <a:prstGeom prst="rect">
            <a:avLst/>
          </a:prstGeom>
          <a:noFill/>
          <a:ln>
            <a:noFill/>
          </a:ln>
        </p:spPr>
        <p:txBody>
          <a:bodyPr spcFirstLastPara="1" wrap="square" lIns="228600" tIns="91425" rIns="221350" bIns="91425" anchor="t" anchorCtr="0">
            <a:noAutofit/>
          </a:bodyPr>
          <a:lstStyle>
            <a:lvl1pPr lvl="0" algn="l">
              <a:lnSpc>
                <a:spcPct val="100000"/>
              </a:lnSpc>
              <a:spcBef>
                <a:spcPts val="0"/>
              </a:spcBef>
              <a:spcAft>
                <a:spcPts val="0"/>
              </a:spcAft>
              <a:buClr>
                <a:schemeClr val="dk1"/>
              </a:buClr>
              <a:buSzPts val="2500"/>
              <a:buNone/>
              <a:defRPr sz="2500" b="1" i="0">
                <a:solidFill>
                  <a:schemeClr val="accent4"/>
                </a:solidFill>
                <a:latin typeface="Arial"/>
                <a:ea typeface="Arial"/>
                <a:cs typeface="Arial"/>
                <a:sym typeface="Arial"/>
              </a:defRPr>
            </a:lvl1pPr>
            <a:lvl2pPr lvl="1" algn="l">
              <a:lnSpc>
                <a:spcPct val="100000"/>
              </a:lnSpc>
              <a:spcBef>
                <a:spcPts val="0"/>
              </a:spcBef>
              <a:spcAft>
                <a:spcPts val="0"/>
              </a:spcAft>
              <a:buSzPts val="2000"/>
              <a:buNone/>
              <a:defRPr sz="2000" b="1"/>
            </a:lvl2pPr>
            <a:lvl3pPr lvl="2" algn="l">
              <a:lnSpc>
                <a:spcPct val="100000"/>
              </a:lnSpc>
              <a:spcBef>
                <a:spcPts val="0"/>
              </a:spcBef>
              <a:spcAft>
                <a:spcPts val="0"/>
              </a:spcAft>
              <a:buSzPts val="2000"/>
              <a:buNone/>
              <a:defRPr sz="2000" b="1"/>
            </a:lvl3pPr>
            <a:lvl4pPr lvl="3" algn="l">
              <a:lnSpc>
                <a:spcPct val="100000"/>
              </a:lnSpc>
              <a:spcBef>
                <a:spcPts val="0"/>
              </a:spcBef>
              <a:spcAft>
                <a:spcPts val="0"/>
              </a:spcAft>
              <a:buSzPts val="2000"/>
              <a:buNone/>
              <a:defRPr sz="2000" b="1"/>
            </a:lvl4pPr>
            <a:lvl5pPr lvl="4" algn="l">
              <a:lnSpc>
                <a:spcPct val="100000"/>
              </a:lnSpc>
              <a:spcBef>
                <a:spcPts val="0"/>
              </a:spcBef>
              <a:spcAft>
                <a:spcPts val="0"/>
              </a:spcAft>
              <a:buSzPts val="2000"/>
              <a:buNone/>
              <a:defRPr sz="2000" b="1"/>
            </a:lvl5pPr>
            <a:lvl6pPr lvl="5" algn="l">
              <a:lnSpc>
                <a:spcPct val="100000"/>
              </a:lnSpc>
              <a:spcBef>
                <a:spcPts val="0"/>
              </a:spcBef>
              <a:spcAft>
                <a:spcPts val="0"/>
              </a:spcAft>
              <a:buSzPts val="2000"/>
              <a:buNone/>
              <a:defRPr sz="2000" b="1"/>
            </a:lvl6pPr>
            <a:lvl7pPr lvl="6" algn="l">
              <a:lnSpc>
                <a:spcPct val="100000"/>
              </a:lnSpc>
              <a:spcBef>
                <a:spcPts val="0"/>
              </a:spcBef>
              <a:spcAft>
                <a:spcPts val="0"/>
              </a:spcAft>
              <a:buSzPts val="2000"/>
              <a:buNone/>
              <a:defRPr sz="2000" b="1"/>
            </a:lvl7pPr>
            <a:lvl8pPr lvl="7" algn="l">
              <a:lnSpc>
                <a:spcPct val="100000"/>
              </a:lnSpc>
              <a:spcBef>
                <a:spcPts val="0"/>
              </a:spcBef>
              <a:spcAft>
                <a:spcPts val="0"/>
              </a:spcAft>
              <a:buSzPts val="2000"/>
              <a:buNone/>
              <a:defRPr sz="2000" b="1"/>
            </a:lvl8pPr>
            <a:lvl9pPr lvl="8" algn="l">
              <a:lnSpc>
                <a:spcPct val="100000"/>
              </a:lnSpc>
              <a:spcBef>
                <a:spcPts val="0"/>
              </a:spcBef>
              <a:spcAft>
                <a:spcPts val="0"/>
              </a:spcAft>
              <a:buSzPts val="2000"/>
              <a:buNone/>
              <a:defRPr sz="2000" b="1"/>
            </a:lvl9pPr>
          </a:lstStyle>
          <a:p>
            <a:endParaRPr/>
          </a:p>
        </p:txBody>
      </p:sp>
      <p:sp>
        <p:nvSpPr>
          <p:cNvPr id="135" name="Google Shape;135;p28"/>
          <p:cNvSpPr txBox="1">
            <a:spLocks noGrp="1"/>
          </p:cNvSpPr>
          <p:nvPr>
            <p:ph type="subTitle" idx="2"/>
          </p:nvPr>
        </p:nvSpPr>
        <p:spPr>
          <a:xfrm>
            <a:off x="289800" y="179300"/>
            <a:ext cx="5703300" cy="238800"/>
          </a:xfrm>
          <a:prstGeom prst="rect">
            <a:avLst/>
          </a:prstGeom>
          <a:noFill/>
          <a:ln>
            <a:noFill/>
          </a:ln>
        </p:spPr>
        <p:txBody>
          <a:bodyPr spcFirstLastPara="1" wrap="square" lIns="238125" tIns="91425" rIns="91425" bIns="91425" anchor="t" anchorCtr="0">
            <a:noAutofit/>
          </a:bodyPr>
          <a:lstStyle>
            <a:lvl1pPr marR="0" lvl="0" algn="l">
              <a:lnSpc>
                <a:spcPct val="100000"/>
              </a:lnSpc>
              <a:spcBef>
                <a:spcPts val="0"/>
              </a:spcBef>
              <a:spcAft>
                <a:spcPts val="0"/>
              </a:spcAft>
              <a:buClr>
                <a:schemeClr val="accent3"/>
              </a:buClr>
              <a:buSzPts val="1000"/>
              <a:buNone/>
              <a:defRPr sz="1000" b="1" i="0">
                <a:solidFill>
                  <a:schemeClr val="accent6"/>
                </a:solidFill>
                <a:latin typeface="Arial"/>
                <a:ea typeface="Arial"/>
                <a:cs typeface="Arial"/>
                <a:sym typeface="Arial"/>
              </a:defRPr>
            </a:lvl1pPr>
            <a:lvl2pPr lvl="1" algn="l">
              <a:lnSpc>
                <a:spcPct val="100000"/>
              </a:lnSpc>
              <a:spcBef>
                <a:spcPts val="0"/>
              </a:spcBef>
              <a:spcAft>
                <a:spcPts val="0"/>
              </a:spcAft>
              <a:buSzPts val="1000"/>
              <a:buNone/>
              <a:defRPr/>
            </a:lvl2pPr>
            <a:lvl3pPr lvl="2" algn="l">
              <a:lnSpc>
                <a:spcPct val="100000"/>
              </a:lnSpc>
              <a:spcBef>
                <a:spcPts val="1600"/>
              </a:spcBef>
              <a:spcAft>
                <a:spcPts val="0"/>
              </a:spcAft>
              <a:buSzPts val="1000"/>
              <a:buNone/>
              <a:defRPr/>
            </a:lvl3pPr>
            <a:lvl4pPr lvl="3" algn="l">
              <a:lnSpc>
                <a:spcPct val="100000"/>
              </a:lnSpc>
              <a:spcBef>
                <a:spcPts val="1600"/>
              </a:spcBef>
              <a:spcAft>
                <a:spcPts val="0"/>
              </a:spcAft>
              <a:buSzPts val="1000"/>
              <a:buNone/>
              <a:defRPr/>
            </a:lvl4pPr>
            <a:lvl5pPr lvl="4" algn="l">
              <a:lnSpc>
                <a:spcPct val="100000"/>
              </a:lnSpc>
              <a:spcBef>
                <a:spcPts val="1600"/>
              </a:spcBef>
              <a:spcAft>
                <a:spcPts val="0"/>
              </a:spcAft>
              <a:buSzPts val="1000"/>
              <a:buNone/>
              <a:defRPr/>
            </a:lvl5pPr>
            <a:lvl6pPr lvl="5" algn="l">
              <a:lnSpc>
                <a:spcPct val="100000"/>
              </a:lnSpc>
              <a:spcBef>
                <a:spcPts val="1600"/>
              </a:spcBef>
              <a:spcAft>
                <a:spcPts val="0"/>
              </a:spcAft>
              <a:buSzPts val="1000"/>
              <a:buNone/>
              <a:defRPr/>
            </a:lvl6pPr>
            <a:lvl7pPr lvl="6" algn="l">
              <a:lnSpc>
                <a:spcPct val="100000"/>
              </a:lnSpc>
              <a:spcBef>
                <a:spcPts val="1600"/>
              </a:spcBef>
              <a:spcAft>
                <a:spcPts val="0"/>
              </a:spcAft>
              <a:buSzPts val="1000"/>
              <a:buNone/>
              <a:defRPr/>
            </a:lvl7pPr>
            <a:lvl8pPr lvl="7" algn="l">
              <a:lnSpc>
                <a:spcPct val="100000"/>
              </a:lnSpc>
              <a:spcBef>
                <a:spcPts val="1600"/>
              </a:spcBef>
              <a:spcAft>
                <a:spcPts val="0"/>
              </a:spcAft>
              <a:buSzPts val="1000"/>
              <a:buNone/>
              <a:defRPr/>
            </a:lvl8pPr>
            <a:lvl9pPr lvl="8" algn="l">
              <a:lnSpc>
                <a:spcPct val="100000"/>
              </a:lnSpc>
              <a:spcBef>
                <a:spcPts val="1600"/>
              </a:spcBef>
              <a:spcAft>
                <a:spcPts val="1600"/>
              </a:spcAft>
              <a:buSzPts val="1000"/>
              <a:buNone/>
              <a:defRPr/>
            </a:lvl9pPr>
          </a:lstStyle>
          <a:p>
            <a:endParaRPr/>
          </a:p>
        </p:txBody>
      </p:sp>
      <p:sp>
        <p:nvSpPr>
          <p:cNvPr id="136" name="Google Shape;136;p28"/>
          <p:cNvSpPr txBox="1">
            <a:spLocks noGrp="1"/>
          </p:cNvSpPr>
          <p:nvPr>
            <p:ph type="body" idx="3"/>
          </p:nvPr>
        </p:nvSpPr>
        <p:spPr>
          <a:xfrm>
            <a:off x="290525" y="1998617"/>
            <a:ext cx="2861700" cy="1995579"/>
          </a:xfrm>
          <a:prstGeom prst="rect">
            <a:avLst/>
          </a:prstGeom>
          <a:noFill/>
          <a:ln>
            <a:noFill/>
          </a:ln>
        </p:spPr>
        <p:txBody>
          <a:bodyPr spcFirstLastPara="1" wrap="square" lIns="108000" tIns="91425" rIns="234250" bIns="91425" anchor="t" anchorCtr="0">
            <a:noAutofit/>
          </a:bodyPr>
          <a:lstStyle>
            <a:lvl1pPr marL="457200" lvl="0" indent="-292100" algn="l">
              <a:lnSpc>
                <a:spcPct val="110000"/>
              </a:lnSpc>
              <a:spcBef>
                <a:spcPts val="0"/>
              </a:spcBef>
              <a:spcAft>
                <a:spcPts val="0"/>
              </a:spcAft>
              <a:buClr>
                <a:schemeClr val="accent3"/>
              </a:buClr>
              <a:buSzPts val="1000"/>
              <a:buChar char="●"/>
              <a:defRPr sz="1200" b="0" i="0">
                <a:solidFill>
                  <a:schemeClr val="accent6"/>
                </a:solidFill>
                <a:latin typeface="Arial"/>
                <a:ea typeface="Arial"/>
                <a:cs typeface="Arial"/>
                <a:sym typeface="Arial"/>
              </a:defRPr>
            </a:lvl1pPr>
            <a:lvl2pPr marL="914400" lvl="1" indent="-292100" algn="l">
              <a:lnSpc>
                <a:spcPct val="100000"/>
              </a:lnSpc>
              <a:spcBef>
                <a:spcPts val="1600"/>
              </a:spcBef>
              <a:spcAft>
                <a:spcPts val="0"/>
              </a:spcAft>
              <a:buSzPts val="1000"/>
              <a:buChar char="○"/>
              <a:defRPr sz="1000"/>
            </a:lvl2pPr>
            <a:lvl3pPr marL="1371600" lvl="2" indent="-292100" algn="l">
              <a:lnSpc>
                <a:spcPct val="100000"/>
              </a:lnSpc>
              <a:spcBef>
                <a:spcPts val="1600"/>
              </a:spcBef>
              <a:spcAft>
                <a:spcPts val="0"/>
              </a:spcAft>
              <a:buSzPts val="1000"/>
              <a:buChar char="■"/>
              <a:defRPr sz="1000"/>
            </a:lvl3pPr>
            <a:lvl4pPr marL="1828800" lvl="3" indent="-292100" algn="l">
              <a:lnSpc>
                <a:spcPct val="100000"/>
              </a:lnSpc>
              <a:spcBef>
                <a:spcPts val="1600"/>
              </a:spcBef>
              <a:spcAft>
                <a:spcPts val="0"/>
              </a:spcAft>
              <a:buSzPts val="1000"/>
              <a:buChar char="●"/>
              <a:defRPr sz="1000"/>
            </a:lvl4pPr>
            <a:lvl5pPr marL="2286000" lvl="4" indent="-292100" algn="l">
              <a:lnSpc>
                <a:spcPct val="100000"/>
              </a:lnSpc>
              <a:spcBef>
                <a:spcPts val="1600"/>
              </a:spcBef>
              <a:spcAft>
                <a:spcPts val="0"/>
              </a:spcAft>
              <a:buSzPts val="1000"/>
              <a:buChar char="○"/>
              <a:defRPr sz="1000"/>
            </a:lvl5pPr>
            <a:lvl6pPr marL="2743200" lvl="5" indent="-292100" algn="l">
              <a:lnSpc>
                <a:spcPct val="100000"/>
              </a:lnSpc>
              <a:spcBef>
                <a:spcPts val="1600"/>
              </a:spcBef>
              <a:spcAft>
                <a:spcPts val="0"/>
              </a:spcAft>
              <a:buSzPts val="1000"/>
              <a:buChar char="■"/>
              <a:defRPr sz="1000"/>
            </a:lvl6pPr>
            <a:lvl7pPr marL="3200400" lvl="6" indent="-292100" algn="l">
              <a:lnSpc>
                <a:spcPct val="100000"/>
              </a:lnSpc>
              <a:spcBef>
                <a:spcPts val="1600"/>
              </a:spcBef>
              <a:spcAft>
                <a:spcPts val="0"/>
              </a:spcAft>
              <a:buSzPts val="1000"/>
              <a:buChar char="●"/>
              <a:defRPr sz="1000"/>
            </a:lvl7pPr>
            <a:lvl8pPr marL="3657600" lvl="7" indent="-292100" algn="l">
              <a:lnSpc>
                <a:spcPct val="100000"/>
              </a:lnSpc>
              <a:spcBef>
                <a:spcPts val="1600"/>
              </a:spcBef>
              <a:spcAft>
                <a:spcPts val="0"/>
              </a:spcAft>
              <a:buSzPts val="1000"/>
              <a:buChar char="○"/>
              <a:defRPr sz="1000"/>
            </a:lvl8pPr>
            <a:lvl9pPr marL="4114800" lvl="8" indent="-292100" algn="l">
              <a:lnSpc>
                <a:spcPct val="100000"/>
              </a:lnSpc>
              <a:spcBef>
                <a:spcPts val="1600"/>
              </a:spcBef>
              <a:spcAft>
                <a:spcPts val="1600"/>
              </a:spcAft>
              <a:buSzPts val="1000"/>
              <a:buChar char="■"/>
              <a:defRPr sz="1000"/>
            </a:lvl9pPr>
          </a:lstStyle>
          <a:p>
            <a:endParaRPr/>
          </a:p>
        </p:txBody>
      </p:sp>
      <p:sp>
        <p:nvSpPr>
          <p:cNvPr id="137" name="Google Shape;137;p28"/>
          <p:cNvSpPr txBox="1">
            <a:spLocks noGrp="1"/>
          </p:cNvSpPr>
          <p:nvPr>
            <p:ph type="body" idx="4"/>
          </p:nvPr>
        </p:nvSpPr>
        <p:spPr>
          <a:xfrm>
            <a:off x="5999175" y="1998617"/>
            <a:ext cx="2851500" cy="1995579"/>
          </a:xfrm>
          <a:prstGeom prst="rect">
            <a:avLst/>
          </a:prstGeom>
          <a:noFill/>
          <a:ln>
            <a:noFill/>
          </a:ln>
        </p:spPr>
        <p:txBody>
          <a:bodyPr spcFirstLastPara="1" wrap="square" lIns="108000" tIns="91425" rIns="225075" bIns="91425" anchor="t" anchorCtr="0">
            <a:noAutofit/>
          </a:bodyPr>
          <a:lstStyle>
            <a:lvl1pPr marL="457200" lvl="0" indent="-292100" algn="l">
              <a:lnSpc>
                <a:spcPct val="110000"/>
              </a:lnSpc>
              <a:spcBef>
                <a:spcPts val="0"/>
              </a:spcBef>
              <a:spcAft>
                <a:spcPts val="0"/>
              </a:spcAft>
              <a:buClr>
                <a:schemeClr val="accent3"/>
              </a:buClr>
              <a:buSzPts val="1000"/>
              <a:buChar char="●"/>
              <a:defRPr sz="1200" b="0" i="0">
                <a:solidFill>
                  <a:schemeClr val="accent6"/>
                </a:solidFill>
                <a:latin typeface="Arial"/>
                <a:ea typeface="Arial"/>
                <a:cs typeface="Arial"/>
                <a:sym typeface="Arial"/>
              </a:defRPr>
            </a:lvl1pPr>
            <a:lvl2pPr marL="914400" lvl="1" indent="-292100" algn="l">
              <a:lnSpc>
                <a:spcPct val="100000"/>
              </a:lnSpc>
              <a:spcBef>
                <a:spcPts val="1600"/>
              </a:spcBef>
              <a:spcAft>
                <a:spcPts val="0"/>
              </a:spcAft>
              <a:buSzPts val="1000"/>
              <a:buChar char="○"/>
              <a:defRPr sz="1000"/>
            </a:lvl2pPr>
            <a:lvl3pPr marL="1371600" lvl="2" indent="-292100" algn="l">
              <a:lnSpc>
                <a:spcPct val="100000"/>
              </a:lnSpc>
              <a:spcBef>
                <a:spcPts val="1600"/>
              </a:spcBef>
              <a:spcAft>
                <a:spcPts val="0"/>
              </a:spcAft>
              <a:buSzPts val="1000"/>
              <a:buChar char="■"/>
              <a:defRPr sz="1000"/>
            </a:lvl3pPr>
            <a:lvl4pPr marL="1828800" lvl="3" indent="-292100" algn="l">
              <a:lnSpc>
                <a:spcPct val="100000"/>
              </a:lnSpc>
              <a:spcBef>
                <a:spcPts val="1600"/>
              </a:spcBef>
              <a:spcAft>
                <a:spcPts val="0"/>
              </a:spcAft>
              <a:buSzPts val="1000"/>
              <a:buChar char="●"/>
              <a:defRPr sz="1000"/>
            </a:lvl4pPr>
            <a:lvl5pPr marL="2286000" lvl="4" indent="-292100" algn="l">
              <a:lnSpc>
                <a:spcPct val="100000"/>
              </a:lnSpc>
              <a:spcBef>
                <a:spcPts val="1600"/>
              </a:spcBef>
              <a:spcAft>
                <a:spcPts val="0"/>
              </a:spcAft>
              <a:buSzPts val="1000"/>
              <a:buChar char="○"/>
              <a:defRPr sz="1000"/>
            </a:lvl5pPr>
            <a:lvl6pPr marL="2743200" lvl="5" indent="-292100" algn="l">
              <a:lnSpc>
                <a:spcPct val="100000"/>
              </a:lnSpc>
              <a:spcBef>
                <a:spcPts val="1600"/>
              </a:spcBef>
              <a:spcAft>
                <a:spcPts val="0"/>
              </a:spcAft>
              <a:buSzPts val="1000"/>
              <a:buChar char="■"/>
              <a:defRPr sz="1000"/>
            </a:lvl6pPr>
            <a:lvl7pPr marL="3200400" lvl="6" indent="-292100" algn="l">
              <a:lnSpc>
                <a:spcPct val="100000"/>
              </a:lnSpc>
              <a:spcBef>
                <a:spcPts val="1600"/>
              </a:spcBef>
              <a:spcAft>
                <a:spcPts val="0"/>
              </a:spcAft>
              <a:buSzPts val="1000"/>
              <a:buChar char="●"/>
              <a:defRPr sz="1000"/>
            </a:lvl7pPr>
            <a:lvl8pPr marL="3657600" lvl="7" indent="-292100" algn="l">
              <a:lnSpc>
                <a:spcPct val="100000"/>
              </a:lnSpc>
              <a:spcBef>
                <a:spcPts val="1600"/>
              </a:spcBef>
              <a:spcAft>
                <a:spcPts val="0"/>
              </a:spcAft>
              <a:buSzPts val="1000"/>
              <a:buChar char="○"/>
              <a:defRPr sz="1000"/>
            </a:lvl8pPr>
            <a:lvl9pPr marL="4114800" lvl="8" indent="-292100" algn="l">
              <a:lnSpc>
                <a:spcPct val="100000"/>
              </a:lnSpc>
              <a:spcBef>
                <a:spcPts val="1600"/>
              </a:spcBef>
              <a:spcAft>
                <a:spcPts val="1600"/>
              </a:spcAft>
              <a:buSzPts val="1000"/>
              <a:buChar char="■"/>
              <a:defRPr sz="1000"/>
            </a:lvl9pPr>
          </a:lstStyle>
          <a:p>
            <a:endParaRPr/>
          </a:p>
        </p:txBody>
      </p:sp>
      <p:sp>
        <p:nvSpPr>
          <p:cNvPr id="138" name="Google Shape;138;p28"/>
          <p:cNvSpPr txBox="1">
            <a:spLocks noGrp="1"/>
          </p:cNvSpPr>
          <p:nvPr>
            <p:ph type="body" idx="5"/>
          </p:nvPr>
        </p:nvSpPr>
        <p:spPr>
          <a:xfrm>
            <a:off x="3144800" y="1998617"/>
            <a:ext cx="2851500" cy="1995579"/>
          </a:xfrm>
          <a:prstGeom prst="rect">
            <a:avLst/>
          </a:prstGeom>
          <a:noFill/>
          <a:ln>
            <a:noFill/>
          </a:ln>
        </p:spPr>
        <p:txBody>
          <a:bodyPr spcFirstLastPara="1" wrap="square" lIns="108000" tIns="91425" rIns="224525" bIns="91425" anchor="t" anchorCtr="0">
            <a:noAutofit/>
          </a:bodyPr>
          <a:lstStyle>
            <a:lvl1pPr marL="457200" lvl="0" indent="-292100" algn="l">
              <a:lnSpc>
                <a:spcPct val="110000"/>
              </a:lnSpc>
              <a:spcBef>
                <a:spcPts val="0"/>
              </a:spcBef>
              <a:spcAft>
                <a:spcPts val="0"/>
              </a:spcAft>
              <a:buClr>
                <a:schemeClr val="accent3"/>
              </a:buClr>
              <a:buSzPts val="1000"/>
              <a:buChar char="●"/>
              <a:defRPr sz="1200" b="0" i="0">
                <a:solidFill>
                  <a:schemeClr val="accent6"/>
                </a:solidFill>
                <a:latin typeface="Arial"/>
                <a:ea typeface="Arial"/>
                <a:cs typeface="Arial"/>
                <a:sym typeface="Arial"/>
              </a:defRPr>
            </a:lvl1pPr>
            <a:lvl2pPr marL="914400" lvl="1" indent="-292100" algn="l">
              <a:lnSpc>
                <a:spcPct val="100000"/>
              </a:lnSpc>
              <a:spcBef>
                <a:spcPts val="1600"/>
              </a:spcBef>
              <a:spcAft>
                <a:spcPts val="0"/>
              </a:spcAft>
              <a:buSzPts val="1000"/>
              <a:buChar char="○"/>
              <a:defRPr sz="1000"/>
            </a:lvl2pPr>
            <a:lvl3pPr marL="1371600" lvl="2" indent="-292100" algn="l">
              <a:lnSpc>
                <a:spcPct val="100000"/>
              </a:lnSpc>
              <a:spcBef>
                <a:spcPts val="1600"/>
              </a:spcBef>
              <a:spcAft>
                <a:spcPts val="0"/>
              </a:spcAft>
              <a:buSzPts val="1000"/>
              <a:buChar char="■"/>
              <a:defRPr sz="1000"/>
            </a:lvl3pPr>
            <a:lvl4pPr marL="1828800" lvl="3" indent="-292100" algn="l">
              <a:lnSpc>
                <a:spcPct val="100000"/>
              </a:lnSpc>
              <a:spcBef>
                <a:spcPts val="1600"/>
              </a:spcBef>
              <a:spcAft>
                <a:spcPts val="0"/>
              </a:spcAft>
              <a:buSzPts val="1000"/>
              <a:buChar char="●"/>
              <a:defRPr sz="1000"/>
            </a:lvl4pPr>
            <a:lvl5pPr marL="2286000" lvl="4" indent="-292100" algn="l">
              <a:lnSpc>
                <a:spcPct val="100000"/>
              </a:lnSpc>
              <a:spcBef>
                <a:spcPts val="1600"/>
              </a:spcBef>
              <a:spcAft>
                <a:spcPts val="0"/>
              </a:spcAft>
              <a:buSzPts val="1000"/>
              <a:buChar char="○"/>
              <a:defRPr sz="1000"/>
            </a:lvl5pPr>
            <a:lvl6pPr marL="2743200" lvl="5" indent="-292100" algn="l">
              <a:lnSpc>
                <a:spcPct val="100000"/>
              </a:lnSpc>
              <a:spcBef>
                <a:spcPts val="1600"/>
              </a:spcBef>
              <a:spcAft>
                <a:spcPts val="0"/>
              </a:spcAft>
              <a:buSzPts val="1000"/>
              <a:buChar char="■"/>
              <a:defRPr sz="1000"/>
            </a:lvl6pPr>
            <a:lvl7pPr marL="3200400" lvl="6" indent="-292100" algn="l">
              <a:lnSpc>
                <a:spcPct val="100000"/>
              </a:lnSpc>
              <a:spcBef>
                <a:spcPts val="1600"/>
              </a:spcBef>
              <a:spcAft>
                <a:spcPts val="0"/>
              </a:spcAft>
              <a:buSzPts val="1000"/>
              <a:buChar char="●"/>
              <a:defRPr sz="1000"/>
            </a:lvl7pPr>
            <a:lvl8pPr marL="3657600" lvl="7" indent="-292100" algn="l">
              <a:lnSpc>
                <a:spcPct val="100000"/>
              </a:lnSpc>
              <a:spcBef>
                <a:spcPts val="1600"/>
              </a:spcBef>
              <a:spcAft>
                <a:spcPts val="0"/>
              </a:spcAft>
              <a:buSzPts val="1000"/>
              <a:buChar char="○"/>
              <a:defRPr sz="1000"/>
            </a:lvl8pPr>
            <a:lvl9pPr marL="4114800" lvl="8" indent="-292100" algn="l">
              <a:lnSpc>
                <a:spcPct val="100000"/>
              </a:lnSpc>
              <a:spcBef>
                <a:spcPts val="1600"/>
              </a:spcBef>
              <a:spcAft>
                <a:spcPts val="1600"/>
              </a:spcAft>
              <a:buSzPts val="1000"/>
              <a:buChar char="■"/>
              <a:defRPr sz="1000"/>
            </a:lvl9pPr>
          </a:lstStyle>
          <a:p>
            <a:endParaRPr/>
          </a:p>
        </p:txBody>
      </p:sp>
      <p:pic>
        <p:nvPicPr>
          <p:cNvPr id="2" name="Google Shape;153;p32">
            <a:extLst>
              <a:ext uri="{FF2B5EF4-FFF2-40B4-BE49-F238E27FC236}">
                <a16:creationId xmlns:a16="http://schemas.microsoft.com/office/drawing/2014/main" id="{CF91BA85-F7A6-0F1F-934E-4959784DB10D}"/>
              </a:ext>
            </a:extLst>
          </p:cNvPr>
          <p:cNvPicPr preferRelativeResize="0"/>
          <p:nvPr userDrawn="1"/>
        </p:nvPicPr>
        <p:blipFill>
          <a:blip r:embed="rId2"/>
          <a:srcRect/>
          <a:stretch/>
        </p:blipFill>
        <p:spPr>
          <a:xfrm>
            <a:off x="499906" y="4456591"/>
            <a:ext cx="1076184" cy="28891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8 End slide">
  <p:cSld name="18 End slide">
    <p:bg>
      <p:bgPr>
        <a:solidFill>
          <a:schemeClr val="lt1"/>
        </a:solidFill>
        <a:effectLst/>
      </p:bgPr>
    </p:bg>
    <p:spTree>
      <p:nvGrpSpPr>
        <p:cNvPr id="1" name="Shape 140"/>
        <p:cNvGrpSpPr/>
        <p:nvPr/>
      </p:nvGrpSpPr>
      <p:grpSpPr>
        <a:xfrm>
          <a:off x="0" y="0"/>
          <a:ext cx="0" cy="0"/>
          <a:chOff x="0" y="0"/>
          <a:chExt cx="0" cy="0"/>
        </a:xfrm>
      </p:grpSpPr>
      <p:sp>
        <p:nvSpPr>
          <p:cNvPr id="141" name="Google Shape;141;p29"/>
          <p:cNvSpPr txBox="1"/>
          <p:nvPr/>
        </p:nvSpPr>
        <p:spPr>
          <a:xfrm>
            <a:off x="4999685" y="2143253"/>
            <a:ext cx="4345085" cy="572700"/>
          </a:xfrm>
          <a:prstGeom prst="rect">
            <a:avLst/>
          </a:prstGeom>
          <a:noFill/>
          <a:ln>
            <a:noFill/>
          </a:ln>
        </p:spPr>
        <p:txBody>
          <a:bodyPr spcFirstLastPara="1" wrap="square" lIns="228600" tIns="91425" rIns="221350" bIns="91425" anchor="t" anchorCtr="0">
            <a:noAutofit/>
          </a:bodyPr>
          <a:lstStyle/>
          <a:p>
            <a:pPr marL="0" marR="0" lvl="0" indent="0" algn="l" rtl="0">
              <a:lnSpc>
                <a:spcPct val="104999"/>
              </a:lnSpc>
              <a:spcBef>
                <a:spcPts val="0"/>
              </a:spcBef>
              <a:spcAft>
                <a:spcPts val="0"/>
              </a:spcAft>
              <a:buClr>
                <a:schemeClr val="dk1"/>
              </a:buClr>
              <a:buSzPts val="2500"/>
              <a:buFont typeface="Arial"/>
              <a:buNone/>
            </a:pPr>
            <a:endParaRPr sz="4000" b="0" i="0" u="none" strike="noStrike" cap="none">
              <a:solidFill>
                <a:schemeClr val="lt1"/>
              </a:solidFill>
              <a:latin typeface="Arial"/>
              <a:ea typeface="Arial"/>
              <a:cs typeface="Arial"/>
              <a:sym typeface="Arial"/>
            </a:endParaRPr>
          </a:p>
        </p:txBody>
      </p:sp>
      <p:pic>
        <p:nvPicPr>
          <p:cNvPr id="142" name="Google Shape;142;p29" descr="Icon&#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44" name="Google Shape;144;p29"/>
          <p:cNvSpPr txBox="1">
            <a:spLocks noGrp="1"/>
          </p:cNvSpPr>
          <p:nvPr>
            <p:ph type="body" idx="1"/>
          </p:nvPr>
        </p:nvSpPr>
        <p:spPr>
          <a:xfrm>
            <a:off x="6168044" y="365759"/>
            <a:ext cx="2664629" cy="2430310"/>
          </a:xfrm>
          <a:prstGeom prst="rect">
            <a:avLst/>
          </a:prstGeom>
          <a:noFill/>
          <a:ln>
            <a:noFill/>
          </a:ln>
        </p:spPr>
        <p:txBody>
          <a:bodyPr spcFirstLastPara="1" wrap="square" lIns="108000" tIns="91425" rIns="221525" bIns="91425" anchor="t" anchorCtr="0">
            <a:noAutofit/>
          </a:bodyPr>
          <a:lstStyle>
            <a:lvl1pPr marL="457200" lvl="0" indent="-228600" algn="l">
              <a:lnSpc>
                <a:spcPct val="100000"/>
              </a:lnSpc>
              <a:spcBef>
                <a:spcPts val="0"/>
              </a:spcBef>
              <a:spcAft>
                <a:spcPts val="0"/>
              </a:spcAft>
              <a:buClr>
                <a:schemeClr val="accent3"/>
              </a:buClr>
              <a:buSzPts val="1000"/>
              <a:buNone/>
              <a:defRPr sz="1200" b="0" i="0">
                <a:solidFill>
                  <a:schemeClr val="accent6"/>
                </a:solidFill>
                <a:latin typeface="Arial"/>
                <a:ea typeface="Arial"/>
                <a:cs typeface="Arial"/>
                <a:sym typeface="Arial"/>
              </a:defRPr>
            </a:lvl1pPr>
            <a:lvl2pPr marL="914400" lvl="1" indent="-292100" algn="l">
              <a:lnSpc>
                <a:spcPct val="100000"/>
              </a:lnSpc>
              <a:spcBef>
                <a:spcPts val="1600"/>
              </a:spcBef>
              <a:spcAft>
                <a:spcPts val="0"/>
              </a:spcAft>
              <a:buSzPts val="1000"/>
              <a:buChar char="○"/>
              <a:defRPr sz="1000"/>
            </a:lvl2pPr>
            <a:lvl3pPr marL="1371600" lvl="2" indent="-292100" algn="l">
              <a:lnSpc>
                <a:spcPct val="100000"/>
              </a:lnSpc>
              <a:spcBef>
                <a:spcPts val="1600"/>
              </a:spcBef>
              <a:spcAft>
                <a:spcPts val="0"/>
              </a:spcAft>
              <a:buSzPts val="1000"/>
              <a:buChar char="■"/>
              <a:defRPr sz="1000"/>
            </a:lvl3pPr>
            <a:lvl4pPr marL="1828800" lvl="3" indent="-292100" algn="l">
              <a:lnSpc>
                <a:spcPct val="100000"/>
              </a:lnSpc>
              <a:spcBef>
                <a:spcPts val="1600"/>
              </a:spcBef>
              <a:spcAft>
                <a:spcPts val="0"/>
              </a:spcAft>
              <a:buSzPts val="1000"/>
              <a:buChar char="●"/>
              <a:defRPr sz="1000"/>
            </a:lvl4pPr>
            <a:lvl5pPr marL="2286000" lvl="4" indent="-292100" algn="l">
              <a:lnSpc>
                <a:spcPct val="100000"/>
              </a:lnSpc>
              <a:spcBef>
                <a:spcPts val="1600"/>
              </a:spcBef>
              <a:spcAft>
                <a:spcPts val="0"/>
              </a:spcAft>
              <a:buSzPts val="1000"/>
              <a:buChar char="○"/>
              <a:defRPr sz="1000"/>
            </a:lvl5pPr>
            <a:lvl6pPr marL="2743200" lvl="5" indent="-292100" algn="l">
              <a:lnSpc>
                <a:spcPct val="100000"/>
              </a:lnSpc>
              <a:spcBef>
                <a:spcPts val="1600"/>
              </a:spcBef>
              <a:spcAft>
                <a:spcPts val="0"/>
              </a:spcAft>
              <a:buSzPts val="1000"/>
              <a:buChar char="■"/>
              <a:defRPr sz="1000"/>
            </a:lvl6pPr>
            <a:lvl7pPr marL="3200400" lvl="6" indent="-292100" algn="l">
              <a:lnSpc>
                <a:spcPct val="100000"/>
              </a:lnSpc>
              <a:spcBef>
                <a:spcPts val="1600"/>
              </a:spcBef>
              <a:spcAft>
                <a:spcPts val="0"/>
              </a:spcAft>
              <a:buSzPts val="1000"/>
              <a:buChar char="●"/>
              <a:defRPr sz="1000"/>
            </a:lvl7pPr>
            <a:lvl8pPr marL="3657600" lvl="7" indent="-292100" algn="l">
              <a:lnSpc>
                <a:spcPct val="100000"/>
              </a:lnSpc>
              <a:spcBef>
                <a:spcPts val="1600"/>
              </a:spcBef>
              <a:spcAft>
                <a:spcPts val="0"/>
              </a:spcAft>
              <a:buSzPts val="1000"/>
              <a:buChar char="○"/>
              <a:defRPr sz="1000"/>
            </a:lvl8pPr>
            <a:lvl9pPr marL="4114800" lvl="8" indent="-292100" algn="l">
              <a:lnSpc>
                <a:spcPct val="100000"/>
              </a:lnSpc>
              <a:spcBef>
                <a:spcPts val="1600"/>
              </a:spcBef>
              <a:spcAft>
                <a:spcPts val="1600"/>
              </a:spcAft>
              <a:buSzPts val="1000"/>
              <a:buChar char="■"/>
              <a:defRPr sz="1000"/>
            </a:lvl9pPr>
          </a:lstStyle>
          <a:p>
            <a:endParaRPr/>
          </a:p>
        </p:txBody>
      </p:sp>
      <p:pic>
        <p:nvPicPr>
          <p:cNvPr id="2" name="Google Shape;143;p29">
            <a:extLst>
              <a:ext uri="{FF2B5EF4-FFF2-40B4-BE49-F238E27FC236}">
                <a16:creationId xmlns:a16="http://schemas.microsoft.com/office/drawing/2014/main" id="{C93F62D7-C52D-2BD3-BC88-6305B95617F1}"/>
              </a:ext>
            </a:extLst>
          </p:cNvPr>
          <p:cNvPicPr preferRelativeResize="0"/>
          <p:nvPr userDrawn="1"/>
        </p:nvPicPr>
        <p:blipFill>
          <a:blip r:embed="rId3"/>
          <a:srcRect/>
          <a:stretch/>
        </p:blipFill>
        <p:spPr>
          <a:xfrm>
            <a:off x="399011" y="419859"/>
            <a:ext cx="1671769" cy="44880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9 Blank slide with logo">
  <p:cSld name="19 Blank slide with logo">
    <p:spTree>
      <p:nvGrpSpPr>
        <p:cNvPr id="1" name="Shape 145"/>
        <p:cNvGrpSpPr/>
        <p:nvPr/>
      </p:nvGrpSpPr>
      <p:grpSpPr>
        <a:xfrm>
          <a:off x="0" y="0"/>
          <a:ext cx="0" cy="0"/>
          <a:chOff x="0" y="0"/>
          <a:chExt cx="0" cy="0"/>
        </a:xfrm>
      </p:grpSpPr>
      <p:sp>
        <p:nvSpPr>
          <p:cNvPr id="146" name="Google Shape;146;p30"/>
          <p:cNvSpPr txBox="1"/>
          <p:nvPr/>
        </p:nvSpPr>
        <p:spPr>
          <a:xfrm>
            <a:off x="4999685" y="2143253"/>
            <a:ext cx="4345085" cy="572700"/>
          </a:xfrm>
          <a:prstGeom prst="rect">
            <a:avLst/>
          </a:prstGeom>
          <a:noFill/>
          <a:ln>
            <a:noFill/>
          </a:ln>
        </p:spPr>
        <p:txBody>
          <a:bodyPr spcFirstLastPara="1" wrap="square" lIns="228600" tIns="91425" rIns="221350" bIns="91425" anchor="t" anchorCtr="0">
            <a:noAutofit/>
          </a:bodyPr>
          <a:lstStyle/>
          <a:p>
            <a:pPr marL="0" marR="0" lvl="0" indent="0" algn="l" rtl="0">
              <a:lnSpc>
                <a:spcPct val="104999"/>
              </a:lnSpc>
              <a:spcBef>
                <a:spcPts val="0"/>
              </a:spcBef>
              <a:spcAft>
                <a:spcPts val="0"/>
              </a:spcAft>
              <a:buClr>
                <a:schemeClr val="dk1"/>
              </a:buClr>
              <a:buSzPts val="2500"/>
              <a:buFont typeface="Arial"/>
              <a:buNone/>
            </a:pPr>
            <a:endParaRPr sz="4000" b="0" i="0" u="none" strike="noStrike" cap="none">
              <a:solidFill>
                <a:schemeClr val="lt1"/>
              </a:solidFill>
              <a:latin typeface="Arial"/>
              <a:ea typeface="Arial"/>
              <a:cs typeface="Arial"/>
              <a:sym typeface="Arial"/>
            </a:endParaRPr>
          </a:p>
        </p:txBody>
      </p:sp>
      <p:pic>
        <p:nvPicPr>
          <p:cNvPr id="147" name="Google Shape;147;p30"/>
          <p:cNvPicPr preferRelativeResize="0"/>
          <p:nvPr/>
        </p:nvPicPr>
        <p:blipFill>
          <a:blip r:embed="rId2"/>
          <a:srcRect/>
          <a:stretch/>
        </p:blipFill>
        <p:spPr>
          <a:xfrm>
            <a:off x="498174" y="4455892"/>
            <a:ext cx="1076184" cy="28891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0 Blank slide with logo">
  <p:cSld name="20 Blank slide with logo">
    <p:bg>
      <p:bgPr>
        <a:solidFill>
          <a:schemeClr val="accent5"/>
        </a:solidFill>
        <a:effectLst/>
      </p:bgPr>
    </p:bg>
    <p:spTree>
      <p:nvGrpSpPr>
        <p:cNvPr id="1" name="Shape 148"/>
        <p:cNvGrpSpPr/>
        <p:nvPr/>
      </p:nvGrpSpPr>
      <p:grpSpPr>
        <a:xfrm>
          <a:off x="0" y="0"/>
          <a:ext cx="0" cy="0"/>
          <a:chOff x="0" y="0"/>
          <a:chExt cx="0" cy="0"/>
        </a:xfrm>
      </p:grpSpPr>
      <p:sp>
        <p:nvSpPr>
          <p:cNvPr id="149" name="Google Shape;149;p31"/>
          <p:cNvSpPr txBox="1"/>
          <p:nvPr/>
        </p:nvSpPr>
        <p:spPr>
          <a:xfrm>
            <a:off x="4999685" y="2143253"/>
            <a:ext cx="4345085" cy="572700"/>
          </a:xfrm>
          <a:prstGeom prst="rect">
            <a:avLst/>
          </a:prstGeom>
          <a:noFill/>
          <a:ln>
            <a:noFill/>
          </a:ln>
        </p:spPr>
        <p:txBody>
          <a:bodyPr spcFirstLastPara="1" wrap="square" lIns="228600" tIns="91425" rIns="221350" bIns="91425" anchor="t" anchorCtr="0">
            <a:noAutofit/>
          </a:bodyPr>
          <a:lstStyle/>
          <a:p>
            <a:pPr marL="0" marR="0" lvl="0" indent="0" algn="l" rtl="0">
              <a:lnSpc>
                <a:spcPct val="104999"/>
              </a:lnSpc>
              <a:spcBef>
                <a:spcPts val="0"/>
              </a:spcBef>
              <a:spcAft>
                <a:spcPts val="0"/>
              </a:spcAft>
              <a:buClr>
                <a:schemeClr val="dk1"/>
              </a:buClr>
              <a:buSzPts val="2500"/>
              <a:buFont typeface="Arial"/>
              <a:buNone/>
            </a:pPr>
            <a:endParaRPr sz="4000" b="0" i="0" u="none" strike="noStrike" cap="none">
              <a:solidFill>
                <a:schemeClr val="lt1"/>
              </a:solidFill>
              <a:latin typeface="Arial"/>
              <a:ea typeface="Arial"/>
              <a:cs typeface="Arial"/>
              <a:sym typeface="Arial"/>
            </a:endParaRPr>
          </a:p>
        </p:txBody>
      </p:sp>
      <p:pic>
        <p:nvPicPr>
          <p:cNvPr id="150" name="Google Shape;150;p31"/>
          <p:cNvPicPr preferRelativeResize="0"/>
          <p:nvPr/>
        </p:nvPicPr>
        <p:blipFill>
          <a:blip r:embed="rId2"/>
          <a:srcRect/>
          <a:stretch/>
        </p:blipFill>
        <p:spPr>
          <a:xfrm>
            <a:off x="498174" y="4455892"/>
            <a:ext cx="1076184" cy="28891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2 Blank slide">
  <p:cSld name="22 Blank slide">
    <p:spTree>
      <p:nvGrpSpPr>
        <p:cNvPr id="1" name="Shape 154"/>
        <p:cNvGrpSpPr/>
        <p:nvPr/>
      </p:nvGrpSpPr>
      <p:grpSpPr>
        <a:xfrm>
          <a:off x="0" y="0"/>
          <a:ext cx="0" cy="0"/>
          <a:chOff x="0" y="0"/>
          <a:chExt cx="0" cy="0"/>
        </a:xfrm>
      </p:grpSpPr>
      <p:sp>
        <p:nvSpPr>
          <p:cNvPr id="155" name="Google Shape;155;p33"/>
          <p:cNvSpPr txBox="1"/>
          <p:nvPr/>
        </p:nvSpPr>
        <p:spPr>
          <a:xfrm>
            <a:off x="4999685" y="2143253"/>
            <a:ext cx="4345085" cy="572700"/>
          </a:xfrm>
          <a:prstGeom prst="rect">
            <a:avLst/>
          </a:prstGeom>
          <a:noFill/>
          <a:ln>
            <a:noFill/>
          </a:ln>
        </p:spPr>
        <p:txBody>
          <a:bodyPr spcFirstLastPara="1" wrap="square" lIns="228600" tIns="91425" rIns="221350" bIns="91425" anchor="t" anchorCtr="0">
            <a:noAutofit/>
          </a:bodyPr>
          <a:lstStyle/>
          <a:p>
            <a:pPr marL="0" marR="0" lvl="0" indent="0" algn="l" rtl="0">
              <a:lnSpc>
                <a:spcPct val="104999"/>
              </a:lnSpc>
              <a:spcBef>
                <a:spcPts val="0"/>
              </a:spcBef>
              <a:spcAft>
                <a:spcPts val="0"/>
              </a:spcAft>
              <a:buClr>
                <a:schemeClr val="dk1"/>
              </a:buClr>
              <a:buSzPts val="2500"/>
              <a:buFont typeface="Arial"/>
              <a:buNone/>
            </a:pPr>
            <a:endParaRPr sz="40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3 Blank slide">
  <p:cSld name="23 Blank slide">
    <p:bg>
      <p:bgPr>
        <a:solidFill>
          <a:schemeClr val="accent5"/>
        </a:solidFill>
        <a:effectLst/>
      </p:bgPr>
    </p:bg>
    <p:spTree>
      <p:nvGrpSpPr>
        <p:cNvPr id="1" name="Shape 156"/>
        <p:cNvGrpSpPr/>
        <p:nvPr/>
      </p:nvGrpSpPr>
      <p:grpSpPr>
        <a:xfrm>
          <a:off x="0" y="0"/>
          <a:ext cx="0" cy="0"/>
          <a:chOff x="0" y="0"/>
          <a:chExt cx="0" cy="0"/>
        </a:xfrm>
      </p:grpSpPr>
      <p:sp>
        <p:nvSpPr>
          <p:cNvPr id="157" name="Google Shape;157;p34"/>
          <p:cNvSpPr txBox="1"/>
          <p:nvPr/>
        </p:nvSpPr>
        <p:spPr>
          <a:xfrm>
            <a:off x="4999685" y="2143253"/>
            <a:ext cx="4345085" cy="572700"/>
          </a:xfrm>
          <a:prstGeom prst="rect">
            <a:avLst/>
          </a:prstGeom>
          <a:noFill/>
          <a:ln>
            <a:noFill/>
          </a:ln>
        </p:spPr>
        <p:txBody>
          <a:bodyPr spcFirstLastPara="1" wrap="square" lIns="228600" tIns="91425" rIns="221350" bIns="91425" anchor="t" anchorCtr="0">
            <a:noAutofit/>
          </a:bodyPr>
          <a:lstStyle/>
          <a:p>
            <a:pPr marL="0" marR="0" lvl="0" indent="0" algn="l" rtl="0">
              <a:lnSpc>
                <a:spcPct val="104999"/>
              </a:lnSpc>
              <a:spcBef>
                <a:spcPts val="0"/>
              </a:spcBef>
              <a:spcAft>
                <a:spcPts val="0"/>
              </a:spcAft>
              <a:buClr>
                <a:schemeClr val="dk1"/>
              </a:buClr>
              <a:buSzPts val="2500"/>
              <a:buFont typeface="Arial"/>
              <a:buNone/>
            </a:pPr>
            <a:endParaRPr sz="40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 Title slide with graphic crop">
  <p:cSld name="2 Title slide with graphic crop">
    <p:spTree>
      <p:nvGrpSpPr>
        <p:cNvPr id="1" name="Shape 67"/>
        <p:cNvGrpSpPr/>
        <p:nvPr/>
      </p:nvGrpSpPr>
      <p:grpSpPr>
        <a:xfrm>
          <a:off x="0" y="0"/>
          <a:ext cx="0" cy="0"/>
          <a:chOff x="0" y="0"/>
          <a:chExt cx="0" cy="0"/>
        </a:xfrm>
      </p:grpSpPr>
      <p:pic>
        <p:nvPicPr>
          <p:cNvPr id="68" name="Google Shape;68;p20" descr="Shape&#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69" name="Google Shape;69;p20"/>
          <p:cNvPicPr preferRelativeResize="0"/>
          <p:nvPr/>
        </p:nvPicPr>
        <p:blipFill>
          <a:blip r:embed="rId3"/>
          <a:srcRect/>
          <a:stretch/>
        </p:blipFill>
        <p:spPr>
          <a:xfrm>
            <a:off x="496648" y="667057"/>
            <a:ext cx="1671770" cy="448808"/>
          </a:xfrm>
          <a:prstGeom prst="rect">
            <a:avLst/>
          </a:prstGeom>
          <a:noFill/>
          <a:ln>
            <a:noFill/>
          </a:ln>
        </p:spPr>
      </p:pic>
      <p:sp>
        <p:nvSpPr>
          <p:cNvPr id="70" name="Google Shape;70;p20"/>
          <p:cNvSpPr txBox="1">
            <a:spLocks noGrp="1"/>
          </p:cNvSpPr>
          <p:nvPr>
            <p:ph type="title"/>
          </p:nvPr>
        </p:nvSpPr>
        <p:spPr>
          <a:xfrm>
            <a:off x="290525" y="1719315"/>
            <a:ext cx="4345085" cy="1196821"/>
          </a:xfrm>
          <a:prstGeom prst="rect">
            <a:avLst/>
          </a:prstGeom>
          <a:noFill/>
          <a:ln>
            <a:noFill/>
          </a:ln>
        </p:spPr>
        <p:txBody>
          <a:bodyPr spcFirstLastPara="1" wrap="square" lIns="228600" tIns="91425" rIns="221350" bIns="91425" anchor="b" anchorCtr="0">
            <a:noAutofit/>
          </a:bodyPr>
          <a:lstStyle>
            <a:lvl1pPr lvl="0" algn="l">
              <a:lnSpc>
                <a:spcPct val="85000"/>
              </a:lnSpc>
              <a:spcBef>
                <a:spcPts val="0"/>
              </a:spcBef>
              <a:spcAft>
                <a:spcPts val="0"/>
              </a:spcAft>
              <a:buClr>
                <a:schemeClr val="dk1"/>
              </a:buClr>
              <a:buSzPts val="2500"/>
              <a:buNone/>
              <a:defRPr sz="4000" b="0" i="0">
                <a:solidFill>
                  <a:schemeClr val="lt1"/>
                </a:solidFill>
                <a:latin typeface="Arial"/>
                <a:ea typeface="Arial"/>
                <a:cs typeface="Arial"/>
                <a:sym typeface="Arial"/>
              </a:defRPr>
            </a:lvl1pPr>
            <a:lvl2pPr lvl="1" algn="l">
              <a:lnSpc>
                <a:spcPct val="100000"/>
              </a:lnSpc>
              <a:spcBef>
                <a:spcPts val="0"/>
              </a:spcBef>
              <a:spcAft>
                <a:spcPts val="0"/>
              </a:spcAft>
              <a:buSzPts val="2000"/>
              <a:buNone/>
              <a:defRPr sz="2000" b="1"/>
            </a:lvl2pPr>
            <a:lvl3pPr lvl="2" algn="l">
              <a:lnSpc>
                <a:spcPct val="100000"/>
              </a:lnSpc>
              <a:spcBef>
                <a:spcPts val="0"/>
              </a:spcBef>
              <a:spcAft>
                <a:spcPts val="0"/>
              </a:spcAft>
              <a:buSzPts val="2000"/>
              <a:buNone/>
              <a:defRPr sz="2000" b="1"/>
            </a:lvl3pPr>
            <a:lvl4pPr lvl="3" algn="l">
              <a:lnSpc>
                <a:spcPct val="100000"/>
              </a:lnSpc>
              <a:spcBef>
                <a:spcPts val="0"/>
              </a:spcBef>
              <a:spcAft>
                <a:spcPts val="0"/>
              </a:spcAft>
              <a:buSzPts val="2000"/>
              <a:buNone/>
              <a:defRPr sz="2000" b="1"/>
            </a:lvl4pPr>
            <a:lvl5pPr lvl="4" algn="l">
              <a:lnSpc>
                <a:spcPct val="100000"/>
              </a:lnSpc>
              <a:spcBef>
                <a:spcPts val="0"/>
              </a:spcBef>
              <a:spcAft>
                <a:spcPts val="0"/>
              </a:spcAft>
              <a:buSzPts val="2000"/>
              <a:buNone/>
              <a:defRPr sz="2000" b="1"/>
            </a:lvl5pPr>
            <a:lvl6pPr lvl="5" algn="l">
              <a:lnSpc>
                <a:spcPct val="100000"/>
              </a:lnSpc>
              <a:spcBef>
                <a:spcPts val="0"/>
              </a:spcBef>
              <a:spcAft>
                <a:spcPts val="0"/>
              </a:spcAft>
              <a:buSzPts val="2000"/>
              <a:buNone/>
              <a:defRPr sz="2000" b="1"/>
            </a:lvl6pPr>
            <a:lvl7pPr lvl="6" algn="l">
              <a:lnSpc>
                <a:spcPct val="100000"/>
              </a:lnSpc>
              <a:spcBef>
                <a:spcPts val="0"/>
              </a:spcBef>
              <a:spcAft>
                <a:spcPts val="0"/>
              </a:spcAft>
              <a:buSzPts val="2000"/>
              <a:buNone/>
              <a:defRPr sz="2000" b="1"/>
            </a:lvl7pPr>
            <a:lvl8pPr lvl="7" algn="l">
              <a:lnSpc>
                <a:spcPct val="100000"/>
              </a:lnSpc>
              <a:spcBef>
                <a:spcPts val="0"/>
              </a:spcBef>
              <a:spcAft>
                <a:spcPts val="0"/>
              </a:spcAft>
              <a:buSzPts val="2000"/>
              <a:buNone/>
              <a:defRPr sz="2000" b="1"/>
            </a:lvl8pPr>
            <a:lvl9pPr lvl="8" algn="l">
              <a:lnSpc>
                <a:spcPct val="100000"/>
              </a:lnSpc>
              <a:spcBef>
                <a:spcPts val="0"/>
              </a:spcBef>
              <a:spcAft>
                <a:spcPts val="0"/>
              </a:spcAft>
              <a:buSzPts val="2000"/>
              <a:buNone/>
              <a:defRPr sz="2000" b="1"/>
            </a:lvl9pPr>
          </a:lstStyle>
          <a:p>
            <a:endParaRPr/>
          </a:p>
        </p:txBody>
      </p:sp>
      <p:sp>
        <p:nvSpPr>
          <p:cNvPr id="71" name="Google Shape;71;p20"/>
          <p:cNvSpPr txBox="1">
            <a:spLocks noGrp="1"/>
          </p:cNvSpPr>
          <p:nvPr>
            <p:ph type="subTitle" idx="1"/>
          </p:nvPr>
        </p:nvSpPr>
        <p:spPr>
          <a:xfrm>
            <a:off x="290525" y="2905346"/>
            <a:ext cx="4345086" cy="207600"/>
          </a:xfrm>
          <a:prstGeom prst="rect">
            <a:avLst/>
          </a:prstGeom>
          <a:noFill/>
          <a:ln>
            <a:noFill/>
          </a:ln>
        </p:spPr>
        <p:txBody>
          <a:bodyPr spcFirstLastPara="1" wrap="square" lIns="251975" tIns="91425" rIns="91425" bIns="91425" anchor="t" anchorCtr="0">
            <a:noAutofit/>
          </a:bodyPr>
          <a:lstStyle>
            <a:lvl1pPr marR="0" lvl="0" algn="l">
              <a:lnSpc>
                <a:spcPct val="100000"/>
              </a:lnSpc>
              <a:spcBef>
                <a:spcPts val="0"/>
              </a:spcBef>
              <a:spcAft>
                <a:spcPts val="0"/>
              </a:spcAft>
              <a:buClr>
                <a:schemeClr val="accent4"/>
              </a:buClr>
              <a:buSzPts val="1000"/>
              <a:buNone/>
              <a:defRPr sz="1200" b="0" i="0">
                <a:solidFill>
                  <a:schemeClr val="accent3"/>
                </a:solidFill>
                <a:latin typeface="Arial"/>
                <a:ea typeface="Arial"/>
                <a:cs typeface="Arial"/>
                <a:sym typeface="Arial"/>
              </a:defRPr>
            </a:lvl1pPr>
            <a:lvl2pPr lvl="1" algn="l">
              <a:lnSpc>
                <a:spcPct val="100000"/>
              </a:lnSpc>
              <a:spcBef>
                <a:spcPts val="0"/>
              </a:spcBef>
              <a:spcAft>
                <a:spcPts val="0"/>
              </a:spcAft>
              <a:buSzPts val="1000"/>
              <a:buNone/>
              <a:defRPr/>
            </a:lvl2pPr>
            <a:lvl3pPr lvl="2" algn="l">
              <a:lnSpc>
                <a:spcPct val="100000"/>
              </a:lnSpc>
              <a:spcBef>
                <a:spcPts val="1600"/>
              </a:spcBef>
              <a:spcAft>
                <a:spcPts val="0"/>
              </a:spcAft>
              <a:buSzPts val="1000"/>
              <a:buNone/>
              <a:defRPr/>
            </a:lvl3pPr>
            <a:lvl4pPr lvl="3" algn="l">
              <a:lnSpc>
                <a:spcPct val="100000"/>
              </a:lnSpc>
              <a:spcBef>
                <a:spcPts val="1600"/>
              </a:spcBef>
              <a:spcAft>
                <a:spcPts val="0"/>
              </a:spcAft>
              <a:buSzPts val="1000"/>
              <a:buNone/>
              <a:defRPr/>
            </a:lvl4pPr>
            <a:lvl5pPr lvl="4" algn="l">
              <a:lnSpc>
                <a:spcPct val="100000"/>
              </a:lnSpc>
              <a:spcBef>
                <a:spcPts val="1600"/>
              </a:spcBef>
              <a:spcAft>
                <a:spcPts val="0"/>
              </a:spcAft>
              <a:buSzPts val="1000"/>
              <a:buNone/>
              <a:defRPr/>
            </a:lvl5pPr>
            <a:lvl6pPr lvl="5" algn="l">
              <a:lnSpc>
                <a:spcPct val="100000"/>
              </a:lnSpc>
              <a:spcBef>
                <a:spcPts val="1600"/>
              </a:spcBef>
              <a:spcAft>
                <a:spcPts val="0"/>
              </a:spcAft>
              <a:buSzPts val="1000"/>
              <a:buNone/>
              <a:defRPr/>
            </a:lvl6pPr>
            <a:lvl7pPr lvl="6" algn="l">
              <a:lnSpc>
                <a:spcPct val="100000"/>
              </a:lnSpc>
              <a:spcBef>
                <a:spcPts val="1600"/>
              </a:spcBef>
              <a:spcAft>
                <a:spcPts val="0"/>
              </a:spcAft>
              <a:buSzPts val="1000"/>
              <a:buNone/>
              <a:defRPr/>
            </a:lvl7pPr>
            <a:lvl8pPr lvl="7" algn="l">
              <a:lnSpc>
                <a:spcPct val="100000"/>
              </a:lnSpc>
              <a:spcBef>
                <a:spcPts val="1600"/>
              </a:spcBef>
              <a:spcAft>
                <a:spcPts val="0"/>
              </a:spcAft>
              <a:buSzPts val="1000"/>
              <a:buNone/>
              <a:defRPr/>
            </a:lvl8pPr>
            <a:lvl9pPr lvl="8" algn="l">
              <a:lnSpc>
                <a:spcPct val="100000"/>
              </a:lnSpc>
              <a:spcBef>
                <a:spcPts val="1600"/>
              </a:spcBef>
              <a:spcAft>
                <a:spcPts val="1600"/>
              </a:spcAft>
              <a:buSzPts val="10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4A68-1195-860A-FA34-63F545CD6A10}"/>
              </a:ext>
            </a:extLst>
          </p:cNvPr>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endParaRPr lang="en-IE"/>
          </a:p>
        </p:txBody>
      </p:sp>
      <p:sp>
        <p:nvSpPr>
          <p:cNvPr id="3" name="Subtitle 2">
            <a:extLst>
              <a:ext uri="{FF2B5EF4-FFF2-40B4-BE49-F238E27FC236}">
                <a16:creationId xmlns:a16="http://schemas.microsoft.com/office/drawing/2014/main" id="{957166C3-9BA2-CFA5-3128-5E8C93685550}"/>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IE"/>
          </a:p>
        </p:txBody>
      </p:sp>
      <p:sp>
        <p:nvSpPr>
          <p:cNvPr id="4" name="Date Placeholder 3">
            <a:extLst>
              <a:ext uri="{FF2B5EF4-FFF2-40B4-BE49-F238E27FC236}">
                <a16:creationId xmlns:a16="http://schemas.microsoft.com/office/drawing/2014/main" id="{7C209317-4780-7768-2025-B489E34F9459}"/>
              </a:ext>
            </a:extLst>
          </p:cNvPr>
          <p:cNvSpPr>
            <a:spLocks noGrp="1"/>
          </p:cNvSpPr>
          <p:nvPr>
            <p:ph type="dt" sz="half" idx="10"/>
          </p:nvPr>
        </p:nvSpPr>
        <p:spPr/>
        <p:txBody>
          <a:bodyPr/>
          <a:lstStyle/>
          <a:p>
            <a:fld id="{22815A69-336C-4345-B7FD-A377DFB73CE0}" type="datetimeFigureOut">
              <a:rPr lang="en-IE" smtClean="0"/>
              <a:t>25/03/2026</a:t>
            </a:fld>
            <a:endParaRPr lang="en-IE"/>
          </a:p>
        </p:txBody>
      </p:sp>
      <p:sp>
        <p:nvSpPr>
          <p:cNvPr id="5" name="Footer Placeholder 4">
            <a:extLst>
              <a:ext uri="{FF2B5EF4-FFF2-40B4-BE49-F238E27FC236}">
                <a16:creationId xmlns:a16="http://schemas.microsoft.com/office/drawing/2014/main" id="{45567277-CBE1-42AD-BD61-C58BBD30384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6641F79-DB2F-6687-EE5C-3FEBFCC7B5E8}"/>
              </a:ext>
            </a:extLst>
          </p:cNvPr>
          <p:cNvSpPr>
            <a:spLocks noGrp="1"/>
          </p:cNvSpPr>
          <p:nvPr>
            <p:ph type="sldNum" sz="quarter" idx="12"/>
          </p:nvPr>
        </p:nvSpPr>
        <p:spPr/>
        <p:txBody>
          <a:bodyPr/>
          <a:lstStyle/>
          <a:p>
            <a:fld id="{3292BCAD-C1D0-437E-99EC-BF399F35022A}" type="slidenum">
              <a:rPr lang="en-IE" smtClean="0"/>
              <a:t>‹#›</a:t>
            </a:fld>
            <a:endParaRPr lang="en-IE"/>
          </a:p>
        </p:txBody>
      </p:sp>
    </p:spTree>
    <p:extLst>
      <p:ext uri="{BB962C8B-B14F-4D97-AF65-F5344CB8AC3E}">
        <p14:creationId xmlns:p14="http://schemas.microsoft.com/office/powerpoint/2010/main" val="3544795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672874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03651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908468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133961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87148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152814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067488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208300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46719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 Contents slide">
  <p:cSld name="3 Contents slide">
    <p:spTree>
      <p:nvGrpSpPr>
        <p:cNvPr id="1" name="Shape 18"/>
        <p:cNvGrpSpPr/>
        <p:nvPr/>
      </p:nvGrpSpPr>
      <p:grpSpPr>
        <a:xfrm>
          <a:off x="0" y="0"/>
          <a:ext cx="0" cy="0"/>
          <a:chOff x="0" y="0"/>
          <a:chExt cx="0" cy="0"/>
        </a:xfrm>
      </p:grpSpPr>
      <p:pic>
        <p:nvPicPr>
          <p:cNvPr id="19" name="Google Shape;19;p13" descr="Venn diagram&#10;&#10;Description automatically generated with medium confidence"/>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20" name="Google Shape;20;p13"/>
          <p:cNvPicPr preferRelativeResize="0"/>
          <p:nvPr/>
        </p:nvPicPr>
        <p:blipFill>
          <a:blip r:embed="rId3"/>
          <a:srcRect/>
          <a:stretch/>
        </p:blipFill>
        <p:spPr>
          <a:xfrm>
            <a:off x="498174" y="4455892"/>
            <a:ext cx="1076184" cy="288915"/>
          </a:xfrm>
          <a:prstGeom prst="rect">
            <a:avLst/>
          </a:prstGeom>
          <a:noFill/>
          <a:ln>
            <a:noFill/>
          </a:ln>
        </p:spPr>
      </p:pic>
      <p:sp>
        <p:nvSpPr>
          <p:cNvPr id="21" name="Google Shape;21;p13"/>
          <p:cNvSpPr txBox="1">
            <a:spLocks noGrp="1"/>
          </p:cNvSpPr>
          <p:nvPr>
            <p:ph type="title"/>
          </p:nvPr>
        </p:nvSpPr>
        <p:spPr>
          <a:xfrm>
            <a:off x="290525" y="446100"/>
            <a:ext cx="3259735" cy="572700"/>
          </a:xfrm>
          <a:prstGeom prst="rect">
            <a:avLst/>
          </a:prstGeom>
          <a:noFill/>
          <a:ln>
            <a:noFill/>
          </a:ln>
        </p:spPr>
        <p:txBody>
          <a:bodyPr spcFirstLastPara="1" wrap="square" lIns="228600" tIns="91425" rIns="221350" bIns="91425" anchor="t" anchorCtr="0">
            <a:noAutofit/>
          </a:bodyPr>
          <a:lstStyle>
            <a:lvl1pPr lvl="0" algn="l">
              <a:lnSpc>
                <a:spcPct val="100000"/>
              </a:lnSpc>
              <a:spcBef>
                <a:spcPts val="0"/>
              </a:spcBef>
              <a:spcAft>
                <a:spcPts val="0"/>
              </a:spcAft>
              <a:buClr>
                <a:schemeClr val="dk1"/>
              </a:buClr>
              <a:buSzPts val="2500"/>
              <a:buNone/>
              <a:defRPr sz="2500" b="1" i="0">
                <a:solidFill>
                  <a:schemeClr val="lt2"/>
                </a:solidFill>
                <a:latin typeface="Arial"/>
                <a:ea typeface="Arial"/>
                <a:cs typeface="Arial"/>
                <a:sym typeface="Arial"/>
              </a:defRPr>
            </a:lvl1pPr>
            <a:lvl2pPr lvl="1" algn="l">
              <a:lnSpc>
                <a:spcPct val="100000"/>
              </a:lnSpc>
              <a:spcBef>
                <a:spcPts val="0"/>
              </a:spcBef>
              <a:spcAft>
                <a:spcPts val="0"/>
              </a:spcAft>
              <a:buSzPts val="2000"/>
              <a:buNone/>
              <a:defRPr sz="2000" b="1"/>
            </a:lvl2pPr>
            <a:lvl3pPr lvl="2" algn="l">
              <a:lnSpc>
                <a:spcPct val="100000"/>
              </a:lnSpc>
              <a:spcBef>
                <a:spcPts val="0"/>
              </a:spcBef>
              <a:spcAft>
                <a:spcPts val="0"/>
              </a:spcAft>
              <a:buSzPts val="2000"/>
              <a:buNone/>
              <a:defRPr sz="2000" b="1"/>
            </a:lvl3pPr>
            <a:lvl4pPr lvl="3" algn="l">
              <a:lnSpc>
                <a:spcPct val="100000"/>
              </a:lnSpc>
              <a:spcBef>
                <a:spcPts val="0"/>
              </a:spcBef>
              <a:spcAft>
                <a:spcPts val="0"/>
              </a:spcAft>
              <a:buSzPts val="2000"/>
              <a:buNone/>
              <a:defRPr sz="2000" b="1"/>
            </a:lvl4pPr>
            <a:lvl5pPr lvl="4" algn="l">
              <a:lnSpc>
                <a:spcPct val="100000"/>
              </a:lnSpc>
              <a:spcBef>
                <a:spcPts val="0"/>
              </a:spcBef>
              <a:spcAft>
                <a:spcPts val="0"/>
              </a:spcAft>
              <a:buSzPts val="2000"/>
              <a:buNone/>
              <a:defRPr sz="2000" b="1"/>
            </a:lvl5pPr>
            <a:lvl6pPr lvl="5" algn="l">
              <a:lnSpc>
                <a:spcPct val="100000"/>
              </a:lnSpc>
              <a:spcBef>
                <a:spcPts val="0"/>
              </a:spcBef>
              <a:spcAft>
                <a:spcPts val="0"/>
              </a:spcAft>
              <a:buSzPts val="2000"/>
              <a:buNone/>
              <a:defRPr sz="2000" b="1"/>
            </a:lvl6pPr>
            <a:lvl7pPr lvl="6" algn="l">
              <a:lnSpc>
                <a:spcPct val="100000"/>
              </a:lnSpc>
              <a:spcBef>
                <a:spcPts val="0"/>
              </a:spcBef>
              <a:spcAft>
                <a:spcPts val="0"/>
              </a:spcAft>
              <a:buSzPts val="2000"/>
              <a:buNone/>
              <a:defRPr sz="2000" b="1"/>
            </a:lvl7pPr>
            <a:lvl8pPr lvl="7" algn="l">
              <a:lnSpc>
                <a:spcPct val="100000"/>
              </a:lnSpc>
              <a:spcBef>
                <a:spcPts val="0"/>
              </a:spcBef>
              <a:spcAft>
                <a:spcPts val="0"/>
              </a:spcAft>
              <a:buSzPts val="2000"/>
              <a:buNone/>
              <a:defRPr sz="2000" b="1"/>
            </a:lvl8pPr>
            <a:lvl9pPr lvl="8" algn="l">
              <a:lnSpc>
                <a:spcPct val="100000"/>
              </a:lnSpc>
              <a:spcBef>
                <a:spcPts val="0"/>
              </a:spcBef>
              <a:spcAft>
                <a:spcPts val="0"/>
              </a:spcAft>
              <a:buSzPts val="2000"/>
              <a:buNone/>
              <a:defRPr sz="2000" b="1"/>
            </a:lvl9pPr>
          </a:lstStyle>
          <a:p>
            <a:endParaRPr/>
          </a:p>
        </p:txBody>
      </p:sp>
      <p:sp>
        <p:nvSpPr>
          <p:cNvPr id="22" name="Google Shape;22;p13"/>
          <p:cNvSpPr txBox="1">
            <a:spLocks noGrp="1"/>
          </p:cNvSpPr>
          <p:nvPr>
            <p:ph type="body" idx="1"/>
          </p:nvPr>
        </p:nvSpPr>
        <p:spPr>
          <a:xfrm>
            <a:off x="290525" y="1153050"/>
            <a:ext cx="3259735" cy="2918018"/>
          </a:xfrm>
          <a:prstGeom prst="rect">
            <a:avLst/>
          </a:prstGeom>
          <a:noFill/>
          <a:ln>
            <a:noFill/>
          </a:ln>
        </p:spPr>
        <p:txBody>
          <a:bodyPr spcFirstLastPara="1" wrap="square" lIns="108000" tIns="91425" rIns="220625" bIns="91425" anchor="t" anchorCtr="0">
            <a:noAutofit/>
          </a:bodyPr>
          <a:lstStyle>
            <a:lvl1pPr marL="457200" lvl="0" indent="-292100" algn="l">
              <a:lnSpc>
                <a:spcPct val="150000"/>
              </a:lnSpc>
              <a:spcBef>
                <a:spcPts val="0"/>
              </a:spcBef>
              <a:spcAft>
                <a:spcPts val="0"/>
              </a:spcAft>
              <a:buSzPts val="1000"/>
              <a:buFont typeface="Arial"/>
              <a:buAutoNum type="arabicPeriod"/>
              <a:defRPr sz="1200" b="0" i="0">
                <a:latin typeface="Arial"/>
                <a:ea typeface="Arial"/>
                <a:cs typeface="Arial"/>
                <a:sym typeface="Arial"/>
              </a:defRPr>
            </a:lvl1pPr>
            <a:lvl2pPr marL="914400" lvl="1" indent="-292100" algn="l">
              <a:lnSpc>
                <a:spcPct val="100000"/>
              </a:lnSpc>
              <a:spcBef>
                <a:spcPts val="1600"/>
              </a:spcBef>
              <a:spcAft>
                <a:spcPts val="0"/>
              </a:spcAft>
              <a:buSzPts val="1000"/>
              <a:buChar char="○"/>
              <a:defRPr sz="1000"/>
            </a:lvl2pPr>
            <a:lvl3pPr marL="1371600" lvl="2" indent="-292100" algn="l">
              <a:lnSpc>
                <a:spcPct val="100000"/>
              </a:lnSpc>
              <a:spcBef>
                <a:spcPts val="1600"/>
              </a:spcBef>
              <a:spcAft>
                <a:spcPts val="0"/>
              </a:spcAft>
              <a:buSzPts val="1000"/>
              <a:buChar char="■"/>
              <a:defRPr sz="1000"/>
            </a:lvl3pPr>
            <a:lvl4pPr marL="1828800" lvl="3" indent="-292100" algn="l">
              <a:lnSpc>
                <a:spcPct val="100000"/>
              </a:lnSpc>
              <a:spcBef>
                <a:spcPts val="1600"/>
              </a:spcBef>
              <a:spcAft>
                <a:spcPts val="0"/>
              </a:spcAft>
              <a:buSzPts val="1000"/>
              <a:buChar char="●"/>
              <a:defRPr sz="1000"/>
            </a:lvl4pPr>
            <a:lvl5pPr marL="2286000" lvl="4" indent="-292100" algn="l">
              <a:lnSpc>
                <a:spcPct val="100000"/>
              </a:lnSpc>
              <a:spcBef>
                <a:spcPts val="1600"/>
              </a:spcBef>
              <a:spcAft>
                <a:spcPts val="0"/>
              </a:spcAft>
              <a:buSzPts val="1000"/>
              <a:buChar char="○"/>
              <a:defRPr sz="1000"/>
            </a:lvl5pPr>
            <a:lvl6pPr marL="2743200" lvl="5" indent="-292100" algn="l">
              <a:lnSpc>
                <a:spcPct val="100000"/>
              </a:lnSpc>
              <a:spcBef>
                <a:spcPts val="1600"/>
              </a:spcBef>
              <a:spcAft>
                <a:spcPts val="0"/>
              </a:spcAft>
              <a:buSzPts val="1000"/>
              <a:buChar char="■"/>
              <a:defRPr sz="1000"/>
            </a:lvl6pPr>
            <a:lvl7pPr marL="3200400" lvl="6" indent="-292100" algn="l">
              <a:lnSpc>
                <a:spcPct val="100000"/>
              </a:lnSpc>
              <a:spcBef>
                <a:spcPts val="1600"/>
              </a:spcBef>
              <a:spcAft>
                <a:spcPts val="0"/>
              </a:spcAft>
              <a:buSzPts val="1000"/>
              <a:buChar char="●"/>
              <a:defRPr sz="1000"/>
            </a:lvl7pPr>
            <a:lvl8pPr marL="3657600" lvl="7" indent="-292100" algn="l">
              <a:lnSpc>
                <a:spcPct val="100000"/>
              </a:lnSpc>
              <a:spcBef>
                <a:spcPts val="1600"/>
              </a:spcBef>
              <a:spcAft>
                <a:spcPts val="0"/>
              </a:spcAft>
              <a:buSzPts val="1000"/>
              <a:buChar char="○"/>
              <a:defRPr sz="1000"/>
            </a:lvl8pPr>
            <a:lvl9pPr marL="4114800" lvl="8" indent="-292100" algn="l">
              <a:lnSpc>
                <a:spcPct val="100000"/>
              </a:lnSpc>
              <a:spcBef>
                <a:spcPts val="1600"/>
              </a:spcBef>
              <a:spcAft>
                <a:spcPts val="1600"/>
              </a:spcAft>
              <a:buSzPts val="1000"/>
              <a:buChar char="■"/>
              <a:defRPr sz="10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076468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437441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E788DC-1D60-20C3-43EF-9D05FC14F8A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79"/>
          <a:stretch/>
        </p:blipFill>
        <p:spPr>
          <a:xfrm>
            <a:off x="4230" y="1"/>
            <a:ext cx="9170246" cy="5143499"/>
          </a:xfrm>
          <a:prstGeom prst="rect">
            <a:avLst/>
          </a:prstGeom>
        </p:spPr>
      </p:pic>
      <p:sp>
        <p:nvSpPr>
          <p:cNvPr id="4" name="Slide Number Placeholder 3"/>
          <p:cNvSpPr>
            <a:spLocks noGrp="1"/>
          </p:cNvSpPr>
          <p:nvPr>
            <p:ph type="sldNum" sz="quarter" idx="12"/>
          </p:nvPr>
        </p:nvSpPr>
        <p:spPr/>
        <p:txBody>
          <a:bodyPr>
            <a:noAutofit/>
          </a:bodyPr>
          <a:lstStyle>
            <a:lvl1pPr>
              <a:defRPr>
                <a:latin typeface="EC Square Sans Pro" panose="020B0506040000020004" pitchFamily="34" charset="0"/>
              </a:defRPr>
            </a:lvl1pPr>
          </a:lstStyle>
          <a:p>
            <a:fld id="{F46C79FD-C571-418B-AB0F-5EE936C85276}" type="slidenum">
              <a:rPr lang="en-GB" smtClean="0"/>
              <a:pPr/>
              <a:t>‹#›</a:t>
            </a:fld>
            <a:endParaRPr lang="en-GB"/>
          </a:p>
        </p:txBody>
      </p:sp>
      <p:sp>
        <p:nvSpPr>
          <p:cNvPr id="2" name="Rectangle 1"/>
          <p:cNvSpPr/>
          <p:nvPr userDrawn="1"/>
        </p:nvSpPr>
        <p:spPr>
          <a:xfrm>
            <a:off x="0" y="0"/>
            <a:ext cx="9144000" cy="808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050">
              <a:latin typeface="EC Square Sans Pro" panose="020B0506040000020004" pitchFamily="34" charset="0"/>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1700" y="193532"/>
            <a:ext cx="1244845" cy="864345"/>
          </a:xfrm>
          <a:prstGeom prst="rect">
            <a:avLst/>
          </a:prstGeom>
        </p:spPr>
      </p:pic>
      <p:sp>
        <p:nvSpPr>
          <p:cNvPr id="11" name="Rectangle 10"/>
          <p:cNvSpPr/>
          <p:nvPr userDrawn="1"/>
        </p:nvSpPr>
        <p:spPr>
          <a:xfrm>
            <a:off x="4305869" y="4964373"/>
            <a:ext cx="530557" cy="180446"/>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050">
              <a:latin typeface="EC Square Sans Pro" panose="020B0506040000020004" pitchFamily="34" charset="0"/>
            </a:endParaRPr>
          </a:p>
        </p:txBody>
      </p:sp>
      <p:sp>
        <p:nvSpPr>
          <p:cNvPr id="19" name="Text Placeholder 18"/>
          <p:cNvSpPr>
            <a:spLocks noGrp="1"/>
          </p:cNvSpPr>
          <p:nvPr>
            <p:ph type="body" sz="quarter" idx="13"/>
          </p:nvPr>
        </p:nvSpPr>
        <p:spPr>
          <a:xfrm>
            <a:off x="803513" y="4493167"/>
            <a:ext cx="3780235" cy="396749"/>
          </a:xfrm>
        </p:spPr>
        <p:txBody>
          <a:bodyPr>
            <a:noAutofit/>
          </a:bodyPr>
          <a:lstStyle>
            <a:lvl1pPr marL="0" indent="0" algn="l">
              <a:buFontTx/>
              <a:buNone/>
              <a:defRPr sz="1200" i="0">
                <a:solidFill>
                  <a:schemeClr val="bg1"/>
                </a:solidFill>
                <a:latin typeface="EC Square Sans Pro" panose="020B0506040000020004" pitchFamily="34" charset="0"/>
              </a:defRPr>
            </a:lvl1pPr>
          </a:lstStyle>
          <a:p>
            <a:pPr lvl="0"/>
            <a:r>
              <a:rPr lang="en-US"/>
              <a:t>Edit Master text styles</a:t>
            </a:r>
          </a:p>
        </p:txBody>
      </p:sp>
      <p:sp>
        <p:nvSpPr>
          <p:cNvPr id="6" name="Title 1"/>
          <p:cNvSpPr>
            <a:spLocks noGrp="1"/>
          </p:cNvSpPr>
          <p:nvPr>
            <p:ph type="ctrTitle"/>
          </p:nvPr>
        </p:nvSpPr>
        <p:spPr>
          <a:xfrm>
            <a:off x="803513" y="2571751"/>
            <a:ext cx="4310169" cy="673331"/>
          </a:xfrm>
        </p:spPr>
        <p:txBody>
          <a:bodyPr wrap="none" anchor="t">
            <a:noAutofit/>
          </a:bodyPr>
          <a:lstStyle>
            <a:lvl1pPr algn="l">
              <a:defRPr sz="3300" b="0">
                <a:solidFill>
                  <a:schemeClr val="bg1"/>
                </a:solidFill>
                <a:latin typeface="EC Square Sans Pro" panose="020B0506040000020004" pitchFamily="34" charset="0"/>
              </a:defRPr>
            </a:lvl1pPr>
          </a:lstStyle>
          <a:p>
            <a:r>
              <a:rPr lang="en-US"/>
              <a:t>Click to edit Master title style</a:t>
            </a:r>
            <a:endParaRPr lang="en-GB"/>
          </a:p>
        </p:txBody>
      </p:sp>
      <p:sp>
        <p:nvSpPr>
          <p:cNvPr id="17" name="Subtitle 2"/>
          <p:cNvSpPr>
            <a:spLocks noGrp="1"/>
          </p:cNvSpPr>
          <p:nvPr>
            <p:ph type="subTitle" idx="1"/>
          </p:nvPr>
        </p:nvSpPr>
        <p:spPr>
          <a:xfrm>
            <a:off x="803514" y="3312751"/>
            <a:ext cx="4869245" cy="881540"/>
          </a:xfrm>
        </p:spPr>
        <p:txBody>
          <a:bodyPr>
            <a:noAutofit/>
          </a:bodyPr>
          <a:lstStyle>
            <a:lvl1pPr marL="0" indent="0" algn="l">
              <a:buNone/>
              <a:defRPr sz="2100" b="1" i="0">
                <a:solidFill>
                  <a:schemeClr val="accent1"/>
                </a:solidFill>
                <a:latin typeface="EC Square Sans Pro" panose="020B05060400000200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cxnSp>
        <p:nvCxnSpPr>
          <p:cNvPr id="10" name="Straight Connector 9">
            <a:extLst>
              <a:ext uri="{FF2B5EF4-FFF2-40B4-BE49-F238E27FC236}">
                <a16:creationId xmlns:a16="http://schemas.microsoft.com/office/drawing/2014/main" id="{B62282C5-BC93-B074-6477-9A52BEAF5F0E}"/>
              </a:ext>
            </a:extLst>
          </p:cNvPr>
          <p:cNvCxnSpPr>
            <a:cxnSpLocks/>
          </p:cNvCxnSpPr>
          <p:nvPr userDrawn="1"/>
        </p:nvCxnSpPr>
        <p:spPr>
          <a:xfrm>
            <a:off x="628650" y="2571750"/>
            <a:ext cx="0" cy="25717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91389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E788DC-1D60-20C3-43EF-9D05FC14F8A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79"/>
          <a:stretch/>
        </p:blipFill>
        <p:spPr>
          <a:xfrm>
            <a:off x="4230" y="1"/>
            <a:ext cx="9170246" cy="5143499"/>
          </a:xfrm>
          <a:prstGeom prst="rect">
            <a:avLst/>
          </a:prstGeom>
        </p:spPr>
      </p:pic>
      <p:sp>
        <p:nvSpPr>
          <p:cNvPr id="4" name="Slide Number Placeholder 3"/>
          <p:cNvSpPr>
            <a:spLocks noGrp="1"/>
          </p:cNvSpPr>
          <p:nvPr>
            <p:ph type="sldNum" sz="quarter" idx="12"/>
          </p:nvPr>
        </p:nvSpPr>
        <p:spPr/>
        <p:txBody>
          <a:bodyPr>
            <a:noAutofit/>
          </a:bodyPr>
          <a:lstStyle>
            <a:lvl1pPr>
              <a:defRPr>
                <a:latin typeface="EC Square Sans Pro" panose="020B0506040000020004" pitchFamily="34" charset="0"/>
              </a:defRPr>
            </a:lvl1pPr>
          </a:lstStyle>
          <a:p>
            <a:pPr defTabSz="685800">
              <a:buClrTx/>
            </a:pPr>
            <a:fld id="{F46C79FD-C571-418B-AB0F-5EE936C85276}" type="slidenum">
              <a:rPr lang="en-GB" kern="1200" smtClean="0">
                <a:solidFill>
                  <a:prstClr val="black">
                    <a:tint val="82000"/>
                  </a:prstClr>
                </a:solidFill>
                <a:ea typeface="+mn-ea"/>
                <a:cs typeface="+mn-cs"/>
              </a:rPr>
              <a:pPr defTabSz="685800">
                <a:buClrTx/>
              </a:pPr>
              <a:t>‹#›</a:t>
            </a:fld>
            <a:endParaRPr lang="en-GB" kern="1200">
              <a:solidFill>
                <a:prstClr val="black">
                  <a:tint val="82000"/>
                </a:prstClr>
              </a:solidFill>
              <a:ea typeface="+mn-ea"/>
              <a:cs typeface="+mn-cs"/>
            </a:endParaRPr>
          </a:p>
        </p:txBody>
      </p:sp>
      <p:sp>
        <p:nvSpPr>
          <p:cNvPr id="2" name="Rectangle 1"/>
          <p:cNvSpPr/>
          <p:nvPr userDrawn="1"/>
        </p:nvSpPr>
        <p:spPr>
          <a:xfrm>
            <a:off x="0" y="0"/>
            <a:ext cx="9144000" cy="808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EC Square Sans Pro" panose="020B0506040000020004" pitchFamily="34" charset="0"/>
              <a:ea typeface="+mn-ea"/>
              <a:cs typeface="+mn-cs"/>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1700" y="193532"/>
            <a:ext cx="1244845" cy="864345"/>
          </a:xfrm>
          <a:prstGeom prst="rect">
            <a:avLst/>
          </a:prstGeom>
        </p:spPr>
      </p:pic>
      <p:sp>
        <p:nvSpPr>
          <p:cNvPr id="11" name="Rectangle 10"/>
          <p:cNvSpPr/>
          <p:nvPr userDrawn="1"/>
        </p:nvSpPr>
        <p:spPr>
          <a:xfrm>
            <a:off x="4305869" y="4964373"/>
            <a:ext cx="530557" cy="180446"/>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EC Square Sans Pro" panose="020B0506040000020004" pitchFamily="34" charset="0"/>
              <a:ea typeface="+mn-ea"/>
              <a:cs typeface="+mn-cs"/>
            </a:endParaRPr>
          </a:p>
        </p:txBody>
      </p:sp>
      <p:sp>
        <p:nvSpPr>
          <p:cNvPr id="19" name="Text Placeholder 18"/>
          <p:cNvSpPr>
            <a:spLocks noGrp="1"/>
          </p:cNvSpPr>
          <p:nvPr>
            <p:ph type="body" sz="quarter" idx="13"/>
          </p:nvPr>
        </p:nvSpPr>
        <p:spPr>
          <a:xfrm>
            <a:off x="803513" y="4493167"/>
            <a:ext cx="3780235" cy="396749"/>
          </a:xfrm>
        </p:spPr>
        <p:txBody>
          <a:bodyPr>
            <a:noAutofit/>
          </a:bodyPr>
          <a:lstStyle>
            <a:lvl1pPr marL="0" indent="0" algn="l">
              <a:buFontTx/>
              <a:buNone/>
              <a:defRPr sz="1200" i="0">
                <a:solidFill>
                  <a:schemeClr val="bg1"/>
                </a:solidFill>
                <a:latin typeface="EC Square Sans Pro" panose="020B0506040000020004" pitchFamily="34" charset="0"/>
              </a:defRPr>
            </a:lvl1pPr>
          </a:lstStyle>
          <a:p>
            <a:pPr lvl="0"/>
            <a:r>
              <a:rPr lang="en-US"/>
              <a:t>Edit Master text styles</a:t>
            </a:r>
          </a:p>
        </p:txBody>
      </p:sp>
      <p:sp>
        <p:nvSpPr>
          <p:cNvPr id="6" name="Title 1"/>
          <p:cNvSpPr>
            <a:spLocks noGrp="1"/>
          </p:cNvSpPr>
          <p:nvPr>
            <p:ph type="ctrTitle"/>
          </p:nvPr>
        </p:nvSpPr>
        <p:spPr>
          <a:xfrm>
            <a:off x="803513" y="2571751"/>
            <a:ext cx="4310169" cy="673331"/>
          </a:xfrm>
        </p:spPr>
        <p:txBody>
          <a:bodyPr wrap="none" anchor="t">
            <a:noAutofit/>
          </a:bodyPr>
          <a:lstStyle>
            <a:lvl1pPr algn="l">
              <a:defRPr sz="3300" b="0">
                <a:solidFill>
                  <a:schemeClr val="bg1"/>
                </a:solidFill>
                <a:latin typeface="EC Square Sans Pro" panose="020B0506040000020004" pitchFamily="34" charset="0"/>
              </a:defRPr>
            </a:lvl1pPr>
          </a:lstStyle>
          <a:p>
            <a:r>
              <a:rPr lang="en-US"/>
              <a:t>Click to edit Master title style</a:t>
            </a:r>
            <a:endParaRPr lang="en-GB"/>
          </a:p>
        </p:txBody>
      </p:sp>
      <p:sp>
        <p:nvSpPr>
          <p:cNvPr id="17" name="Subtitle 2"/>
          <p:cNvSpPr>
            <a:spLocks noGrp="1"/>
          </p:cNvSpPr>
          <p:nvPr>
            <p:ph type="subTitle" idx="1"/>
          </p:nvPr>
        </p:nvSpPr>
        <p:spPr>
          <a:xfrm>
            <a:off x="803514" y="3312751"/>
            <a:ext cx="4869245" cy="881540"/>
          </a:xfrm>
        </p:spPr>
        <p:txBody>
          <a:bodyPr>
            <a:noAutofit/>
          </a:bodyPr>
          <a:lstStyle>
            <a:lvl1pPr marL="0" indent="0" algn="l">
              <a:buNone/>
              <a:defRPr sz="2100" b="1" i="0">
                <a:solidFill>
                  <a:schemeClr val="accent1"/>
                </a:solidFill>
                <a:latin typeface="EC Square Sans Pro" panose="020B05060400000200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cxnSp>
        <p:nvCxnSpPr>
          <p:cNvPr id="10" name="Straight Connector 9">
            <a:extLst>
              <a:ext uri="{FF2B5EF4-FFF2-40B4-BE49-F238E27FC236}">
                <a16:creationId xmlns:a16="http://schemas.microsoft.com/office/drawing/2014/main" id="{B62282C5-BC93-B074-6477-9A52BEAF5F0E}"/>
              </a:ext>
            </a:extLst>
          </p:cNvPr>
          <p:cNvCxnSpPr>
            <a:cxnSpLocks/>
          </p:cNvCxnSpPr>
          <p:nvPr userDrawn="1"/>
        </p:nvCxnSpPr>
        <p:spPr>
          <a:xfrm>
            <a:off x="628650" y="2571750"/>
            <a:ext cx="0" cy="25717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67030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E788DC-1D60-20C3-43EF-9D05FC14F8A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79"/>
          <a:stretch/>
        </p:blipFill>
        <p:spPr>
          <a:xfrm>
            <a:off x="4230" y="1"/>
            <a:ext cx="9170246" cy="5143499"/>
          </a:xfrm>
          <a:prstGeom prst="rect">
            <a:avLst/>
          </a:prstGeom>
        </p:spPr>
      </p:pic>
      <p:sp>
        <p:nvSpPr>
          <p:cNvPr id="4" name="Slide Number Placeholder 3"/>
          <p:cNvSpPr>
            <a:spLocks noGrp="1"/>
          </p:cNvSpPr>
          <p:nvPr>
            <p:ph type="sldNum" sz="quarter" idx="12"/>
          </p:nvPr>
        </p:nvSpPr>
        <p:spPr/>
        <p:txBody>
          <a:bodyPr>
            <a:noAutofit/>
          </a:bodyPr>
          <a:lstStyle>
            <a:lvl1pPr>
              <a:defRPr>
                <a:latin typeface="EC Square Sans Pro" panose="020B0506040000020004" pitchFamily="34" charset="0"/>
              </a:defRPr>
            </a:lvl1pPr>
          </a:lstStyle>
          <a:p>
            <a:fld id="{F46C79FD-C571-418B-AB0F-5EE936C85276}" type="slidenum">
              <a:rPr lang="en-GB" smtClean="0"/>
              <a:pPr/>
              <a:t>‹#›</a:t>
            </a:fld>
            <a:endParaRPr lang="en-GB"/>
          </a:p>
        </p:txBody>
      </p:sp>
      <p:sp>
        <p:nvSpPr>
          <p:cNvPr id="2" name="Rectangle 1"/>
          <p:cNvSpPr/>
          <p:nvPr userDrawn="1"/>
        </p:nvSpPr>
        <p:spPr>
          <a:xfrm>
            <a:off x="0" y="0"/>
            <a:ext cx="9144000" cy="808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050">
              <a:latin typeface="EC Square Sans Pro" panose="020B0506040000020004" pitchFamily="34" charset="0"/>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1700" y="193532"/>
            <a:ext cx="1244845" cy="864345"/>
          </a:xfrm>
          <a:prstGeom prst="rect">
            <a:avLst/>
          </a:prstGeom>
        </p:spPr>
      </p:pic>
      <p:sp>
        <p:nvSpPr>
          <p:cNvPr id="11" name="Rectangle 10"/>
          <p:cNvSpPr/>
          <p:nvPr userDrawn="1"/>
        </p:nvSpPr>
        <p:spPr>
          <a:xfrm>
            <a:off x="4305869" y="4964373"/>
            <a:ext cx="530557" cy="180446"/>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050">
              <a:latin typeface="EC Square Sans Pro" panose="020B0506040000020004" pitchFamily="34" charset="0"/>
            </a:endParaRPr>
          </a:p>
        </p:txBody>
      </p:sp>
      <p:sp>
        <p:nvSpPr>
          <p:cNvPr id="19" name="Text Placeholder 18"/>
          <p:cNvSpPr>
            <a:spLocks noGrp="1"/>
          </p:cNvSpPr>
          <p:nvPr>
            <p:ph type="body" sz="quarter" idx="13"/>
          </p:nvPr>
        </p:nvSpPr>
        <p:spPr>
          <a:xfrm>
            <a:off x="803513" y="4493167"/>
            <a:ext cx="3780235" cy="396749"/>
          </a:xfrm>
        </p:spPr>
        <p:txBody>
          <a:bodyPr>
            <a:noAutofit/>
          </a:bodyPr>
          <a:lstStyle>
            <a:lvl1pPr marL="0" indent="0" algn="l">
              <a:buFontTx/>
              <a:buNone/>
              <a:defRPr sz="1200" i="0">
                <a:solidFill>
                  <a:schemeClr val="bg1"/>
                </a:solidFill>
                <a:latin typeface="EC Square Sans Pro" panose="020B0506040000020004" pitchFamily="34" charset="0"/>
              </a:defRPr>
            </a:lvl1pPr>
          </a:lstStyle>
          <a:p>
            <a:pPr lvl="0"/>
            <a:r>
              <a:rPr lang="en-US"/>
              <a:t>Edit Master text styles</a:t>
            </a:r>
          </a:p>
        </p:txBody>
      </p:sp>
      <p:sp>
        <p:nvSpPr>
          <p:cNvPr id="6" name="Title 1"/>
          <p:cNvSpPr>
            <a:spLocks noGrp="1"/>
          </p:cNvSpPr>
          <p:nvPr>
            <p:ph type="ctrTitle"/>
          </p:nvPr>
        </p:nvSpPr>
        <p:spPr>
          <a:xfrm>
            <a:off x="803513" y="2571751"/>
            <a:ext cx="4310169" cy="673331"/>
          </a:xfrm>
        </p:spPr>
        <p:txBody>
          <a:bodyPr wrap="none" anchor="t">
            <a:noAutofit/>
          </a:bodyPr>
          <a:lstStyle>
            <a:lvl1pPr algn="l">
              <a:defRPr sz="3300" b="0">
                <a:solidFill>
                  <a:schemeClr val="bg1"/>
                </a:solidFill>
                <a:latin typeface="EC Square Sans Pro" panose="020B0506040000020004" pitchFamily="34" charset="0"/>
              </a:defRPr>
            </a:lvl1pPr>
          </a:lstStyle>
          <a:p>
            <a:r>
              <a:rPr lang="en-US"/>
              <a:t>Click to edit Master title style</a:t>
            </a:r>
            <a:endParaRPr lang="en-GB"/>
          </a:p>
        </p:txBody>
      </p:sp>
      <p:sp>
        <p:nvSpPr>
          <p:cNvPr id="17" name="Subtitle 2"/>
          <p:cNvSpPr>
            <a:spLocks noGrp="1"/>
          </p:cNvSpPr>
          <p:nvPr>
            <p:ph type="subTitle" idx="1"/>
          </p:nvPr>
        </p:nvSpPr>
        <p:spPr>
          <a:xfrm>
            <a:off x="803514" y="3312751"/>
            <a:ext cx="4869245" cy="881540"/>
          </a:xfrm>
        </p:spPr>
        <p:txBody>
          <a:bodyPr>
            <a:noAutofit/>
          </a:bodyPr>
          <a:lstStyle>
            <a:lvl1pPr marL="0" indent="0" algn="l">
              <a:buNone/>
              <a:defRPr sz="2100" b="1" i="0">
                <a:solidFill>
                  <a:schemeClr val="accent1"/>
                </a:solidFill>
                <a:latin typeface="EC Square Sans Pro" panose="020B05060400000200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cxnSp>
        <p:nvCxnSpPr>
          <p:cNvPr id="10" name="Straight Connector 9">
            <a:extLst>
              <a:ext uri="{FF2B5EF4-FFF2-40B4-BE49-F238E27FC236}">
                <a16:creationId xmlns:a16="http://schemas.microsoft.com/office/drawing/2014/main" id="{B62282C5-BC93-B074-6477-9A52BEAF5F0E}"/>
              </a:ext>
            </a:extLst>
          </p:cNvPr>
          <p:cNvCxnSpPr>
            <a:cxnSpLocks/>
          </p:cNvCxnSpPr>
          <p:nvPr userDrawn="1"/>
        </p:nvCxnSpPr>
        <p:spPr>
          <a:xfrm>
            <a:off x="628650" y="2571750"/>
            <a:ext cx="0" cy="25717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03323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6FC9AB-59FA-6F20-152A-571955270B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230" y="0"/>
            <a:ext cx="9135541" cy="5143500"/>
          </a:xfrm>
          <a:prstGeom prst="rect">
            <a:avLst/>
          </a:prstGeom>
        </p:spPr>
      </p:pic>
      <p:sp>
        <p:nvSpPr>
          <p:cNvPr id="6" name="Slide Number Placeholder 5"/>
          <p:cNvSpPr>
            <a:spLocks noGrp="1"/>
          </p:cNvSpPr>
          <p:nvPr>
            <p:ph type="sldNum" sz="quarter" idx="12"/>
          </p:nvPr>
        </p:nvSpPr>
        <p:spPr/>
        <p:txBody>
          <a:bodyPr>
            <a:noAutofit/>
          </a:bodyPr>
          <a:lstStyle>
            <a:lvl1pPr>
              <a:defRPr>
                <a:latin typeface="EC Square Sans Pro" panose="020B0506040000020004" pitchFamily="34" charset="0"/>
              </a:defRPr>
            </a:lvl1pPr>
          </a:lstStyle>
          <a:p>
            <a:fld id="{F46C79FD-C571-418B-AB0F-5EE936C85276}" type="slidenum">
              <a:rPr lang="en-GB" smtClean="0"/>
              <a:pPr/>
              <a:t>‹#›</a:t>
            </a:fld>
            <a:endParaRPr lang="en-GB"/>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25389" y="4534399"/>
            <a:ext cx="1287150" cy="337910"/>
          </a:xfrm>
          <a:prstGeom prst="rect">
            <a:avLst/>
          </a:prstGeom>
        </p:spPr>
      </p:pic>
      <p:sp>
        <p:nvSpPr>
          <p:cNvPr id="11" name="Title 1"/>
          <p:cNvSpPr>
            <a:spLocks noGrp="1"/>
          </p:cNvSpPr>
          <p:nvPr>
            <p:ph type="ctrTitle"/>
          </p:nvPr>
        </p:nvSpPr>
        <p:spPr>
          <a:xfrm>
            <a:off x="807760" y="841772"/>
            <a:ext cx="4955477" cy="1790700"/>
          </a:xfrm>
        </p:spPr>
        <p:txBody>
          <a:bodyPr anchor="b">
            <a:noAutofit/>
          </a:bodyPr>
          <a:lstStyle>
            <a:lvl1pPr algn="l">
              <a:defRPr sz="4500">
                <a:solidFill>
                  <a:schemeClr val="bg1"/>
                </a:solidFill>
                <a:latin typeface="EC Square Sans Pro" panose="020B0506040000020004" pitchFamily="34" charset="0"/>
              </a:defRPr>
            </a:lvl1pPr>
          </a:lstStyle>
          <a:p>
            <a:r>
              <a:rPr lang="en-US"/>
              <a:t>Click to edit Master title style</a:t>
            </a:r>
            <a:endParaRPr lang="en-GB"/>
          </a:p>
        </p:txBody>
      </p:sp>
      <p:cxnSp>
        <p:nvCxnSpPr>
          <p:cNvPr id="13" name="Straight Connector 12"/>
          <p:cNvCxnSpPr/>
          <p:nvPr userDrawn="1"/>
        </p:nvCxnSpPr>
        <p:spPr>
          <a:xfrm>
            <a:off x="628650" y="0"/>
            <a:ext cx="0" cy="247195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02642" y="2701528"/>
            <a:ext cx="4960595" cy="1241822"/>
          </a:xfrm>
        </p:spPr>
        <p:txBody>
          <a:bodyPr>
            <a:noAutofit/>
          </a:bodyPr>
          <a:lstStyle>
            <a:lvl1pPr marL="0" indent="0" algn="l">
              <a:buNone/>
              <a:defRPr sz="1800">
                <a:solidFill>
                  <a:schemeClr val="accent1"/>
                </a:solidFill>
                <a:latin typeface="EC Square Sans Pro" panose="020B05060400000200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390795" y="986443"/>
            <a:ext cx="2492202" cy="2488278"/>
          </a:xfrm>
          <a:prstGeom prst="rect">
            <a:avLst/>
          </a:prstGeom>
        </p:spPr>
      </p:pic>
    </p:spTree>
    <p:extLst>
      <p:ext uri="{BB962C8B-B14F-4D97-AF65-F5344CB8AC3E}">
        <p14:creationId xmlns:p14="http://schemas.microsoft.com/office/powerpoint/2010/main" val="26494135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9158DC-2260-25FA-1B4A-838FFD85396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9143999" cy="2576513"/>
          </a:xfrm>
          <a:prstGeom prst="rect">
            <a:avLst/>
          </a:prstGeom>
        </p:spPr>
      </p:pic>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807760" y="841772"/>
            <a:ext cx="7617223" cy="930261"/>
          </a:xfrm>
        </p:spPr>
        <p:txBody>
          <a:bodyPr anchor="b">
            <a:noAutofit/>
          </a:bodyPr>
          <a:lstStyle>
            <a:lvl1pPr algn="l">
              <a:defRPr sz="4500">
                <a:solidFill>
                  <a:schemeClr val="bg1"/>
                </a:solidFill>
                <a:latin typeface="EC Square Sans Pro" panose="020B0506040000020004" pitchFamily="34" charset="0"/>
              </a:defRPr>
            </a:lvl1pPr>
          </a:lstStyle>
          <a:p>
            <a:r>
              <a:rPr lang="en-US"/>
              <a:t>Click to edit Master title style</a:t>
            </a:r>
            <a:endParaRPr lang="en-GB"/>
          </a:p>
        </p:txBody>
      </p:sp>
      <p:cxnSp>
        <p:nvCxnSpPr>
          <p:cNvPr id="13" name="Straight Connector 12"/>
          <p:cNvCxnSpPr/>
          <p:nvPr userDrawn="1"/>
        </p:nvCxnSpPr>
        <p:spPr>
          <a:xfrm>
            <a:off x="628650" y="1"/>
            <a:ext cx="0" cy="177203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628651" y="3120620"/>
            <a:ext cx="8167079" cy="1215109"/>
          </a:xfrm>
        </p:spPr>
        <p:txBody>
          <a:bodyPr>
            <a:noAutofit/>
          </a:bodyPr>
          <a:lstStyle>
            <a:lvl1pPr marL="0" indent="0" algn="l">
              <a:buNone/>
              <a:defRPr sz="10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21170244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sp>
        <p:nvSpPr>
          <p:cNvPr id="9" name="Title Placeholder 1"/>
          <p:cNvSpPr>
            <a:spLocks noGrp="1"/>
          </p:cNvSpPr>
          <p:nvPr>
            <p:ph type="title"/>
          </p:nvPr>
        </p:nvSpPr>
        <p:spPr>
          <a:xfrm>
            <a:off x="728042" y="362145"/>
            <a:ext cx="7886700" cy="586768"/>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6" name="Straight Connector 5"/>
          <p:cNvCxnSpPr/>
          <p:nvPr userDrawn="1"/>
        </p:nvCxnSpPr>
        <p:spPr>
          <a:xfrm flipH="1">
            <a:off x="628650" y="0"/>
            <a:ext cx="1" cy="95726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75499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6" name="Straight Connector 5"/>
          <p:cNvCxnSpPr/>
          <p:nvPr userDrawn="1"/>
        </p:nvCxnSpPr>
        <p:spPr>
          <a:xfrm flipH="1">
            <a:off x="628650" y="0"/>
            <a:ext cx="1" cy="95726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89082B7-BA64-396B-9B92-E8C8A5099C80}"/>
              </a:ext>
            </a:extLst>
          </p:cNvPr>
          <p:cNvPicPr>
            <a:picLocks noChangeAspect="1"/>
          </p:cNvPicPr>
          <p:nvPr userDrawn="1"/>
        </p:nvPicPr>
        <p:blipFill rotWithShape="1">
          <a:blip r:embed="rId2"/>
          <a:srcRect l="-1" t="12952" r="30575" b="14953"/>
          <a:stretch/>
        </p:blipFill>
        <p:spPr>
          <a:xfrm>
            <a:off x="4191001" y="0"/>
            <a:ext cx="4952999" cy="5143500"/>
          </a:xfrm>
          <a:prstGeom prst="rect">
            <a:avLst/>
          </a:prstGeom>
        </p:spPr>
      </p:pic>
      <p:sp>
        <p:nvSpPr>
          <p:cNvPr id="9" name="Title Placeholder 1"/>
          <p:cNvSpPr>
            <a:spLocks noGrp="1"/>
          </p:cNvSpPr>
          <p:nvPr>
            <p:ph type="title"/>
          </p:nvPr>
        </p:nvSpPr>
        <p:spPr>
          <a:xfrm>
            <a:off x="728042" y="362145"/>
            <a:ext cx="7886700" cy="586768"/>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spTree>
    <p:extLst>
      <p:ext uri="{BB962C8B-B14F-4D97-AF65-F5344CB8AC3E}">
        <p14:creationId xmlns:p14="http://schemas.microsoft.com/office/powerpoint/2010/main" val="4386655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69219"/>
            <a:ext cx="8179274" cy="2911428"/>
          </a:xfrm>
        </p:spPr>
        <p:txBody>
          <a:bodyPr>
            <a:noAutofit/>
          </a:bodyPr>
          <a:lstStyle>
            <a:lvl1pPr>
              <a:lnSpc>
                <a:spcPct val="100000"/>
              </a:lnSpc>
              <a:spcBef>
                <a:spcPts val="0"/>
              </a:spcBef>
              <a:spcAft>
                <a:spcPts val="1350"/>
              </a:spcAft>
              <a:defRPr/>
            </a:lvl1pPr>
            <a:lvl2pPr>
              <a:lnSpc>
                <a:spcPct val="100000"/>
              </a:lnSpc>
              <a:spcAft>
                <a:spcPts val="1350"/>
              </a:spcAft>
              <a:defRPr/>
            </a:lvl2pPr>
            <a:lvl3pPr>
              <a:lnSpc>
                <a:spcPct val="100000"/>
              </a:lnSpc>
              <a:spcAft>
                <a:spcPts val="1350"/>
              </a:spcAft>
              <a:defRPr/>
            </a:lvl3pPr>
            <a:lvl4pPr>
              <a:lnSpc>
                <a:spcPct val="100000"/>
              </a:lnSpc>
              <a:spcAft>
                <a:spcPts val="1350"/>
              </a:spcAft>
              <a:defRPr/>
            </a:lvl4pPr>
            <a:lvl5pPr>
              <a:lnSpc>
                <a:spcPct val="100000"/>
              </a:lnSpc>
              <a:spcAft>
                <a:spcPts val="135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628650" y="0"/>
            <a:ext cx="1" cy="95726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728042" y="362145"/>
            <a:ext cx="7886700" cy="586768"/>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spTree>
    <p:extLst>
      <p:ext uri="{BB962C8B-B14F-4D97-AF65-F5344CB8AC3E}">
        <p14:creationId xmlns:p14="http://schemas.microsoft.com/office/powerpoint/2010/main" val="34484475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 Section header">
  <p:cSld name="4 Section header">
    <p:bg>
      <p:bgPr>
        <a:solidFill>
          <a:schemeClr val="accent5"/>
        </a:solidFill>
        <a:effectLst/>
      </p:bgPr>
    </p:bg>
    <p:spTree>
      <p:nvGrpSpPr>
        <p:cNvPr id="1" name="Shape 23"/>
        <p:cNvGrpSpPr/>
        <p:nvPr/>
      </p:nvGrpSpPr>
      <p:grpSpPr>
        <a:xfrm>
          <a:off x="0" y="0"/>
          <a:ext cx="0" cy="0"/>
          <a:chOff x="0" y="0"/>
          <a:chExt cx="0" cy="0"/>
        </a:xfrm>
      </p:grpSpPr>
      <p:pic>
        <p:nvPicPr>
          <p:cNvPr id="24" name="Google Shape;24;p14" descr="Icon&#10;&#10;Description automatically generated with medium confidence"/>
          <p:cNvPicPr preferRelativeResize="0"/>
          <p:nvPr/>
        </p:nvPicPr>
        <p:blipFill rotWithShape="1">
          <a:blip r:embed="rId2">
            <a:alphaModFix/>
          </a:blip>
          <a:srcRect/>
          <a:stretch/>
        </p:blipFill>
        <p:spPr>
          <a:xfrm rot="10800000">
            <a:off x="0" y="0"/>
            <a:ext cx="9144000" cy="5143500"/>
          </a:xfrm>
          <a:prstGeom prst="rect">
            <a:avLst/>
          </a:prstGeom>
          <a:noFill/>
          <a:ln>
            <a:noFill/>
          </a:ln>
        </p:spPr>
      </p:pic>
      <p:sp>
        <p:nvSpPr>
          <p:cNvPr id="25" name="Google Shape;25;p14"/>
          <p:cNvSpPr txBox="1"/>
          <p:nvPr/>
        </p:nvSpPr>
        <p:spPr>
          <a:xfrm>
            <a:off x="4999685" y="2143253"/>
            <a:ext cx="4345085" cy="572700"/>
          </a:xfrm>
          <a:prstGeom prst="rect">
            <a:avLst/>
          </a:prstGeom>
          <a:noFill/>
          <a:ln>
            <a:noFill/>
          </a:ln>
        </p:spPr>
        <p:txBody>
          <a:bodyPr spcFirstLastPara="1" wrap="square" lIns="228600" tIns="91425" rIns="221350" bIns="91425" anchor="t" anchorCtr="0">
            <a:noAutofit/>
          </a:bodyPr>
          <a:lstStyle/>
          <a:p>
            <a:pPr marL="0" marR="0" lvl="0" indent="0" algn="l" rtl="0">
              <a:lnSpc>
                <a:spcPct val="104999"/>
              </a:lnSpc>
              <a:spcBef>
                <a:spcPts val="0"/>
              </a:spcBef>
              <a:spcAft>
                <a:spcPts val="0"/>
              </a:spcAft>
              <a:buClr>
                <a:schemeClr val="dk1"/>
              </a:buClr>
              <a:buSzPts val="2500"/>
              <a:buFont typeface="Arial"/>
              <a:buNone/>
            </a:pPr>
            <a:endParaRPr sz="4000" b="0" i="0" u="none" strike="noStrike" cap="none">
              <a:solidFill>
                <a:schemeClr val="lt1"/>
              </a:solidFill>
              <a:latin typeface="Arial"/>
              <a:ea typeface="Arial"/>
              <a:cs typeface="Arial"/>
              <a:sym typeface="Arial"/>
            </a:endParaRPr>
          </a:p>
        </p:txBody>
      </p:sp>
      <p:sp>
        <p:nvSpPr>
          <p:cNvPr id="26" name="Google Shape;26;p14"/>
          <p:cNvSpPr txBox="1">
            <a:spLocks noGrp="1"/>
          </p:cNvSpPr>
          <p:nvPr>
            <p:ph type="title"/>
          </p:nvPr>
        </p:nvSpPr>
        <p:spPr>
          <a:xfrm>
            <a:off x="290525" y="1442461"/>
            <a:ext cx="4345085" cy="1196821"/>
          </a:xfrm>
          <a:prstGeom prst="rect">
            <a:avLst/>
          </a:prstGeom>
          <a:noFill/>
          <a:ln>
            <a:noFill/>
          </a:ln>
        </p:spPr>
        <p:txBody>
          <a:bodyPr spcFirstLastPara="1" wrap="square" lIns="228600" tIns="91425" rIns="221350" bIns="91425" anchor="b" anchorCtr="0">
            <a:noAutofit/>
          </a:bodyPr>
          <a:lstStyle>
            <a:lvl1pPr lvl="0" algn="l">
              <a:lnSpc>
                <a:spcPct val="85000"/>
              </a:lnSpc>
              <a:spcBef>
                <a:spcPts val="0"/>
              </a:spcBef>
              <a:spcAft>
                <a:spcPts val="0"/>
              </a:spcAft>
              <a:buClr>
                <a:schemeClr val="dk1"/>
              </a:buClr>
              <a:buSzPts val="2500"/>
              <a:buNone/>
              <a:defRPr sz="4000" b="0" i="0">
                <a:solidFill>
                  <a:schemeClr val="lt1"/>
                </a:solidFill>
                <a:latin typeface="Arial"/>
                <a:ea typeface="Arial"/>
                <a:cs typeface="Arial"/>
                <a:sym typeface="Arial"/>
              </a:defRPr>
            </a:lvl1pPr>
            <a:lvl2pPr lvl="1" algn="l">
              <a:lnSpc>
                <a:spcPct val="100000"/>
              </a:lnSpc>
              <a:spcBef>
                <a:spcPts val="0"/>
              </a:spcBef>
              <a:spcAft>
                <a:spcPts val="0"/>
              </a:spcAft>
              <a:buSzPts val="2000"/>
              <a:buNone/>
              <a:defRPr sz="2000" b="1"/>
            </a:lvl2pPr>
            <a:lvl3pPr lvl="2" algn="l">
              <a:lnSpc>
                <a:spcPct val="100000"/>
              </a:lnSpc>
              <a:spcBef>
                <a:spcPts val="0"/>
              </a:spcBef>
              <a:spcAft>
                <a:spcPts val="0"/>
              </a:spcAft>
              <a:buSzPts val="2000"/>
              <a:buNone/>
              <a:defRPr sz="2000" b="1"/>
            </a:lvl3pPr>
            <a:lvl4pPr lvl="3" algn="l">
              <a:lnSpc>
                <a:spcPct val="100000"/>
              </a:lnSpc>
              <a:spcBef>
                <a:spcPts val="0"/>
              </a:spcBef>
              <a:spcAft>
                <a:spcPts val="0"/>
              </a:spcAft>
              <a:buSzPts val="2000"/>
              <a:buNone/>
              <a:defRPr sz="2000" b="1"/>
            </a:lvl4pPr>
            <a:lvl5pPr lvl="4" algn="l">
              <a:lnSpc>
                <a:spcPct val="100000"/>
              </a:lnSpc>
              <a:spcBef>
                <a:spcPts val="0"/>
              </a:spcBef>
              <a:spcAft>
                <a:spcPts val="0"/>
              </a:spcAft>
              <a:buSzPts val="2000"/>
              <a:buNone/>
              <a:defRPr sz="2000" b="1"/>
            </a:lvl5pPr>
            <a:lvl6pPr lvl="5" algn="l">
              <a:lnSpc>
                <a:spcPct val="100000"/>
              </a:lnSpc>
              <a:spcBef>
                <a:spcPts val="0"/>
              </a:spcBef>
              <a:spcAft>
                <a:spcPts val="0"/>
              </a:spcAft>
              <a:buSzPts val="2000"/>
              <a:buNone/>
              <a:defRPr sz="2000" b="1"/>
            </a:lvl6pPr>
            <a:lvl7pPr lvl="6" algn="l">
              <a:lnSpc>
                <a:spcPct val="100000"/>
              </a:lnSpc>
              <a:spcBef>
                <a:spcPts val="0"/>
              </a:spcBef>
              <a:spcAft>
                <a:spcPts val="0"/>
              </a:spcAft>
              <a:buSzPts val="2000"/>
              <a:buNone/>
              <a:defRPr sz="2000" b="1"/>
            </a:lvl7pPr>
            <a:lvl8pPr lvl="7" algn="l">
              <a:lnSpc>
                <a:spcPct val="100000"/>
              </a:lnSpc>
              <a:spcBef>
                <a:spcPts val="0"/>
              </a:spcBef>
              <a:spcAft>
                <a:spcPts val="0"/>
              </a:spcAft>
              <a:buSzPts val="2000"/>
              <a:buNone/>
              <a:defRPr sz="2000" b="1"/>
            </a:lvl8pPr>
            <a:lvl9pPr lvl="8" algn="l">
              <a:lnSpc>
                <a:spcPct val="100000"/>
              </a:lnSpc>
              <a:spcBef>
                <a:spcPts val="0"/>
              </a:spcBef>
              <a:spcAft>
                <a:spcPts val="0"/>
              </a:spcAft>
              <a:buSzPts val="2000"/>
              <a:buNone/>
              <a:defRPr sz="2000" b="1"/>
            </a:lvl9pPr>
          </a:lstStyle>
          <a:p>
            <a:endParaRPr/>
          </a:p>
        </p:txBody>
      </p:sp>
      <p:sp>
        <p:nvSpPr>
          <p:cNvPr id="27" name="Google Shape;27;p14"/>
          <p:cNvSpPr txBox="1">
            <a:spLocks noGrp="1"/>
          </p:cNvSpPr>
          <p:nvPr>
            <p:ph type="subTitle" idx="1"/>
          </p:nvPr>
        </p:nvSpPr>
        <p:spPr>
          <a:xfrm>
            <a:off x="290525" y="2628492"/>
            <a:ext cx="4345086" cy="207600"/>
          </a:xfrm>
          <a:prstGeom prst="rect">
            <a:avLst/>
          </a:prstGeom>
          <a:noFill/>
          <a:ln>
            <a:noFill/>
          </a:ln>
        </p:spPr>
        <p:txBody>
          <a:bodyPr spcFirstLastPara="1" wrap="square" lIns="251975" tIns="91425" rIns="91425" bIns="91425" anchor="t" anchorCtr="0">
            <a:noAutofit/>
          </a:bodyPr>
          <a:lstStyle>
            <a:lvl1pPr marR="0" lvl="0" algn="l">
              <a:lnSpc>
                <a:spcPct val="100000"/>
              </a:lnSpc>
              <a:spcBef>
                <a:spcPts val="0"/>
              </a:spcBef>
              <a:spcAft>
                <a:spcPts val="0"/>
              </a:spcAft>
              <a:buClr>
                <a:schemeClr val="accent4"/>
              </a:buClr>
              <a:buSzPts val="1000"/>
              <a:buNone/>
              <a:defRPr sz="1200" b="0" i="0">
                <a:solidFill>
                  <a:schemeClr val="lt2"/>
                </a:solidFill>
                <a:latin typeface="Arial"/>
                <a:ea typeface="Arial"/>
                <a:cs typeface="Arial"/>
                <a:sym typeface="Arial"/>
              </a:defRPr>
            </a:lvl1pPr>
            <a:lvl2pPr lvl="1" algn="l">
              <a:lnSpc>
                <a:spcPct val="100000"/>
              </a:lnSpc>
              <a:spcBef>
                <a:spcPts val="0"/>
              </a:spcBef>
              <a:spcAft>
                <a:spcPts val="0"/>
              </a:spcAft>
              <a:buSzPts val="1000"/>
              <a:buNone/>
              <a:defRPr/>
            </a:lvl2pPr>
            <a:lvl3pPr lvl="2" algn="l">
              <a:lnSpc>
                <a:spcPct val="100000"/>
              </a:lnSpc>
              <a:spcBef>
                <a:spcPts val="1600"/>
              </a:spcBef>
              <a:spcAft>
                <a:spcPts val="0"/>
              </a:spcAft>
              <a:buSzPts val="1000"/>
              <a:buNone/>
              <a:defRPr/>
            </a:lvl3pPr>
            <a:lvl4pPr lvl="3" algn="l">
              <a:lnSpc>
                <a:spcPct val="100000"/>
              </a:lnSpc>
              <a:spcBef>
                <a:spcPts val="1600"/>
              </a:spcBef>
              <a:spcAft>
                <a:spcPts val="0"/>
              </a:spcAft>
              <a:buSzPts val="1000"/>
              <a:buNone/>
              <a:defRPr/>
            </a:lvl4pPr>
            <a:lvl5pPr lvl="4" algn="l">
              <a:lnSpc>
                <a:spcPct val="100000"/>
              </a:lnSpc>
              <a:spcBef>
                <a:spcPts val="1600"/>
              </a:spcBef>
              <a:spcAft>
                <a:spcPts val="0"/>
              </a:spcAft>
              <a:buSzPts val="1000"/>
              <a:buNone/>
              <a:defRPr/>
            </a:lvl5pPr>
            <a:lvl6pPr lvl="5" algn="l">
              <a:lnSpc>
                <a:spcPct val="100000"/>
              </a:lnSpc>
              <a:spcBef>
                <a:spcPts val="1600"/>
              </a:spcBef>
              <a:spcAft>
                <a:spcPts val="0"/>
              </a:spcAft>
              <a:buSzPts val="1000"/>
              <a:buNone/>
              <a:defRPr/>
            </a:lvl6pPr>
            <a:lvl7pPr lvl="6" algn="l">
              <a:lnSpc>
                <a:spcPct val="100000"/>
              </a:lnSpc>
              <a:spcBef>
                <a:spcPts val="1600"/>
              </a:spcBef>
              <a:spcAft>
                <a:spcPts val="0"/>
              </a:spcAft>
              <a:buSzPts val="1000"/>
              <a:buNone/>
              <a:defRPr/>
            </a:lvl7pPr>
            <a:lvl8pPr lvl="7" algn="l">
              <a:lnSpc>
                <a:spcPct val="100000"/>
              </a:lnSpc>
              <a:spcBef>
                <a:spcPts val="1600"/>
              </a:spcBef>
              <a:spcAft>
                <a:spcPts val="0"/>
              </a:spcAft>
              <a:buSzPts val="1000"/>
              <a:buNone/>
              <a:defRPr/>
            </a:lvl8pPr>
            <a:lvl9pPr lvl="8" algn="l">
              <a:lnSpc>
                <a:spcPct val="100000"/>
              </a:lnSpc>
              <a:spcBef>
                <a:spcPts val="1600"/>
              </a:spcBef>
              <a:spcAft>
                <a:spcPts val="1600"/>
              </a:spcAft>
              <a:buSzPts val="1000"/>
              <a:buNone/>
              <a:defRPr/>
            </a:lvl9pPr>
          </a:lstStyle>
          <a:p>
            <a:endParaRPr/>
          </a:p>
        </p:txBody>
      </p:sp>
      <p:pic>
        <p:nvPicPr>
          <p:cNvPr id="28" name="Google Shape;28;p14"/>
          <p:cNvPicPr preferRelativeResize="0"/>
          <p:nvPr/>
        </p:nvPicPr>
        <p:blipFill>
          <a:blip r:embed="rId3"/>
          <a:srcRect/>
          <a:stretch/>
        </p:blipFill>
        <p:spPr>
          <a:xfrm>
            <a:off x="498174" y="608577"/>
            <a:ext cx="1076184" cy="288915"/>
          </a:xfrm>
          <a:prstGeom prst="rect">
            <a:avLst/>
          </a:prstGeom>
          <a:noFill/>
          <a:ln>
            <a:noFill/>
          </a:ln>
        </p:spPr>
      </p:pic>
      <p:sp>
        <p:nvSpPr>
          <p:cNvPr id="29" name="Google Shape;29;p14"/>
          <p:cNvSpPr txBox="1">
            <a:spLocks noGrp="1"/>
          </p:cNvSpPr>
          <p:nvPr>
            <p:ph type="sldNum" idx="12"/>
          </p:nvPr>
        </p:nvSpPr>
        <p:spPr>
          <a:xfrm>
            <a:off x="8166425" y="4425000"/>
            <a:ext cx="548700" cy="5448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700"/>
              <a:buNone/>
              <a:defRPr sz="7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700"/>
              <a:buNone/>
              <a:defRPr sz="7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700"/>
              <a:buNone/>
              <a:defRPr sz="7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700"/>
              <a:buNone/>
              <a:defRPr sz="7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700"/>
              <a:buNone/>
              <a:defRPr sz="7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700"/>
              <a:buNone/>
              <a:defRPr sz="7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700"/>
              <a:buNone/>
              <a:defRPr sz="7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700"/>
              <a:buNone/>
              <a:defRPr sz="7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700"/>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40489800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49" y="1369219"/>
            <a:ext cx="3996000" cy="2929826"/>
          </a:xfrm>
        </p:spPr>
        <p:txBody>
          <a:bodyPr>
            <a:noAutofit/>
          </a:bodyPr>
          <a:lstStyle>
            <a:lvl1pPr>
              <a:spcAft>
                <a:spcPts val="1350"/>
              </a:spcAft>
              <a:defRPr/>
            </a:lvl1pPr>
            <a:lvl2pPr>
              <a:spcAft>
                <a:spcPts val="1350"/>
              </a:spcAft>
              <a:defRPr/>
            </a:lvl2pPr>
            <a:lvl3pPr>
              <a:spcAft>
                <a:spcPts val="1350"/>
              </a:spcAft>
              <a:defRPr/>
            </a:lvl3pPr>
            <a:lvl4pPr>
              <a:spcAft>
                <a:spcPts val="1350"/>
              </a:spcAft>
              <a:defRPr/>
            </a:lvl4pPr>
            <a:lvl5pPr>
              <a:spcAft>
                <a:spcPts val="135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1688" y="1369219"/>
            <a:ext cx="3996000" cy="2929826"/>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628650" y="0"/>
            <a:ext cx="1" cy="95726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728042" y="362145"/>
            <a:ext cx="7886700" cy="586768"/>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spTree>
    <p:extLst>
      <p:ext uri="{BB962C8B-B14F-4D97-AF65-F5344CB8AC3E}">
        <p14:creationId xmlns:p14="http://schemas.microsoft.com/office/powerpoint/2010/main" val="280717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49" y="1369219"/>
            <a:ext cx="3996000" cy="2929826"/>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1688" y="1369219"/>
            <a:ext cx="3996000" cy="2929826"/>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sp>
        <p:nvSpPr>
          <p:cNvPr id="11" name="Title Placeholder 1"/>
          <p:cNvSpPr>
            <a:spLocks noGrp="1"/>
          </p:cNvSpPr>
          <p:nvPr>
            <p:ph type="title"/>
          </p:nvPr>
        </p:nvSpPr>
        <p:spPr>
          <a:xfrm>
            <a:off x="728042" y="362145"/>
            <a:ext cx="7886700" cy="586768"/>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8" name="Straight Connector 7"/>
          <p:cNvCxnSpPr/>
          <p:nvPr userDrawn="1"/>
        </p:nvCxnSpPr>
        <p:spPr>
          <a:xfrm flipH="1">
            <a:off x="628650" y="0"/>
            <a:ext cx="1" cy="95726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8427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49" y="1369219"/>
            <a:ext cx="2518867" cy="282235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3453735" y="1369219"/>
            <a:ext cx="2518867" cy="282235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sz="half" idx="14"/>
          </p:nvPr>
        </p:nvSpPr>
        <p:spPr>
          <a:xfrm>
            <a:off x="6278821" y="1369219"/>
            <a:ext cx="2518867" cy="282235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itle Placeholder 1"/>
          <p:cNvSpPr>
            <a:spLocks noGrp="1"/>
          </p:cNvSpPr>
          <p:nvPr>
            <p:ph type="title"/>
          </p:nvPr>
        </p:nvSpPr>
        <p:spPr>
          <a:xfrm>
            <a:off x="728042" y="362145"/>
            <a:ext cx="7886700" cy="586768"/>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8" name="Straight Connector 7"/>
          <p:cNvCxnSpPr/>
          <p:nvPr userDrawn="1"/>
        </p:nvCxnSpPr>
        <p:spPr>
          <a:xfrm flipH="1">
            <a:off x="628650" y="0"/>
            <a:ext cx="1" cy="95726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40809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wrap="square" anchor="b">
            <a:noAutofit/>
          </a:bodyPr>
          <a:lstStyle>
            <a:lvl1pPr marL="0" indent="0">
              <a:buNone/>
              <a:defRPr sz="21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7"/>
            <a:ext cx="3868340" cy="2322998"/>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872"/>
            <a:ext cx="3887391" cy="617934"/>
          </a:xfrm>
          <a:noFill/>
        </p:spPr>
        <p:txBody>
          <a:bodyPr wrap="square" anchor="b">
            <a:noAutofit/>
          </a:bodyPr>
          <a:lstStyle>
            <a:lvl1pPr marL="0" indent="0">
              <a:buNone/>
              <a:defRPr sz="21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7"/>
            <a:ext cx="3887391" cy="2322998"/>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3" name="Title Placeholder 1"/>
          <p:cNvSpPr>
            <a:spLocks noGrp="1"/>
          </p:cNvSpPr>
          <p:nvPr>
            <p:ph type="title"/>
          </p:nvPr>
        </p:nvSpPr>
        <p:spPr>
          <a:xfrm>
            <a:off x="728042" y="362145"/>
            <a:ext cx="7886700" cy="586768"/>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10" name="Straight Connector 9"/>
          <p:cNvCxnSpPr/>
          <p:nvPr userDrawn="1"/>
        </p:nvCxnSpPr>
        <p:spPr>
          <a:xfrm flipH="1">
            <a:off x="628650" y="0"/>
            <a:ext cx="1" cy="95726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0590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69219"/>
            <a:ext cx="8179274" cy="2911428"/>
          </a:xfrm>
        </p:spPr>
        <p:txBody>
          <a:bodyPr>
            <a:noAutofit/>
          </a:bodyPr>
          <a:lstStyle>
            <a:lvl1pPr>
              <a:lnSpc>
                <a:spcPct val="100000"/>
              </a:lnSpc>
              <a:spcBef>
                <a:spcPts val="0"/>
              </a:spcBef>
              <a:spcAft>
                <a:spcPts val="1350"/>
              </a:spcAft>
              <a:defRPr/>
            </a:lvl1pPr>
            <a:lvl2pPr>
              <a:lnSpc>
                <a:spcPct val="100000"/>
              </a:lnSpc>
              <a:spcAft>
                <a:spcPts val="1350"/>
              </a:spcAft>
              <a:defRPr/>
            </a:lvl2pPr>
            <a:lvl3pPr>
              <a:lnSpc>
                <a:spcPct val="100000"/>
              </a:lnSpc>
              <a:spcAft>
                <a:spcPts val="1350"/>
              </a:spcAft>
              <a:defRPr/>
            </a:lvl3pPr>
            <a:lvl4pPr>
              <a:lnSpc>
                <a:spcPct val="100000"/>
              </a:lnSpc>
              <a:spcAft>
                <a:spcPts val="1350"/>
              </a:spcAft>
              <a:defRPr/>
            </a:lvl4pPr>
            <a:lvl5pPr>
              <a:lnSpc>
                <a:spcPct val="100000"/>
              </a:lnSpc>
              <a:spcAft>
                <a:spcPts val="135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628650" y="0"/>
            <a:ext cx="1" cy="957268"/>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728042" y="362145"/>
            <a:ext cx="7886700" cy="586768"/>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spTree>
    <p:extLst>
      <p:ext uri="{BB962C8B-B14F-4D97-AF65-F5344CB8AC3E}">
        <p14:creationId xmlns:p14="http://schemas.microsoft.com/office/powerpoint/2010/main" val="4096115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sp>
        <p:nvSpPr>
          <p:cNvPr id="9" name="Title Placeholder 1"/>
          <p:cNvSpPr>
            <a:spLocks noGrp="1"/>
          </p:cNvSpPr>
          <p:nvPr>
            <p:ph type="title"/>
          </p:nvPr>
        </p:nvSpPr>
        <p:spPr>
          <a:xfrm>
            <a:off x="728042" y="362145"/>
            <a:ext cx="7886700" cy="586768"/>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6" name="Straight Connector 5"/>
          <p:cNvCxnSpPr/>
          <p:nvPr userDrawn="1"/>
        </p:nvCxnSpPr>
        <p:spPr>
          <a:xfrm flipH="1">
            <a:off x="628650" y="0"/>
            <a:ext cx="1" cy="95726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D030C25-0097-ED39-74F2-3AC9F971A6A7}"/>
              </a:ext>
            </a:extLst>
          </p:cNvPr>
          <p:cNvSpPr txBox="1"/>
          <p:nvPr userDrawn="1"/>
        </p:nvSpPr>
        <p:spPr>
          <a:xfrm>
            <a:off x="728042" y="132692"/>
            <a:ext cx="4572000" cy="415498"/>
          </a:xfrm>
          <a:prstGeom prst="rect">
            <a:avLst/>
          </a:prstGeom>
          <a:noFill/>
        </p:spPr>
        <p:txBody>
          <a:bodyPr wrap="square">
            <a:spAutoFit/>
          </a:bodyPr>
          <a:lstStyle/>
          <a:p>
            <a:r>
              <a:rPr lang="en-IE" sz="2100" b="1" kern="0">
                <a:solidFill>
                  <a:srgbClr val="FFC000"/>
                </a:solidFill>
                <a:latin typeface="EC Square Sans Pro"/>
                <a:ea typeface="+mn-ea"/>
                <a:cs typeface="+mn-cs"/>
              </a:rPr>
              <a:t>STEP</a:t>
            </a:r>
            <a:endParaRPr lang="en-US" sz="2100"/>
          </a:p>
        </p:txBody>
      </p:sp>
    </p:spTree>
    <p:extLst>
      <p:ext uri="{BB962C8B-B14F-4D97-AF65-F5344CB8AC3E}">
        <p14:creationId xmlns:p14="http://schemas.microsoft.com/office/powerpoint/2010/main" val="402973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sp>
        <p:nvSpPr>
          <p:cNvPr id="9" name="Title Placeholder 1"/>
          <p:cNvSpPr>
            <a:spLocks noGrp="1"/>
          </p:cNvSpPr>
          <p:nvPr>
            <p:ph type="title"/>
          </p:nvPr>
        </p:nvSpPr>
        <p:spPr>
          <a:xfrm>
            <a:off x="728042" y="362145"/>
            <a:ext cx="7886700" cy="586768"/>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6" name="Straight Connector 5"/>
          <p:cNvCxnSpPr/>
          <p:nvPr userDrawn="1"/>
        </p:nvCxnSpPr>
        <p:spPr>
          <a:xfrm flipH="1">
            <a:off x="628650" y="0"/>
            <a:ext cx="1" cy="95726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3767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69219"/>
            <a:ext cx="8179274" cy="2911428"/>
          </a:xfrm>
        </p:spPr>
        <p:txBody>
          <a:bodyPr>
            <a:noAutofit/>
          </a:bodyPr>
          <a:lstStyle>
            <a:lvl1pPr>
              <a:lnSpc>
                <a:spcPct val="100000"/>
              </a:lnSpc>
              <a:spcBef>
                <a:spcPts val="0"/>
              </a:spcBef>
              <a:spcAft>
                <a:spcPts val="1350"/>
              </a:spcAft>
              <a:defRPr/>
            </a:lvl1pPr>
            <a:lvl2pPr>
              <a:lnSpc>
                <a:spcPct val="100000"/>
              </a:lnSpc>
              <a:spcAft>
                <a:spcPts val="1350"/>
              </a:spcAft>
              <a:defRPr/>
            </a:lvl2pPr>
            <a:lvl3pPr>
              <a:lnSpc>
                <a:spcPct val="100000"/>
              </a:lnSpc>
              <a:spcAft>
                <a:spcPts val="1350"/>
              </a:spcAft>
              <a:defRPr/>
            </a:lvl3pPr>
            <a:lvl4pPr>
              <a:lnSpc>
                <a:spcPct val="100000"/>
              </a:lnSpc>
              <a:spcAft>
                <a:spcPts val="1350"/>
              </a:spcAft>
              <a:defRPr/>
            </a:lvl4pPr>
            <a:lvl5pPr>
              <a:lnSpc>
                <a:spcPct val="100000"/>
              </a:lnSpc>
              <a:spcAft>
                <a:spcPts val="135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628650" y="0"/>
            <a:ext cx="1" cy="95726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728042" y="362145"/>
            <a:ext cx="7886700" cy="586768"/>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spTree>
    <p:extLst>
      <p:ext uri="{BB962C8B-B14F-4D97-AF65-F5344CB8AC3E}">
        <p14:creationId xmlns:p14="http://schemas.microsoft.com/office/powerpoint/2010/main" val="18650582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49" y="1369219"/>
            <a:ext cx="3996000" cy="2929826"/>
          </a:xfrm>
        </p:spPr>
        <p:txBody>
          <a:bodyPr>
            <a:noAutofit/>
          </a:bodyPr>
          <a:lstStyle>
            <a:lvl1pPr>
              <a:spcAft>
                <a:spcPts val="1350"/>
              </a:spcAft>
              <a:defRPr/>
            </a:lvl1pPr>
            <a:lvl2pPr>
              <a:spcAft>
                <a:spcPts val="1350"/>
              </a:spcAft>
              <a:defRPr/>
            </a:lvl2pPr>
            <a:lvl3pPr>
              <a:spcAft>
                <a:spcPts val="1350"/>
              </a:spcAft>
              <a:defRPr/>
            </a:lvl3pPr>
            <a:lvl4pPr>
              <a:spcAft>
                <a:spcPts val="1350"/>
              </a:spcAft>
              <a:defRPr/>
            </a:lvl4pPr>
            <a:lvl5pPr>
              <a:spcAft>
                <a:spcPts val="135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1688" y="1369219"/>
            <a:ext cx="3996000" cy="2929826"/>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628650" y="0"/>
            <a:ext cx="1" cy="95726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728042" y="362145"/>
            <a:ext cx="7886700" cy="586768"/>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spTree>
    <p:extLst>
      <p:ext uri="{BB962C8B-B14F-4D97-AF65-F5344CB8AC3E}">
        <p14:creationId xmlns:p14="http://schemas.microsoft.com/office/powerpoint/2010/main" val="13022620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6 One column text">
  <p:cSld name="6 One column text">
    <p:bg>
      <p:bgPr>
        <a:solidFill>
          <a:schemeClr val="lt1"/>
        </a:solidFill>
        <a:effectLst/>
      </p:bgPr>
    </p:bg>
    <p:spTree>
      <p:nvGrpSpPr>
        <p:cNvPr id="1" name="Shape 30"/>
        <p:cNvGrpSpPr/>
        <p:nvPr/>
      </p:nvGrpSpPr>
      <p:grpSpPr>
        <a:xfrm>
          <a:off x="0" y="0"/>
          <a:ext cx="0" cy="0"/>
          <a:chOff x="0" y="0"/>
          <a:chExt cx="0" cy="0"/>
        </a:xfrm>
      </p:grpSpPr>
      <p:pic>
        <p:nvPicPr>
          <p:cNvPr id="31" name="Google Shape;31;p15" descr="Shape&#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2" name="Google Shape;32;p15"/>
          <p:cNvSpPr txBox="1"/>
          <p:nvPr/>
        </p:nvSpPr>
        <p:spPr>
          <a:xfrm>
            <a:off x="4999685" y="2143253"/>
            <a:ext cx="4345085" cy="572700"/>
          </a:xfrm>
          <a:prstGeom prst="rect">
            <a:avLst/>
          </a:prstGeom>
          <a:noFill/>
          <a:ln>
            <a:noFill/>
          </a:ln>
        </p:spPr>
        <p:txBody>
          <a:bodyPr spcFirstLastPara="1" wrap="square" lIns="228600" tIns="91425" rIns="221350" bIns="91425" anchor="t" anchorCtr="0">
            <a:noAutofit/>
          </a:bodyPr>
          <a:lstStyle/>
          <a:p>
            <a:pPr marL="0" marR="0" lvl="0" indent="0" algn="l" rtl="0">
              <a:lnSpc>
                <a:spcPct val="104999"/>
              </a:lnSpc>
              <a:spcBef>
                <a:spcPts val="0"/>
              </a:spcBef>
              <a:spcAft>
                <a:spcPts val="0"/>
              </a:spcAft>
              <a:buClr>
                <a:schemeClr val="dk1"/>
              </a:buClr>
              <a:buSzPts val="2500"/>
              <a:buFont typeface="Arial"/>
              <a:buNone/>
            </a:pPr>
            <a:endParaRPr sz="4000" b="0" i="0" u="none" strike="noStrike" cap="none">
              <a:solidFill>
                <a:schemeClr val="lt1"/>
              </a:solidFill>
              <a:latin typeface="Arial"/>
              <a:ea typeface="Arial"/>
              <a:cs typeface="Arial"/>
              <a:sym typeface="Arial"/>
            </a:endParaRPr>
          </a:p>
        </p:txBody>
      </p:sp>
      <p:sp>
        <p:nvSpPr>
          <p:cNvPr id="33" name="Google Shape;33;p15"/>
          <p:cNvSpPr txBox="1">
            <a:spLocks noGrp="1"/>
          </p:cNvSpPr>
          <p:nvPr>
            <p:ph type="subTitle" idx="1"/>
          </p:nvPr>
        </p:nvSpPr>
        <p:spPr>
          <a:xfrm>
            <a:off x="289800" y="179300"/>
            <a:ext cx="5037574" cy="238800"/>
          </a:xfrm>
          <a:prstGeom prst="rect">
            <a:avLst/>
          </a:prstGeom>
          <a:noFill/>
          <a:ln>
            <a:noFill/>
          </a:ln>
        </p:spPr>
        <p:txBody>
          <a:bodyPr spcFirstLastPara="1" wrap="square" lIns="238125" tIns="91425" rIns="91425" bIns="91425" anchor="t" anchorCtr="0">
            <a:noAutofit/>
          </a:bodyPr>
          <a:lstStyle>
            <a:lvl1pPr marR="0" lvl="0" algn="l">
              <a:lnSpc>
                <a:spcPct val="100000"/>
              </a:lnSpc>
              <a:spcBef>
                <a:spcPts val="0"/>
              </a:spcBef>
              <a:spcAft>
                <a:spcPts val="0"/>
              </a:spcAft>
              <a:buClr>
                <a:schemeClr val="accent4"/>
              </a:buClr>
              <a:buSzPts val="1000"/>
              <a:buNone/>
              <a:defRPr sz="1000" b="1" i="0">
                <a:solidFill>
                  <a:schemeClr val="accent6"/>
                </a:solidFill>
                <a:latin typeface="Arial"/>
                <a:ea typeface="Arial"/>
                <a:cs typeface="Arial"/>
                <a:sym typeface="Arial"/>
              </a:defRPr>
            </a:lvl1pPr>
            <a:lvl2pPr lvl="1" algn="l">
              <a:lnSpc>
                <a:spcPct val="100000"/>
              </a:lnSpc>
              <a:spcBef>
                <a:spcPts val="0"/>
              </a:spcBef>
              <a:spcAft>
                <a:spcPts val="0"/>
              </a:spcAft>
              <a:buSzPts val="1000"/>
              <a:buNone/>
              <a:defRPr/>
            </a:lvl2pPr>
            <a:lvl3pPr lvl="2" algn="l">
              <a:lnSpc>
                <a:spcPct val="100000"/>
              </a:lnSpc>
              <a:spcBef>
                <a:spcPts val="1600"/>
              </a:spcBef>
              <a:spcAft>
                <a:spcPts val="0"/>
              </a:spcAft>
              <a:buSzPts val="1000"/>
              <a:buNone/>
              <a:defRPr/>
            </a:lvl3pPr>
            <a:lvl4pPr lvl="3" algn="l">
              <a:lnSpc>
                <a:spcPct val="100000"/>
              </a:lnSpc>
              <a:spcBef>
                <a:spcPts val="1600"/>
              </a:spcBef>
              <a:spcAft>
                <a:spcPts val="0"/>
              </a:spcAft>
              <a:buSzPts val="1000"/>
              <a:buNone/>
              <a:defRPr/>
            </a:lvl4pPr>
            <a:lvl5pPr lvl="4" algn="l">
              <a:lnSpc>
                <a:spcPct val="100000"/>
              </a:lnSpc>
              <a:spcBef>
                <a:spcPts val="1600"/>
              </a:spcBef>
              <a:spcAft>
                <a:spcPts val="0"/>
              </a:spcAft>
              <a:buSzPts val="1000"/>
              <a:buNone/>
              <a:defRPr/>
            </a:lvl5pPr>
            <a:lvl6pPr lvl="5" algn="l">
              <a:lnSpc>
                <a:spcPct val="100000"/>
              </a:lnSpc>
              <a:spcBef>
                <a:spcPts val="1600"/>
              </a:spcBef>
              <a:spcAft>
                <a:spcPts val="0"/>
              </a:spcAft>
              <a:buSzPts val="1000"/>
              <a:buNone/>
              <a:defRPr/>
            </a:lvl6pPr>
            <a:lvl7pPr lvl="6" algn="l">
              <a:lnSpc>
                <a:spcPct val="100000"/>
              </a:lnSpc>
              <a:spcBef>
                <a:spcPts val="1600"/>
              </a:spcBef>
              <a:spcAft>
                <a:spcPts val="0"/>
              </a:spcAft>
              <a:buSzPts val="1000"/>
              <a:buNone/>
              <a:defRPr/>
            </a:lvl7pPr>
            <a:lvl8pPr lvl="7" algn="l">
              <a:lnSpc>
                <a:spcPct val="100000"/>
              </a:lnSpc>
              <a:spcBef>
                <a:spcPts val="1600"/>
              </a:spcBef>
              <a:spcAft>
                <a:spcPts val="0"/>
              </a:spcAft>
              <a:buSzPts val="1000"/>
              <a:buNone/>
              <a:defRPr/>
            </a:lvl8pPr>
            <a:lvl9pPr lvl="8" algn="l">
              <a:lnSpc>
                <a:spcPct val="100000"/>
              </a:lnSpc>
              <a:spcBef>
                <a:spcPts val="1600"/>
              </a:spcBef>
              <a:spcAft>
                <a:spcPts val="1600"/>
              </a:spcAft>
              <a:buSzPts val="1000"/>
              <a:buNone/>
              <a:defRPr/>
            </a:lvl9pPr>
          </a:lstStyle>
          <a:p>
            <a:endParaRPr/>
          </a:p>
        </p:txBody>
      </p:sp>
      <p:sp>
        <p:nvSpPr>
          <p:cNvPr id="34" name="Google Shape;34;p15"/>
          <p:cNvSpPr txBox="1">
            <a:spLocks noGrp="1"/>
          </p:cNvSpPr>
          <p:nvPr>
            <p:ph type="title"/>
          </p:nvPr>
        </p:nvSpPr>
        <p:spPr>
          <a:xfrm>
            <a:off x="290525" y="446100"/>
            <a:ext cx="5037574" cy="572700"/>
          </a:xfrm>
          <a:prstGeom prst="rect">
            <a:avLst/>
          </a:prstGeom>
          <a:noFill/>
          <a:ln>
            <a:noFill/>
          </a:ln>
        </p:spPr>
        <p:txBody>
          <a:bodyPr spcFirstLastPara="1" wrap="square" lIns="228600" tIns="91425" rIns="221350" bIns="91425" anchor="t" anchorCtr="0">
            <a:noAutofit/>
          </a:bodyPr>
          <a:lstStyle>
            <a:lvl1pPr lvl="0" algn="l">
              <a:lnSpc>
                <a:spcPct val="100000"/>
              </a:lnSpc>
              <a:spcBef>
                <a:spcPts val="0"/>
              </a:spcBef>
              <a:spcAft>
                <a:spcPts val="0"/>
              </a:spcAft>
              <a:buClr>
                <a:schemeClr val="dk1"/>
              </a:buClr>
              <a:buSzPts val="2500"/>
              <a:buNone/>
              <a:defRPr sz="2500" b="1" i="0">
                <a:solidFill>
                  <a:schemeClr val="accent4"/>
                </a:solidFill>
                <a:latin typeface="Arial"/>
                <a:ea typeface="Arial"/>
                <a:cs typeface="Arial"/>
                <a:sym typeface="Arial"/>
              </a:defRPr>
            </a:lvl1pPr>
            <a:lvl2pPr lvl="1" algn="l">
              <a:lnSpc>
                <a:spcPct val="100000"/>
              </a:lnSpc>
              <a:spcBef>
                <a:spcPts val="0"/>
              </a:spcBef>
              <a:spcAft>
                <a:spcPts val="0"/>
              </a:spcAft>
              <a:buSzPts val="2000"/>
              <a:buNone/>
              <a:defRPr sz="2000" b="1"/>
            </a:lvl2pPr>
            <a:lvl3pPr lvl="2" algn="l">
              <a:lnSpc>
                <a:spcPct val="100000"/>
              </a:lnSpc>
              <a:spcBef>
                <a:spcPts val="0"/>
              </a:spcBef>
              <a:spcAft>
                <a:spcPts val="0"/>
              </a:spcAft>
              <a:buSzPts val="2000"/>
              <a:buNone/>
              <a:defRPr sz="2000" b="1"/>
            </a:lvl3pPr>
            <a:lvl4pPr lvl="3" algn="l">
              <a:lnSpc>
                <a:spcPct val="100000"/>
              </a:lnSpc>
              <a:spcBef>
                <a:spcPts val="0"/>
              </a:spcBef>
              <a:spcAft>
                <a:spcPts val="0"/>
              </a:spcAft>
              <a:buSzPts val="2000"/>
              <a:buNone/>
              <a:defRPr sz="2000" b="1"/>
            </a:lvl4pPr>
            <a:lvl5pPr lvl="4" algn="l">
              <a:lnSpc>
                <a:spcPct val="100000"/>
              </a:lnSpc>
              <a:spcBef>
                <a:spcPts val="0"/>
              </a:spcBef>
              <a:spcAft>
                <a:spcPts val="0"/>
              </a:spcAft>
              <a:buSzPts val="2000"/>
              <a:buNone/>
              <a:defRPr sz="2000" b="1"/>
            </a:lvl5pPr>
            <a:lvl6pPr lvl="5" algn="l">
              <a:lnSpc>
                <a:spcPct val="100000"/>
              </a:lnSpc>
              <a:spcBef>
                <a:spcPts val="0"/>
              </a:spcBef>
              <a:spcAft>
                <a:spcPts val="0"/>
              </a:spcAft>
              <a:buSzPts val="2000"/>
              <a:buNone/>
              <a:defRPr sz="2000" b="1"/>
            </a:lvl6pPr>
            <a:lvl7pPr lvl="6" algn="l">
              <a:lnSpc>
                <a:spcPct val="100000"/>
              </a:lnSpc>
              <a:spcBef>
                <a:spcPts val="0"/>
              </a:spcBef>
              <a:spcAft>
                <a:spcPts val="0"/>
              </a:spcAft>
              <a:buSzPts val="2000"/>
              <a:buNone/>
              <a:defRPr sz="2000" b="1"/>
            </a:lvl7pPr>
            <a:lvl8pPr lvl="7" algn="l">
              <a:lnSpc>
                <a:spcPct val="100000"/>
              </a:lnSpc>
              <a:spcBef>
                <a:spcPts val="0"/>
              </a:spcBef>
              <a:spcAft>
                <a:spcPts val="0"/>
              </a:spcAft>
              <a:buSzPts val="2000"/>
              <a:buNone/>
              <a:defRPr sz="2000" b="1"/>
            </a:lvl8pPr>
            <a:lvl9pPr lvl="8" algn="l">
              <a:lnSpc>
                <a:spcPct val="100000"/>
              </a:lnSpc>
              <a:spcBef>
                <a:spcPts val="0"/>
              </a:spcBef>
              <a:spcAft>
                <a:spcPts val="0"/>
              </a:spcAft>
              <a:buSzPts val="2000"/>
              <a:buNone/>
              <a:defRPr sz="2000" b="1"/>
            </a:lvl9pPr>
          </a:lstStyle>
          <a:p>
            <a:endParaRPr/>
          </a:p>
        </p:txBody>
      </p:sp>
      <p:sp>
        <p:nvSpPr>
          <p:cNvPr id="35" name="Google Shape;35;p15"/>
          <p:cNvSpPr txBox="1">
            <a:spLocks noGrp="1"/>
          </p:cNvSpPr>
          <p:nvPr>
            <p:ph type="body" idx="2"/>
          </p:nvPr>
        </p:nvSpPr>
        <p:spPr>
          <a:xfrm>
            <a:off x="289800" y="1153050"/>
            <a:ext cx="5037574" cy="2918018"/>
          </a:xfrm>
          <a:prstGeom prst="rect">
            <a:avLst/>
          </a:prstGeom>
          <a:noFill/>
          <a:ln>
            <a:noFill/>
          </a:ln>
        </p:spPr>
        <p:txBody>
          <a:bodyPr spcFirstLastPara="1" wrap="square" lIns="108000" tIns="91425" rIns="220625" bIns="91425" anchor="t" anchorCtr="0">
            <a:noAutofit/>
          </a:bodyPr>
          <a:lstStyle>
            <a:lvl1pPr marL="457200" lvl="0" indent="-228600" algn="l">
              <a:lnSpc>
                <a:spcPct val="110000"/>
              </a:lnSpc>
              <a:spcBef>
                <a:spcPts val="0"/>
              </a:spcBef>
              <a:spcAft>
                <a:spcPts val="0"/>
              </a:spcAft>
              <a:buSzPts val="1000"/>
              <a:buNone/>
              <a:defRPr sz="1200" b="0" i="0">
                <a:solidFill>
                  <a:schemeClr val="accent6"/>
                </a:solidFill>
                <a:latin typeface="Arial"/>
                <a:ea typeface="Arial"/>
                <a:cs typeface="Arial"/>
                <a:sym typeface="Arial"/>
              </a:defRPr>
            </a:lvl1pPr>
            <a:lvl2pPr marL="914400" lvl="1" indent="-292100" algn="l">
              <a:lnSpc>
                <a:spcPct val="100000"/>
              </a:lnSpc>
              <a:spcBef>
                <a:spcPts val="1600"/>
              </a:spcBef>
              <a:spcAft>
                <a:spcPts val="0"/>
              </a:spcAft>
              <a:buSzPts val="1000"/>
              <a:buChar char="○"/>
              <a:defRPr sz="1000"/>
            </a:lvl2pPr>
            <a:lvl3pPr marL="1371600" lvl="2" indent="-292100" algn="l">
              <a:lnSpc>
                <a:spcPct val="100000"/>
              </a:lnSpc>
              <a:spcBef>
                <a:spcPts val="1600"/>
              </a:spcBef>
              <a:spcAft>
                <a:spcPts val="0"/>
              </a:spcAft>
              <a:buSzPts val="1000"/>
              <a:buChar char="■"/>
              <a:defRPr sz="1000"/>
            </a:lvl3pPr>
            <a:lvl4pPr marL="1828800" lvl="3" indent="-292100" algn="l">
              <a:lnSpc>
                <a:spcPct val="100000"/>
              </a:lnSpc>
              <a:spcBef>
                <a:spcPts val="1600"/>
              </a:spcBef>
              <a:spcAft>
                <a:spcPts val="0"/>
              </a:spcAft>
              <a:buSzPts val="1000"/>
              <a:buChar char="●"/>
              <a:defRPr sz="1000"/>
            </a:lvl4pPr>
            <a:lvl5pPr marL="2286000" lvl="4" indent="-292100" algn="l">
              <a:lnSpc>
                <a:spcPct val="100000"/>
              </a:lnSpc>
              <a:spcBef>
                <a:spcPts val="1600"/>
              </a:spcBef>
              <a:spcAft>
                <a:spcPts val="0"/>
              </a:spcAft>
              <a:buSzPts val="1000"/>
              <a:buChar char="○"/>
              <a:defRPr sz="1000"/>
            </a:lvl5pPr>
            <a:lvl6pPr marL="2743200" lvl="5" indent="-292100" algn="l">
              <a:lnSpc>
                <a:spcPct val="100000"/>
              </a:lnSpc>
              <a:spcBef>
                <a:spcPts val="1600"/>
              </a:spcBef>
              <a:spcAft>
                <a:spcPts val="0"/>
              </a:spcAft>
              <a:buSzPts val="1000"/>
              <a:buChar char="■"/>
              <a:defRPr sz="1000"/>
            </a:lvl6pPr>
            <a:lvl7pPr marL="3200400" lvl="6" indent="-292100" algn="l">
              <a:lnSpc>
                <a:spcPct val="100000"/>
              </a:lnSpc>
              <a:spcBef>
                <a:spcPts val="1600"/>
              </a:spcBef>
              <a:spcAft>
                <a:spcPts val="0"/>
              </a:spcAft>
              <a:buSzPts val="1000"/>
              <a:buChar char="●"/>
              <a:defRPr sz="1000"/>
            </a:lvl7pPr>
            <a:lvl8pPr marL="3657600" lvl="7" indent="-292100" algn="l">
              <a:lnSpc>
                <a:spcPct val="100000"/>
              </a:lnSpc>
              <a:spcBef>
                <a:spcPts val="1600"/>
              </a:spcBef>
              <a:spcAft>
                <a:spcPts val="0"/>
              </a:spcAft>
              <a:buSzPts val="1000"/>
              <a:buChar char="○"/>
              <a:defRPr sz="1000"/>
            </a:lvl8pPr>
            <a:lvl9pPr marL="4114800" lvl="8" indent="-292100" algn="l">
              <a:lnSpc>
                <a:spcPct val="100000"/>
              </a:lnSpc>
              <a:spcBef>
                <a:spcPts val="1600"/>
              </a:spcBef>
              <a:spcAft>
                <a:spcPts val="1600"/>
              </a:spcAft>
              <a:buSzPts val="1000"/>
              <a:buChar char="■"/>
              <a:defRPr sz="1000"/>
            </a:lvl9pPr>
          </a:lstStyle>
          <a:p>
            <a:endParaRPr/>
          </a:p>
        </p:txBody>
      </p:sp>
      <p:sp>
        <p:nvSpPr>
          <p:cNvPr id="36" name="Google Shape;36;p15"/>
          <p:cNvSpPr txBox="1">
            <a:spLocks noGrp="1"/>
          </p:cNvSpPr>
          <p:nvPr>
            <p:ph type="sldNum" idx="12"/>
          </p:nvPr>
        </p:nvSpPr>
        <p:spPr>
          <a:xfrm>
            <a:off x="8166425" y="4425000"/>
            <a:ext cx="548700" cy="5448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700"/>
              <a:buNone/>
              <a:defRPr sz="7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700"/>
              <a:buNone/>
              <a:defRPr sz="7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700"/>
              <a:buNone/>
              <a:defRPr sz="7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700"/>
              <a:buNone/>
              <a:defRPr sz="7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700"/>
              <a:buNone/>
              <a:defRPr sz="7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700"/>
              <a:buNone/>
              <a:defRPr sz="7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700"/>
              <a:buNone/>
              <a:defRPr sz="7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700"/>
              <a:buNone/>
              <a:defRPr sz="7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700"/>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 name="Google Shape;153;p32">
            <a:extLst>
              <a:ext uri="{FF2B5EF4-FFF2-40B4-BE49-F238E27FC236}">
                <a16:creationId xmlns:a16="http://schemas.microsoft.com/office/drawing/2014/main" id="{CE78AA98-150C-38DD-7655-A4840E5DDB97}"/>
              </a:ext>
            </a:extLst>
          </p:cNvPr>
          <p:cNvPicPr preferRelativeResize="0"/>
          <p:nvPr userDrawn="1"/>
        </p:nvPicPr>
        <p:blipFill>
          <a:blip r:embed="rId3"/>
          <a:srcRect/>
          <a:stretch/>
        </p:blipFill>
        <p:spPr>
          <a:xfrm>
            <a:off x="499906" y="4456591"/>
            <a:ext cx="1076184" cy="288915"/>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49" y="1369219"/>
            <a:ext cx="3996000" cy="2929826"/>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1688" y="1369219"/>
            <a:ext cx="3996000" cy="2929826"/>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sp>
        <p:nvSpPr>
          <p:cNvPr id="11" name="Title Placeholder 1"/>
          <p:cNvSpPr>
            <a:spLocks noGrp="1"/>
          </p:cNvSpPr>
          <p:nvPr>
            <p:ph type="title"/>
          </p:nvPr>
        </p:nvSpPr>
        <p:spPr>
          <a:xfrm>
            <a:off x="728042" y="362145"/>
            <a:ext cx="7886700" cy="586768"/>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8" name="Straight Connector 7"/>
          <p:cNvCxnSpPr/>
          <p:nvPr userDrawn="1"/>
        </p:nvCxnSpPr>
        <p:spPr>
          <a:xfrm flipH="1">
            <a:off x="628650" y="0"/>
            <a:ext cx="1" cy="95726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2353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49" y="1369219"/>
            <a:ext cx="2518867" cy="282235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3453735" y="1369219"/>
            <a:ext cx="2518867" cy="282235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sz="half" idx="14"/>
          </p:nvPr>
        </p:nvSpPr>
        <p:spPr>
          <a:xfrm>
            <a:off x="6278821" y="1369219"/>
            <a:ext cx="2518867" cy="282235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itle Placeholder 1"/>
          <p:cNvSpPr>
            <a:spLocks noGrp="1"/>
          </p:cNvSpPr>
          <p:nvPr>
            <p:ph type="title"/>
          </p:nvPr>
        </p:nvSpPr>
        <p:spPr>
          <a:xfrm>
            <a:off x="728042" y="362145"/>
            <a:ext cx="7886700" cy="586768"/>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8" name="Straight Connector 7"/>
          <p:cNvCxnSpPr/>
          <p:nvPr userDrawn="1"/>
        </p:nvCxnSpPr>
        <p:spPr>
          <a:xfrm flipH="1">
            <a:off x="628650" y="0"/>
            <a:ext cx="1" cy="95726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02711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wrap="square" anchor="b">
            <a:noAutofit/>
          </a:bodyPr>
          <a:lstStyle>
            <a:lvl1pPr marL="0" indent="0">
              <a:buNone/>
              <a:defRPr sz="21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7"/>
            <a:ext cx="3868340" cy="2322998"/>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872"/>
            <a:ext cx="3887391" cy="617934"/>
          </a:xfrm>
          <a:noFill/>
        </p:spPr>
        <p:txBody>
          <a:bodyPr wrap="square" anchor="b">
            <a:noAutofit/>
          </a:bodyPr>
          <a:lstStyle>
            <a:lvl1pPr marL="0" indent="0">
              <a:buNone/>
              <a:defRPr sz="21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7"/>
            <a:ext cx="3887391" cy="2322998"/>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3" name="Title Placeholder 1"/>
          <p:cNvSpPr>
            <a:spLocks noGrp="1"/>
          </p:cNvSpPr>
          <p:nvPr>
            <p:ph type="title"/>
          </p:nvPr>
        </p:nvSpPr>
        <p:spPr>
          <a:xfrm>
            <a:off x="728042" y="362145"/>
            <a:ext cx="7886700" cy="586768"/>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10" name="Straight Connector 9"/>
          <p:cNvCxnSpPr/>
          <p:nvPr userDrawn="1"/>
        </p:nvCxnSpPr>
        <p:spPr>
          <a:xfrm flipH="1">
            <a:off x="628650" y="0"/>
            <a:ext cx="1" cy="95726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29319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69219"/>
            <a:ext cx="8179274" cy="2911428"/>
          </a:xfrm>
        </p:spPr>
        <p:txBody>
          <a:bodyPr>
            <a:noAutofit/>
          </a:bodyPr>
          <a:lstStyle>
            <a:lvl1pPr>
              <a:lnSpc>
                <a:spcPct val="100000"/>
              </a:lnSpc>
              <a:spcBef>
                <a:spcPts val="0"/>
              </a:spcBef>
              <a:spcAft>
                <a:spcPts val="1350"/>
              </a:spcAft>
              <a:defRPr/>
            </a:lvl1pPr>
            <a:lvl2pPr>
              <a:lnSpc>
                <a:spcPct val="100000"/>
              </a:lnSpc>
              <a:spcAft>
                <a:spcPts val="1350"/>
              </a:spcAft>
              <a:defRPr/>
            </a:lvl2pPr>
            <a:lvl3pPr>
              <a:lnSpc>
                <a:spcPct val="100000"/>
              </a:lnSpc>
              <a:spcAft>
                <a:spcPts val="1350"/>
              </a:spcAft>
              <a:defRPr/>
            </a:lvl3pPr>
            <a:lvl4pPr>
              <a:lnSpc>
                <a:spcPct val="100000"/>
              </a:lnSpc>
              <a:spcAft>
                <a:spcPts val="1350"/>
              </a:spcAft>
              <a:defRPr/>
            </a:lvl4pPr>
            <a:lvl5pPr>
              <a:lnSpc>
                <a:spcPct val="100000"/>
              </a:lnSpc>
              <a:spcAft>
                <a:spcPts val="135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628650" y="0"/>
            <a:ext cx="1" cy="957268"/>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728042" y="362145"/>
            <a:ext cx="7886700" cy="586768"/>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spTree>
    <p:extLst>
      <p:ext uri="{BB962C8B-B14F-4D97-AF65-F5344CB8AC3E}">
        <p14:creationId xmlns:p14="http://schemas.microsoft.com/office/powerpoint/2010/main" val="14712359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bg1">
            <a:alpha val="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67977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ontent and Object">
  <p:cSld name="2_Content and Object">
    <p:spTree>
      <p:nvGrpSpPr>
        <p:cNvPr id="1" name="Shape 172"/>
        <p:cNvGrpSpPr/>
        <p:nvPr/>
      </p:nvGrpSpPr>
      <p:grpSpPr>
        <a:xfrm>
          <a:off x="0" y="0"/>
          <a:ext cx="0" cy="0"/>
          <a:chOff x="0" y="0"/>
          <a:chExt cx="0" cy="0"/>
        </a:xfrm>
      </p:grpSpPr>
      <p:sp>
        <p:nvSpPr>
          <p:cNvPr id="173" name="Google Shape;173;p41"/>
          <p:cNvSpPr txBox="1">
            <a:spLocks noGrp="1"/>
          </p:cNvSpPr>
          <p:nvPr>
            <p:ph type="sldNum" idx="12"/>
          </p:nvPr>
        </p:nvSpPr>
        <p:spPr>
          <a:xfrm>
            <a:off x="523143" y="4598465"/>
            <a:ext cx="2057400"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en-GB" smtClean="0"/>
              <a:pPr/>
              <a:t>‹#›</a:t>
            </a:fld>
            <a:endParaRPr lang="en-GB"/>
          </a:p>
        </p:txBody>
      </p:sp>
      <p:sp>
        <p:nvSpPr>
          <p:cNvPr id="174" name="Google Shape;174;p41"/>
          <p:cNvSpPr txBox="1">
            <a:spLocks noGrp="1"/>
          </p:cNvSpPr>
          <p:nvPr>
            <p:ph type="title"/>
          </p:nvPr>
        </p:nvSpPr>
        <p:spPr>
          <a:xfrm>
            <a:off x="728042" y="362145"/>
            <a:ext cx="7886700" cy="586768"/>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75" name="Google Shape;175;p41"/>
          <p:cNvSpPr txBox="1">
            <a:spLocks noGrp="1"/>
          </p:cNvSpPr>
          <p:nvPr>
            <p:ph type="body" idx="1"/>
          </p:nvPr>
        </p:nvSpPr>
        <p:spPr>
          <a:xfrm>
            <a:off x="628649" y="1369219"/>
            <a:ext cx="3996000" cy="2929826"/>
          </a:xfrm>
          <a:prstGeom prst="rect">
            <a:avLst/>
          </a:prstGeom>
          <a:noFill/>
          <a:ln>
            <a:noFill/>
          </a:ln>
        </p:spPr>
        <p:txBody>
          <a:bodyPr spcFirstLastPara="1" wrap="square" lIns="91425" tIns="45700" rIns="91425" bIns="45700" anchor="t" anchorCtr="0">
            <a:noAutofit/>
          </a:bodyPr>
          <a:lstStyle>
            <a:lvl1pPr marL="342900" lvl="0" indent="-285750" algn="l">
              <a:lnSpc>
                <a:spcPct val="100000"/>
              </a:lnSpc>
              <a:spcBef>
                <a:spcPts val="0"/>
              </a:spcBef>
              <a:spcAft>
                <a:spcPts val="0"/>
              </a:spcAft>
              <a:buSzPts val="2400"/>
              <a:buChar char="•"/>
              <a:defRPr/>
            </a:lvl1pPr>
            <a:lvl2pPr marL="685800" lvl="1" indent="-266700" algn="l">
              <a:lnSpc>
                <a:spcPct val="100000"/>
              </a:lnSpc>
              <a:spcBef>
                <a:spcPts val="1350"/>
              </a:spcBef>
              <a:spcAft>
                <a:spcPts val="0"/>
              </a:spcAft>
              <a:buSzPts val="2000"/>
              <a:buChar char="•"/>
              <a:defRPr/>
            </a:lvl2pPr>
            <a:lvl3pPr marL="1028700" lvl="2" indent="-257175" algn="l">
              <a:lnSpc>
                <a:spcPct val="100000"/>
              </a:lnSpc>
              <a:spcBef>
                <a:spcPts val="1350"/>
              </a:spcBef>
              <a:spcAft>
                <a:spcPts val="0"/>
              </a:spcAft>
              <a:buSzPts val="1800"/>
              <a:buChar char="•"/>
              <a:defRPr/>
            </a:lvl3pPr>
            <a:lvl4pPr marL="1371600" lvl="3" indent="-247650" algn="l">
              <a:lnSpc>
                <a:spcPct val="100000"/>
              </a:lnSpc>
              <a:spcBef>
                <a:spcPts val="1350"/>
              </a:spcBef>
              <a:spcAft>
                <a:spcPts val="0"/>
              </a:spcAft>
              <a:buSzPts val="1600"/>
              <a:buChar char="•"/>
              <a:defRPr/>
            </a:lvl4pPr>
            <a:lvl5pPr marL="1714500" lvl="4" indent="-247650" algn="l">
              <a:lnSpc>
                <a:spcPct val="100000"/>
              </a:lnSpc>
              <a:spcBef>
                <a:spcPts val="1350"/>
              </a:spcBef>
              <a:spcAft>
                <a:spcPts val="0"/>
              </a:spcAft>
              <a:buSzPts val="1600"/>
              <a:buChar char="•"/>
              <a:defRPr/>
            </a:lvl5pPr>
            <a:lvl6pPr marL="2057400" lvl="5" indent="-257175" algn="l">
              <a:lnSpc>
                <a:spcPct val="90000"/>
              </a:lnSpc>
              <a:spcBef>
                <a:spcPts val="1350"/>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176" name="Google Shape;176;p41"/>
          <p:cNvSpPr txBox="1">
            <a:spLocks noGrp="1"/>
          </p:cNvSpPr>
          <p:nvPr>
            <p:ph type="body" idx="2"/>
          </p:nvPr>
        </p:nvSpPr>
        <p:spPr>
          <a:xfrm>
            <a:off x="4801688" y="1369219"/>
            <a:ext cx="3996000" cy="2929826"/>
          </a:xfrm>
          <a:prstGeom prst="rect">
            <a:avLst/>
          </a:prstGeom>
          <a:noFill/>
          <a:ln>
            <a:noFill/>
          </a:ln>
        </p:spPr>
        <p:txBody>
          <a:bodyPr spcFirstLastPara="1" wrap="square" lIns="91425" tIns="45700" rIns="91425" bIns="45700" anchor="t" anchorCtr="0">
            <a:noAutofit/>
          </a:bodyPr>
          <a:lstStyle>
            <a:lvl1pPr marL="342900" lvl="0" indent="-171450" algn="l">
              <a:lnSpc>
                <a:spcPct val="100000"/>
              </a:lnSpc>
              <a:spcBef>
                <a:spcPts val="0"/>
              </a:spcBef>
              <a:spcAft>
                <a:spcPts val="0"/>
              </a:spcAft>
              <a:buSzPts val="2400"/>
              <a:buNone/>
              <a:defRPr/>
            </a:lvl1pPr>
            <a:lvl2pPr marL="685800" lvl="1" indent="-257175" algn="l">
              <a:lnSpc>
                <a:spcPct val="100000"/>
              </a:lnSpc>
              <a:spcBef>
                <a:spcPts val="1350"/>
              </a:spcBef>
              <a:spcAft>
                <a:spcPts val="0"/>
              </a:spcAft>
              <a:buSzPts val="1800"/>
              <a:buChar char="•"/>
              <a:defRPr/>
            </a:lvl2pPr>
            <a:lvl3pPr marL="1028700" lvl="2" indent="-257175" algn="l">
              <a:lnSpc>
                <a:spcPct val="100000"/>
              </a:lnSpc>
              <a:spcBef>
                <a:spcPts val="1350"/>
              </a:spcBef>
              <a:spcAft>
                <a:spcPts val="0"/>
              </a:spcAft>
              <a:buSzPts val="1800"/>
              <a:buChar char="•"/>
              <a:defRPr/>
            </a:lvl3pPr>
            <a:lvl4pPr marL="1371600" lvl="3" indent="-257175" algn="l">
              <a:lnSpc>
                <a:spcPct val="100000"/>
              </a:lnSpc>
              <a:spcBef>
                <a:spcPts val="1350"/>
              </a:spcBef>
              <a:spcAft>
                <a:spcPts val="0"/>
              </a:spcAft>
              <a:buSzPts val="1800"/>
              <a:buChar char="•"/>
              <a:defRPr/>
            </a:lvl4pPr>
            <a:lvl5pPr marL="1714500" lvl="4" indent="-257175" algn="l">
              <a:lnSpc>
                <a:spcPct val="100000"/>
              </a:lnSpc>
              <a:spcBef>
                <a:spcPts val="1350"/>
              </a:spcBef>
              <a:spcAft>
                <a:spcPts val="0"/>
              </a:spcAft>
              <a:buSzPts val="1800"/>
              <a:buChar char="•"/>
              <a:defRPr/>
            </a:lvl5pPr>
            <a:lvl6pPr marL="2057400" lvl="5" indent="-257175" algn="l">
              <a:lnSpc>
                <a:spcPct val="90000"/>
              </a:lnSpc>
              <a:spcBef>
                <a:spcPts val="1350"/>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pPr lvl="0"/>
            <a:r>
              <a:rPr lang="en-US"/>
              <a:t>Click to edit Master text styles</a:t>
            </a:r>
          </a:p>
        </p:txBody>
      </p:sp>
      <p:cxnSp>
        <p:nvCxnSpPr>
          <p:cNvPr id="177" name="Google Shape;177;p41"/>
          <p:cNvCxnSpPr/>
          <p:nvPr/>
        </p:nvCxnSpPr>
        <p:spPr>
          <a:xfrm flipH="1">
            <a:off x="628650" y="0"/>
            <a:ext cx="1" cy="957268"/>
          </a:xfrm>
          <a:prstGeom prst="straightConnector1">
            <a:avLst/>
          </a:prstGeom>
          <a:noFill/>
          <a:ln w="28575" cap="flat" cmpd="sng">
            <a:solidFill>
              <a:schemeClr val="accent5"/>
            </a:solidFill>
            <a:prstDash val="solid"/>
            <a:miter lim="800000"/>
            <a:headEnd type="none" w="sm" len="sm"/>
            <a:tailEnd type="none" w="sm" len="sm"/>
          </a:ln>
        </p:spPr>
      </p:cxnSp>
    </p:spTree>
    <p:extLst>
      <p:ext uri="{BB962C8B-B14F-4D97-AF65-F5344CB8AC3E}">
        <p14:creationId xmlns:p14="http://schemas.microsoft.com/office/powerpoint/2010/main" val="21554093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605DB27-4F16-A846-8AEF-C541718E487B}"/>
              </a:ext>
            </a:extLst>
          </p:cNvPr>
          <p:cNvSpPr/>
          <p:nvPr userDrawn="1"/>
        </p:nvSpPr>
        <p:spPr>
          <a:xfrm>
            <a:off x="892147" y="2124756"/>
            <a:ext cx="7191797" cy="150452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a:solidFill>
                <a:srgbClr val="FFC000"/>
              </a:solidFill>
            </a:endParaRPr>
          </a:p>
        </p:txBody>
      </p:sp>
      <p:sp>
        <p:nvSpPr>
          <p:cNvPr id="2" name="Title 1">
            <a:extLst>
              <a:ext uri="{FF2B5EF4-FFF2-40B4-BE49-F238E27FC236}">
                <a16:creationId xmlns:a16="http://schemas.microsoft.com/office/drawing/2014/main" id="{CDDB8D6F-5AB6-4348-A680-DDB80F0D18DE}"/>
              </a:ext>
            </a:extLst>
          </p:cNvPr>
          <p:cNvSpPr>
            <a:spLocks noGrp="1"/>
          </p:cNvSpPr>
          <p:nvPr>
            <p:ph type="ctrTitle"/>
          </p:nvPr>
        </p:nvSpPr>
        <p:spPr>
          <a:xfrm>
            <a:off x="892147" y="2124755"/>
            <a:ext cx="7191797" cy="837093"/>
          </a:xfrm>
        </p:spPr>
        <p:txBody>
          <a:bodyPr anchor="b"/>
          <a:lstStyle>
            <a:lvl1pPr algn="ctr">
              <a:defRPr sz="3600"/>
            </a:lvl1pPr>
          </a:lstStyle>
          <a:p>
            <a:r>
              <a:rPr lang="en-GB"/>
              <a:t>Click to edit Master title style</a:t>
            </a:r>
            <a:endParaRPr lang="en-US"/>
          </a:p>
        </p:txBody>
      </p:sp>
      <p:sp>
        <p:nvSpPr>
          <p:cNvPr id="3" name="Subtitle 2">
            <a:extLst>
              <a:ext uri="{FF2B5EF4-FFF2-40B4-BE49-F238E27FC236}">
                <a16:creationId xmlns:a16="http://schemas.microsoft.com/office/drawing/2014/main" id="{2E68245C-E41B-4640-8F52-C5F525EC4A6C}"/>
              </a:ext>
            </a:extLst>
          </p:cNvPr>
          <p:cNvSpPr>
            <a:spLocks noGrp="1"/>
          </p:cNvSpPr>
          <p:nvPr>
            <p:ph type="subTitle" idx="1"/>
          </p:nvPr>
        </p:nvSpPr>
        <p:spPr>
          <a:xfrm>
            <a:off x="892147" y="3149077"/>
            <a:ext cx="7191797" cy="48020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17" name="Text Placeholder 16">
            <a:extLst>
              <a:ext uri="{FF2B5EF4-FFF2-40B4-BE49-F238E27FC236}">
                <a16:creationId xmlns:a16="http://schemas.microsoft.com/office/drawing/2014/main" id="{5395C2BB-0829-404A-B99F-4C25900C3A9D}"/>
              </a:ext>
            </a:extLst>
          </p:cNvPr>
          <p:cNvSpPr>
            <a:spLocks noGrp="1"/>
          </p:cNvSpPr>
          <p:nvPr>
            <p:ph type="body" sz="quarter" idx="10" hasCustomPrompt="1"/>
          </p:nvPr>
        </p:nvSpPr>
        <p:spPr>
          <a:xfrm>
            <a:off x="351328" y="4239888"/>
            <a:ext cx="2326275" cy="381808"/>
          </a:xfrm>
        </p:spPr>
        <p:txBody>
          <a:bodyPr/>
          <a:lstStyle>
            <a:lvl1pPr>
              <a:buNone/>
              <a:defRPr sz="1800">
                <a:solidFill>
                  <a:schemeClr val="bg1"/>
                </a:solidFill>
              </a:defRPr>
            </a:lvl1pPr>
          </a:lstStyle>
          <a:p>
            <a:pPr lvl="0"/>
            <a:r>
              <a:rPr lang="en-GB"/>
              <a:t>Click to edit Presenter</a:t>
            </a:r>
          </a:p>
        </p:txBody>
      </p:sp>
      <p:sp>
        <p:nvSpPr>
          <p:cNvPr id="18" name="Text Placeholder 16">
            <a:extLst>
              <a:ext uri="{FF2B5EF4-FFF2-40B4-BE49-F238E27FC236}">
                <a16:creationId xmlns:a16="http://schemas.microsoft.com/office/drawing/2014/main" id="{F3CC6B35-5E45-164D-90D4-44EE2E67599D}"/>
              </a:ext>
            </a:extLst>
          </p:cNvPr>
          <p:cNvSpPr>
            <a:spLocks noGrp="1"/>
          </p:cNvSpPr>
          <p:nvPr>
            <p:ph type="body" sz="quarter" idx="11" hasCustomPrompt="1"/>
          </p:nvPr>
        </p:nvSpPr>
        <p:spPr>
          <a:xfrm>
            <a:off x="351328" y="4621696"/>
            <a:ext cx="2326275" cy="381808"/>
          </a:xfrm>
        </p:spPr>
        <p:txBody>
          <a:bodyPr/>
          <a:lstStyle>
            <a:lvl1pPr>
              <a:buNone/>
              <a:defRPr sz="1350">
                <a:solidFill>
                  <a:schemeClr val="bg1"/>
                </a:solidFill>
              </a:defRPr>
            </a:lvl1pPr>
          </a:lstStyle>
          <a:p>
            <a:pPr lvl="0"/>
            <a:r>
              <a:rPr lang="en-GB"/>
              <a:t>Click to edit Date</a:t>
            </a:r>
          </a:p>
        </p:txBody>
      </p:sp>
    </p:spTree>
    <p:extLst>
      <p:ext uri="{BB962C8B-B14F-4D97-AF65-F5344CB8AC3E}">
        <p14:creationId xmlns:p14="http://schemas.microsoft.com/office/powerpoint/2010/main" val="9535974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5F9D8-80C3-6649-A8D5-43617E1CC718}"/>
              </a:ext>
            </a:extLst>
          </p:cNvPr>
          <p:cNvSpPr>
            <a:spLocks noGrp="1"/>
          </p:cNvSpPr>
          <p:nvPr>
            <p:ph type="title"/>
          </p:nvPr>
        </p:nvSpPr>
        <p:spPr>
          <a:xfrm>
            <a:off x="238806" y="2"/>
            <a:ext cx="6478361" cy="1100136"/>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36FCB9E-0627-7147-A3ED-E1DE7BE59C8A}"/>
              </a:ext>
            </a:extLst>
          </p:cNvPr>
          <p:cNvSpPr>
            <a:spLocks noGrp="1"/>
          </p:cNvSpPr>
          <p:nvPr>
            <p:ph idx="1"/>
          </p:nvPr>
        </p:nvSpPr>
        <p:spPr>
          <a:xfrm>
            <a:off x="628650" y="1699591"/>
            <a:ext cx="7886700" cy="293313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7">
            <a:extLst>
              <a:ext uri="{FF2B5EF4-FFF2-40B4-BE49-F238E27FC236}">
                <a16:creationId xmlns:a16="http://schemas.microsoft.com/office/drawing/2014/main" id="{EB74B530-12B6-B747-823B-3C5C1045E649}"/>
              </a:ext>
            </a:extLst>
          </p:cNvPr>
          <p:cNvSpPr>
            <a:spLocks noGrp="1"/>
          </p:cNvSpPr>
          <p:nvPr>
            <p:ph type="body" sz="quarter" idx="13" hasCustomPrompt="1"/>
          </p:nvPr>
        </p:nvSpPr>
        <p:spPr>
          <a:xfrm>
            <a:off x="239316" y="1100138"/>
            <a:ext cx="8276034" cy="420549"/>
          </a:xfrm>
        </p:spPr>
        <p:txBody>
          <a:bodyPr/>
          <a:lstStyle>
            <a:lvl1pPr>
              <a:buNone/>
              <a:defRPr sz="2400">
                <a:solidFill>
                  <a:schemeClr val="accent1"/>
                </a:solidFill>
              </a:defRPr>
            </a:lvl1pPr>
          </a:lstStyle>
          <a:p>
            <a:pPr lvl="0"/>
            <a:r>
              <a:rPr lang="en-GB"/>
              <a:t>Click to edit Sub-title</a:t>
            </a:r>
          </a:p>
        </p:txBody>
      </p:sp>
    </p:spTree>
    <p:extLst>
      <p:ext uri="{BB962C8B-B14F-4D97-AF65-F5344CB8AC3E}">
        <p14:creationId xmlns:p14="http://schemas.microsoft.com/office/powerpoint/2010/main" val="4317957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F014-E861-494D-98AC-E4B42A0608A2}"/>
              </a:ext>
            </a:extLst>
          </p:cNvPr>
          <p:cNvSpPr>
            <a:spLocks noGrp="1"/>
          </p:cNvSpPr>
          <p:nvPr>
            <p:ph type="title"/>
          </p:nvPr>
        </p:nvSpPr>
        <p:spPr>
          <a:xfrm>
            <a:off x="623888" y="1282304"/>
            <a:ext cx="7886700" cy="1381295"/>
          </a:xfr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CA3D665-C014-6546-B851-63CB867F799D}"/>
              </a:ext>
            </a:extLst>
          </p:cNvPr>
          <p:cNvSpPr>
            <a:spLocks noGrp="1"/>
          </p:cNvSpPr>
          <p:nvPr>
            <p:ph type="body" idx="1"/>
          </p:nvPr>
        </p:nvSpPr>
        <p:spPr>
          <a:xfrm>
            <a:off x="623888" y="2835049"/>
            <a:ext cx="7886700" cy="1224642"/>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296130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D065F-8D7F-A548-B440-7C1A5BE58B5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C3CF4A3-EBF7-C84F-8CD2-53055C3373DC}"/>
              </a:ext>
            </a:extLst>
          </p:cNvPr>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4229DDE-4C51-764C-9B50-47CA122A9F8E}"/>
              </a:ext>
            </a:extLst>
          </p:cNvPr>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65879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7 End slide">
  <p:cSld name="17 End slide">
    <p:bg>
      <p:bgPr>
        <a:solidFill>
          <a:schemeClr val="accent5"/>
        </a:solidFill>
        <a:effectLst/>
      </p:bgPr>
    </p:bg>
    <p:spTree>
      <p:nvGrpSpPr>
        <p:cNvPr id="1" name="Shape 62"/>
        <p:cNvGrpSpPr/>
        <p:nvPr/>
      </p:nvGrpSpPr>
      <p:grpSpPr>
        <a:xfrm>
          <a:off x="0" y="0"/>
          <a:ext cx="0" cy="0"/>
          <a:chOff x="0" y="0"/>
          <a:chExt cx="0" cy="0"/>
        </a:xfrm>
      </p:grpSpPr>
      <p:sp>
        <p:nvSpPr>
          <p:cNvPr id="63" name="Google Shape;63;p19"/>
          <p:cNvSpPr txBox="1"/>
          <p:nvPr/>
        </p:nvSpPr>
        <p:spPr>
          <a:xfrm>
            <a:off x="4999685" y="2143253"/>
            <a:ext cx="4345085" cy="572700"/>
          </a:xfrm>
          <a:prstGeom prst="rect">
            <a:avLst/>
          </a:prstGeom>
          <a:noFill/>
          <a:ln>
            <a:noFill/>
          </a:ln>
        </p:spPr>
        <p:txBody>
          <a:bodyPr spcFirstLastPara="1" wrap="square" lIns="228600" tIns="91425" rIns="221350" bIns="91425" anchor="t" anchorCtr="0">
            <a:noAutofit/>
          </a:bodyPr>
          <a:lstStyle/>
          <a:p>
            <a:pPr marL="0" marR="0" lvl="0" indent="0" algn="l" rtl="0">
              <a:lnSpc>
                <a:spcPct val="104999"/>
              </a:lnSpc>
              <a:spcBef>
                <a:spcPts val="0"/>
              </a:spcBef>
              <a:spcAft>
                <a:spcPts val="0"/>
              </a:spcAft>
              <a:buClr>
                <a:schemeClr val="dk1"/>
              </a:buClr>
              <a:buSzPts val="2500"/>
              <a:buFont typeface="Arial"/>
              <a:buNone/>
            </a:pPr>
            <a:endParaRPr sz="4000" b="0" i="0" u="none" strike="noStrike" cap="none">
              <a:solidFill>
                <a:schemeClr val="lt1"/>
              </a:solidFill>
              <a:latin typeface="Arial"/>
              <a:ea typeface="Arial"/>
              <a:cs typeface="Arial"/>
              <a:sym typeface="Arial"/>
            </a:endParaRPr>
          </a:p>
        </p:txBody>
      </p:sp>
      <p:pic>
        <p:nvPicPr>
          <p:cNvPr id="64" name="Google Shape;64;p19" descr="Icon&#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65" name="Google Shape;65;p19"/>
          <p:cNvSpPr txBox="1">
            <a:spLocks noGrp="1"/>
          </p:cNvSpPr>
          <p:nvPr>
            <p:ph type="body" idx="1"/>
          </p:nvPr>
        </p:nvSpPr>
        <p:spPr>
          <a:xfrm>
            <a:off x="6168044" y="365759"/>
            <a:ext cx="2664629" cy="2430310"/>
          </a:xfrm>
          <a:prstGeom prst="rect">
            <a:avLst/>
          </a:prstGeom>
          <a:noFill/>
          <a:ln>
            <a:noFill/>
          </a:ln>
        </p:spPr>
        <p:txBody>
          <a:bodyPr spcFirstLastPara="1" wrap="square" lIns="108000" tIns="91425" rIns="221525" bIns="91425" anchor="t" anchorCtr="0">
            <a:noAutofit/>
          </a:bodyPr>
          <a:lstStyle>
            <a:lvl1pPr marL="457200" lvl="0" indent="-228600" algn="l">
              <a:lnSpc>
                <a:spcPct val="100000"/>
              </a:lnSpc>
              <a:spcBef>
                <a:spcPts val="0"/>
              </a:spcBef>
              <a:spcAft>
                <a:spcPts val="0"/>
              </a:spcAft>
              <a:buClr>
                <a:schemeClr val="accent3"/>
              </a:buClr>
              <a:buSzPts val="1000"/>
              <a:buNone/>
              <a:defRPr sz="1200" b="0" i="0">
                <a:solidFill>
                  <a:schemeClr val="lt1"/>
                </a:solidFill>
                <a:latin typeface="Arial"/>
                <a:ea typeface="Arial"/>
                <a:cs typeface="Arial"/>
                <a:sym typeface="Arial"/>
              </a:defRPr>
            </a:lvl1pPr>
            <a:lvl2pPr marL="914400" lvl="1" indent="-292100" algn="l">
              <a:lnSpc>
                <a:spcPct val="100000"/>
              </a:lnSpc>
              <a:spcBef>
                <a:spcPts val="1600"/>
              </a:spcBef>
              <a:spcAft>
                <a:spcPts val="0"/>
              </a:spcAft>
              <a:buSzPts val="1000"/>
              <a:buChar char="○"/>
              <a:defRPr sz="1000"/>
            </a:lvl2pPr>
            <a:lvl3pPr marL="1371600" lvl="2" indent="-292100" algn="l">
              <a:lnSpc>
                <a:spcPct val="100000"/>
              </a:lnSpc>
              <a:spcBef>
                <a:spcPts val="1600"/>
              </a:spcBef>
              <a:spcAft>
                <a:spcPts val="0"/>
              </a:spcAft>
              <a:buSzPts val="1000"/>
              <a:buChar char="■"/>
              <a:defRPr sz="1000"/>
            </a:lvl3pPr>
            <a:lvl4pPr marL="1828800" lvl="3" indent="-292100" algn="l">
              <a:lnSpc>
                <a:spcPct val="100000"/>
              </a:lnSpc>
              <a:spcBef>
                <a:spcPts val="1600"/>
              </a:spcBef>
              <a:spcAft>
                <a:spcPts val="0"/>
              </a:spcAft>
              <a:buSzPts val="1000"/>
              <a:buChar char="●"/>
              <a:defRPr sz="1000"/>
            </a:lvl4pPr>
            <a:lvl5pPr marL="2286000" lvl="4" indent="-292100" algn="l">
              <a:lnSpc>
                <a:spcPct val="100000"/>
              </a:lnSpc>
              <a:spcBef>
                <a:spcPts val="1600"/>
              </a:spcBef>
              <a:spcAft>
                <a:spcPts val="0"/>
              </a:spcAft>
              <a:buSzPts val="1000"/>
              <a:buChar char="○"/>
              <a:defRPr sz="1000"/>
            </a:lvl5pPr>
            <a:lvl6pPr marL="2743200" lvl="5" indent="-292100" algn="l">
              <a:lnSpc>
                <a:spcPct val="100000"/>
              </a:lnSpc>
              <a:spcBef>
                <a:spcPts val="1600"/>
              </a:spcBef>
              <a:spcAft>
                <a:spcPts val="0"/>
              </a:spcAft>
              <a:buSzPts val="1000"/>
              <a:buChar char="■"/>
              <a:defRPr sz="1000"/>
            </a:lvl6pPr>
            <a:lvl7pPr marL="3200400" lvl="6" indent="-292100" algn="l">
              <a:lnSpc>
                <a:spcPct val="100000"/>
              </a:lnSpc>
              <a:spcBef>
                <a:spcPts val="1600"/>
              </a:spcBef>
              <a:spcAft>
                <a:spcPts val="0"/>
              </a:spcAft>
              <a:buSzPts val="1000"/>
              <a:buChar char="●"/>
              <a:defRPr sz="1000"/>
            </a:lvl7pPr>
            <a:lvl8pPr marL="3657600" lvl="7" indent="-292100" algn="l">
              <a:lnSpc>
                <a:spcPct val="100000"/>
              </a:lnSpc>
              <a:spcBef>
                <a:spcPts val="1600"/>
              </a:spcBef>
              <a:spcAft>
                <a:spcPts val="0"/>
              </a:spcAft>
              <a:buSzPts val="1000"/>
              <a:buChar char="○"/>
              <a:defRPr sz="1000"/>
            </a:lvl8pPr>
            <a:lvl9pPr marL="4114800" lvl="8" indent="-292100" algn="l">
              <a:lnSpc>
                <a:spcPct val="100000"/>
              </a:lnSpc>
              <a:spcBef>
                <a:spcPts val="1600"/>
              </a:spcBef>
              <a:spcAft>
                <a:spcPts val="1600"/>
              </a:spcAft>
              <a:buSzPts val="1000"/>
              <a:buChar char="■"/>
              <a:defRPr sz="1000"/>
            </a:lvl9pPr>
          </a:lstStyle>
          <a:p>
            <a:endParaRPr/>
          </a:p>
        </p:txBody>
      </p:sp>
      <p:pic>
        <p:nvPicPr>
          <p:cNvPr id="66" name="Google Shape;66;p19"/>
          <p:cNvPicPr preferRelativeResize="0"/>
          <p:nvPr/>
        </p:nvPicPr>
        <p:blipFill>
          <a:blip r:embed="rId3"/>
          <a:srcRect/>
          <a:stretch/>
        </p:blipFill>
        <p:spPr>
          <a:xfrm>
            <a:off x="399010" y="419693"/>
            <a:ext cx="1671770" cy="448808"/>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B13F1-2B26-5B47-B688-429CFAC93FE1}"/>
              </a:ext>
            </a:extLst>
          </p:cNvPr>
          <p:cNvSpPr>
            <a:spLocks noGrp="1"/>
          </p:cNvSpPr>
          <p:nvPr>
            <p:ph type="title"/>
          </p:nvPr>
        </p:nvSpPr>
        <p:spPr>
          <a:xfrm>
            <a:off x="214313" y="42862"/>
            <a:ext cx="8302229" cy="1163411"/>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0E345EA-9294-0F45-8089-1701734E59A2}"/>
              </a:ext>
            </a:extLst>
          </p:cNvPr>
          <p:cNvSpPr>
            <a:spLocks noGrp="1"/>
          </p:cNvSpPr>
          <p:nvPr>
            <p:ph type="body" idx="1"/>
          </p:nvPr>
        </p:nvSpPr>
        <p:spPr>
          <a:xfrm>
            <a:off x="629842" y="1260872"/>
            <a:ext cx="3868340" cy="617934"/>
          </a:xfrm>
        </p:spPr>
        <p:txBody>
          <a:bodyPr anchor="b"/>
          <a:lstStyle>
            <a:lvl1pPr marL="0" indent="0">
              <a:buNone/>
              <a:defRPr sz="18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87B3D769-0B51-4B4C-ADA4-F6F238220FF1}"/>
              </a:ext>
            </a:extLst>
          </p:cNvPr>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4BA0609-075F-8C46-8A34-DA78C50F126E}"/>
              </a:ext>
            </a:extLst>
          </p:cNvPr>
          <p:cNvSpPr>
            <a:spLocks noGrp="1"/>
          </p:cNvSpPr>
          <p:nvPr>
            <p:ph type="body" sz="quarter" idx="3"/>
          </p:nvPr>
        </p:nvSpPr>
        <p:spPr>
          <a:xfrm>
            <a:off x="4629150" y="1260872"/>
            <a:ext cx="3887391" cy="617934"/>
          </a:xfrm>
        </p:spPr>
        <p:txBody>
          <a:bodyPr anchor="b"/>
          <a:lstStyle>
            <a:lvl1pPr marL="0" indent="0">
              <a:buNone/>
              <a:defRPr sz="18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BCABAA8D-1183-7F47-8C64-80F611963D91}"/>
              </a:ext>
            </a:extLst>
          </p:cNvPr>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452374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4A22C-7ACC-6046-A3C3-3ED85FF12553}"/>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4689602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71936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B803E-A9B3-9E46-8E87-800930CF26FB}"/>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DB540FC-D1DB-ED4E-A572-90C1205270BC}"/>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7E22861-8D1D-0844-B7EF-F79E52C0EDB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Tree>
    <p:extLst>
      <p:ext uri="{BB962C8B-B14F-4D97-AF65-F5344CB8AC3E}">
        <p14:creationId xmlns:p14="http://schemas.microsoft.com/office/powerpoint/2010/main" val="658550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BF7EE15-8F0E-024F-BA55-624CCBA99201}"/>
              </a:ext>
            </a:extLst>
          </p:cNvPr>
          <p:cNvSpPr>
            <a:spLocks noGrp="1"/>
          </p:cNvSpPr>
          <p:nvPr>
            <p:ph type="pic" idx="1"/>
          </p:nvPr>
        </p:nvSpPr>
        <p:spPr>
          <a:xfrm>
            <a:off x="0" y="0"/>
            <a:ext cx="4629150" cy="51435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2" name="Title 1">
            <a:extLst>
              <a:ext uri="{FF2B5EF4-FFF2-40B4-BE49-F238E27FC236}">
                <a16:creationId xmlns:a16="http://schemas.microsoft.com/office/drawing/2014/main" id="{E5F39149-749C-0B4B-B724-8B9169D8E301}"/>
              </a:ext>
            </a:extLst>
          </p:cNvPr>
          <p:cNvSpPr>
            <a:spLocks noGrp="1"/>
          </p:cNvSpPr>
          <p:nvPr>
            <p:ph type="title"/>
          </p:nvPr>
        </p:nvSpPr>
        <p:spPr>
          <a:xfrm>
            <a:off x="5044678" y="1157288"/>
            <a:ext cx="3784997" cy="771525"/>
          </a:xfrm>
        </p:spPr>
        <p:txBody>
          <a:bodyPr anchor="b"/>
          <a:lstStyle>
            <a:lvl1pPr>
              <a:defRPr sz="2400"/>
            </a:lvl1pPr>
          </a:lstStyle>
          <a:p>
            <a:r>
              <a:rPr lang="en-GB"/>
              <a:t>Click to edit Master title style</a:t>
            </a:r>
            <a:endParaRPr lang="en-US"/>
          </a:p>
        </p:txBody>
      </p:sp>
      <p:sp>
        <p:nvSpPr>
          <p:cNvPr id="4" name="Text Placeholder 3">
            <a:extLst>
              <a:ext uri="{FF2B5EF4-FFF2-40B4-BE49-F238E27FC236}">
                <a16:creationId xmlns:a16="http://schemas.microsoft.com/office/drawing/2014/main" id="{99F4C4C5-4DAE-6D42-AD72-7A7EB5B0DCB8}"/>
              </a:ext>
            </a:extLst>
          </p:cNvPr>
          <p:cNvSpPr>
            <a:spLocks noGrp="1"/>
          </p:cNvSpPr>
          <p:nvPr>
            <p:ph type="body" sz="half" idx="2"/>
          </p:nvPr>
        </p:nvSpPr>
        <p:spPr>
          <a:xfrm>
            <a:off x="5044678" y="2002291"/>
            <a:ext cx="3784997" cy="2216604"/>
          </a:xfrm>
        </p:spPr>
        <p:txBody>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Tree>
    <p:extLst>
      <p:ext uri="{BB962C8B-B14F-4D97-AF65-F5344CB8AC3E}">
        <p14:creationId xmlns:p14="http://schemas.microsoft.com/office/powerpoint/2010/main" val="39884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68080-A128-834A-B40D-08BD36902D9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AA60109-E387-BA4C-BA61-A554FAD0516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2920510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2DDB43-4326-2746-8888-6142343AF7F0}"/>
              </a:ext>
            </a:extLst>
          </p:cNvPr>
          <p:cNvSpPr>
            <a:spLocks noGrp="1"/>
          </p:cNvSpPr>
          <p:nvPr>
            <p:ph type="title" orient="vert"/>
          </p:nvPr>
        </p:nvSpPr>
        <p:spPr>
          <a:xfrm>
            <a:off x="6543675" y="1175657"/>
            <a:ext cx="1971675" cy="3018745"/>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2EAE776-6F81-8A46-89E4-EED353F08953}"/>
              </a:ext>
            </a:extLst>
          </p:cNvPr>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75412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 One column text">
  <p:cSld name="5 One column text">
    <p:spTree>
      <p:nvGrpSpPr>
        <p:cNvPr id="1" name="Shape 72"/>
        <p:cNvGrpSpPr/>
        <p:nvPr/>
      </p:nvGrpSpPr>
      <p:grpSpPr>
        <a:xfrm>
          <a:off x="0" y="0"/>
          <a:ext cx="0" cy="0"/>
          <a:chOff x="0" y="0"/>
          <a:chExt cx="0" cy="0"/>
        </a:xfrm>
      </p:grpSpPr>
      <p:pic>
        <p:nvPicPr>
          <p:cNvPr id="73" name="Google Shape;73;p21" descr="Shape&#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74" name="Google Shape;74;p21"/>
          <p:cNvSpPr txBox="1"/>
          <p:nvPr/>
        </p:nvSpPr>
        <p:spPr>
          <a:xfrm>
            <a:off x="4999685" y="2143253"/>
            <a:ext cx="4345085" cy="572700"/>
          </a:xfrm>
          <a:prstGeom prst="rect">
            <a:avLst/>
          </a:prstGeom>
          <a:noFill/>
          <a:ln>
            <a:noFill/>
          </a:ln>
        </p:spPr>
        <p:txBody>
          <a:bodyPr spcFirstLastPara="1" wrap="square" lIns="228600" tIns="91425" rIns="221350" bIns="91425" anchor="t" anchorCtr="0">
            <a:noAutofit/>
          </a:bodyPr>
          <a:lstStyle/>
          <a:p>
            <a:pPr marL="0" marR="0" lvl="0" indent="0" algn="l" rtl="0">
              <a:lnSpc>
                <a:spcPct val="104999"/>
              </a:lnSpc>
              <a:spcBef>
                <a:spcPts val="0"/>
              </a:spcBef>
              <a:spcAft>
                <a:spcPts val="0"/>
              </a:spcAft>
              <a:buClr>
                <a:schemeClr val="dk1"/>
              </a:buClr>
              <a:buSzPts val="2500"/>
              <a:buFont typeface="Arial"/>
              <a:buNone/>
            </a:pPr>
            <a:endParaRPr sz="4000" b="0" i="0" u="none" strike="noStrike" cap="none">
              <a:solidFill>
                <a:schemeClr val="lt1"/>
              </a:solidFill>
              <a:latin typeface="Arial"/>
              <a:ea typeface="Arial"/>
              <a:cs typeface="Arial"/>
              <a:sym typeface="Arial"/>
            </a:endParaRPr>
          </a:p>
        </p:txBody>
      </p:sp>
      <p:sp>
        <p:nvSpPr>
          <p:cNvPr id="75" name="Google Shape;75;p21"/>
          <p:cNvSpPr txBox="1">
            <a:spLocks noGrp="1"/>
          </p:cNvSpPr>
          <p:nvPr>
            <p:ph type="subTitle" idx="1"/>
          </p:nvPr>
        </p:nvSpPr>
        <p:spPr>
          <a:xfrm>
            <a:off x="289800" y="179300"/>
            <a:ext cx="5037574" cy="238800"/>
          </a:xfrm>
          <a:prstGeom prst="rect">
            <a:avLst/>
          </a:prstGeom>
          <a:noFill/>
          <a:ln>
            <a:noFill/>
          </a:ln>
        </p:spPr>
        <p:txBody>
          <a:bodyPr spcFirstLastPara="1" wrap="square" lIns="238125" tIns="91425" rIns="91425" bIns="91425" anchor="t" anchorCtr="0">
            <a:noAutofit/>
          </a:bodyPr>
          <a:lstStyle>
            <a:lvl1pPr marR="0" lvl="0" algn="l">
              <a:lnSpc>
                <a:spcPct val="100000"/>
              </a:lnSpc>
              <a:spcBef>
                <a:spcPts val="0"/>
              </a:spcBef>
              <a:spcAft>
                <a:spcPts val="0"/>
              </a:spcAft>
              <a:buClr>
                <a:schemeClr val="accent4"/>
              </a:buClr>
              <a:buSzPts val="1000"/>
              <a:buNone/>
              <a:defRPr sz="1000" b="1" i="0">
                <a:solidFill>
                  <a:schemeClr val="lt1"/>
                </a:solidFill>
                <a:latin typeface="Arial"/>
                <a:ea typeface="Arial"/>
                <a:cs typeface="Arial"/>
                <a:sym typeface="Arial"/>
              </a:defRPr>
            </a:lvl1pPr>
            <a:lvl2pPr lvl="1" algn="l">
              <a:lnSpc>
                <a:spcPct val="100000"/>
              </a:lnSpc>
              <a:spcBef>
                <a:spcPts val="0"/>
              </a:spcBef>
              <a:spcAft>
                <a:spcPts val="0"/>
              </a:spcAft>
              <a:buSzPts val="1000"/>
              <a:buNone/>
              <a:defRPr/>
            </a:lvl2pPr>
            <a:lvl3pPr lvl="2" algn="l">
              <a:lnSpc>
                <a:spcPct val="100000"/>
              </a:lnSpc>
              <a:spcBef>
                <a:spcPts val="1600"/>
              </a:spcBef>
              <a:spcAft>
                <a:spcPts val="0"/>
              </a:spcAft>
              <a:buSzPts val="1000"/>
              <a:buNone/>
              <a:defRPr/>
            </a:lvl3pPr>
            <a:lvl4pPr lvl="3" algn="l">
              <a:lnSpc>
                <a:spcPct val="100000"/>
              </a:lnSpc>
              <a:spcBef>
                <a:spcPts val="1600"/>
              </a:spcBef>
              <a:spcAft>
                <a:spcPts val="0"/>
              </a:spcAft>
              <a:buSzPts val="1000"/>
              <a:buNone/>
              <a:defRPr/>
            </a:lvl4pPr>
            <a:lvl5pPr lvl="4" algn="l">
              <a:lnSpc>
                <a:spcPct val="100000"/>
              </a:lnSpc>
              <a:spcBef>
                <a:spcPts val="1600"/>
              </a:spcBef>
              <a:spcAft>
                <a:spcPts val="0"/>
              </a:spcAft>
              <a:buSzPts val="1000"/>
              <a:buNone/>
              <a:defRPr/>
            </a:lvl5pPr>
            <a:lvl6pPr lvl="5" algn="l">
              <a:lnSpc>
                <a:spcPct val="100000"/>
              </a:lnSpc>
              <a:spcBef>
                <a:spcPts val="1600"/>
              </a:spcBef>
              <a:spcAft>
                <a:spcPts val="0"/>
              </a:spcAft>
              <a:buSzPts val="1000"/>
              <a:buNone/>
              <a:defRPr/>
            </a:lvl6pPr>
            <a:lvl7pPr lvl="6" algn="l">
              <a:lnSpc>
                <a:spcPct val="100000"/>
              </a:lnSpc>
              <a:spcBef>
                <a:spcPts val="1600"/>
              </a:spcBef>
              <a:spcAft>
                <a:spcPts val="0"/>
              </a:spcAft>
              <a:buSzPts val="1000"/>
              <a:buNone/>
              <a:defRPr/>
            </a:lvl7pPr>
            <a:lvl8pPr lvl="7" algn="l">
              <a:lnSpc>
                <a:spcPct val="100000"/>
              </a:lnSpc>
              <a:spcBef>
                <a:spcPts val="1600"/>
              </a:spcBef>
              <a:spcAft>
                <a:spcPts val="0"/>
              </a:spcAft>
              <a:buSzPts val="1000"/>
              <a:buNone/>
              <a:defRPr/>
            </a:lvl8pPr>
            <a:lvl9pPr lvl="8" algn="l">
              <a:lnSpc>
                <a:spcPct val="100000"/>
              </a:lnSpc>
              <a:spcBef>
                <a:spcPts val="1600"/>
              </a:spcBef>
              <a:spcAft>
                <a:spcPts val="1600"/>
              </a:spcAft>
              <a:buSzPts val="1000"/>
              <a:buNone/>
              <a:defRPr/>
            </a:lvl9pPr>
          </a:lstStyle>
          <a:p>
            <a:endParaRPr/>
          </a:p>
        </p:txBody>
      </p:sp>
      <p:sp>
        <p:nvSpPr>
          <p:cNvPr id="76" name="Google Shape;76;p21"/>
          <p:cNvSpPr txBox="1">
            <a:spLocks noGrp="1"/>
          </p:cNvSpPr>
          <p:nvPr>
            <p:ph type="title"/>
          </p:nvPr>
        </p:nvSpPr>
        <p:spPr>
          <a:xfrm>
            <a:off x="290525" y="446100"/>
            <a:ext cx="5037574" cy="572700"/>
          </a:xfrm>
          <a:prstGeom prst="rect">
            <a:avLst/>
          </a:prstGeom>
          <a:noFill/>
          <a:ln>
            <a:noFill/>
          </a:ln>
        </p:spPr>
        <p:txBody>
          <a:bodyPr spcFirstLastPara="1" wrap="square" lIns="228600" tIns="91425" rIns="221350" bIns="91425" anchor="t" anchorCtr="0">
            <a:noAutofit/>
          </a:bodyPr>
          <a:lstStyle>
            <a:lvl1pPr lvl="0" algn="l">
              <a:lnSpc>
                <a:spcPct val="100000"/>
              </a:lnSpc>
              <a:spcBef>
                <a:spcPts val="0"/>
              </a:spcBef>
              <a:spcAft>
                <a:spcPts val="0"/>
              </a:spcAft>
              <a:buClr>
                <a:schemeClr val="dk1"/>
              </a:buClr>
              <a:buSzPts val="2500"/>
              <a:buNone/>
              <a:defRPr sz="2500" b="1" i="0">
                <a:solidFill>
                  <a:schemeClr val="lt2"/>
                </a:solidFill>
                <a:latin typeface="Arial"/>
                <a:ea typeface="Arial"/>
                <a:cs typeface="Arial"/>
                <a:sym typeface="Arial"/>
              </a:defRPr>
            </a:lvl1pPr>
            <a:lvl2pPr lvl="1" algn="l">
              <a:lnSpc>
                <a:spcPct val="100000"/>
              </a:lnSpc>
              <a:spcBef>
                <a:spcPts val="0"/>
              </a:spcBef>
              <a:spcAft>
                <a:spcPts val="0"/>
              </a:spcAft>
              <a:buSzPts val="2000"/>
              <a:buNone/>
              <a:defRPr sz="2000" b="1"/>
            </a:lvl2pPr>
            <a:lvl3pPr lvl="2" algn="l">
              <a:lnSpc>
                <a:spcPct val="100000"/>
              </a:lnSpc>
              <a:spcBef>
                <a:spcPts val="0"/>
              </a:spcBef>
              <a:spcAft>
                <a:spcPts val="0"/>
              </a:spcAft>
              <a:buSzPts val="2000"/>
              <a:buNone/>
              <a:defRPr sz="2000" b="1"/>
            </a:lvl3pPr>
            <a:lvl4pPr lvl="3" algn="l">
              <a:lnSpc>
                <a:spcPct val="100000"/>
              </a:lnSpc>
              <a:spcBef>
                <a:spcPts val="0"/>
              </a:spcBef>
              <a:spcAft>
                <a:spcPts val="0"/>
              </a:spcAft>
              <a:buSzPts val="2000"/>
              <a:buNone/>
              <a:defRPr sz="2000" b="1"/>
            </a:lvl4pPr>
            <a:lvl5pPr lvl="4" algn="l">
              <a:lnSpc>
                <a:spcPct val="100000"/>
              </a:lnSpc>
              <a:spcBef>
                <a:spcPts val="0"/>
              </a:spcBef>
              <a:spcAft>
                <a:spcPts val="0"/>
              </a:spcAft>
              <a:buSzPts val="2000"/>
              <a:buNone/>
              <a:defRPr sz="2000" b="1"/>
            </a:lvl5pPr>
            <a:lvl6pPr lvl="5" algn="l">
              <a:lnSpc>
                <a:spcPct val="100000"/>
              </a:lnSpc>
              <a:spcBef>
                <a:spcPts val="0"/>
              </a:spcBef>
              <a:spcAft>
                <a:spcPts val="0"/>
              </a:spcAft>
              <a:buSzPts val="2000"/>
              <a:buNone/>
              <a:defRPr sz="2000" b="1"/>
            </a:lvl6pPr>
            <a:lvl7pPr lvl="6" algn="l">
              <a:lnSpc>
                <a:spcPct val="100000"/>
              </a:lnSpc>
              <a:spcBef>
                <a:spcPts val="0"/>
              </a:spcBef>
              <a:spcAft>
                <a:spcPts val="0"/>
              </a:spcAft>
              <a:buSzPts val="2000"/>
              <a:buNone/>
              <a:defRPr sz="2000" b="1"/>
            </a:lvl7pPr>
            <a:lvl8pPr lvl="7" algn="l">
              <a:lnSpc>
                <a:spcPct val="100000"/>
              </a:lnSpc>
              <a:spcBef>
                <a:spcPts val="0"/>
              </a:spcBef>
              <a:spcAft>
                <a:spcPts val="0"/>
              </a:spcAft>
              <a:buSzPts val="2000"/>
              <a:buNone/>
              <a:defRPr sz="2000" b="1"/>
            </a:lvl8pPr>
            <a:lvl9pPr lvl="8" algn="l">
              <a:lnSpc>
                <a:spcPct val="100000"/>
              </a:lnSpc>
              <a:spcBef>
                <a:spcPts val="0"/>
              </a:spcBef>
              <a:spcAft>
                <a:spcPts val="0"/>
              </a:spcAft>
              <a:buSzPts val="2000"/>
              <a:buNone/>
              <a:defRPr sz="2000" b="1"/>
            </a:lvl9pPr>
          </a:lstStyle>
          <a:p>
            <a:endParaRPr/>
          </a:p>
        </p:txBody>
      </p:sp>
      <p:sp>
        <p:nvSpPr>
          <p:cNvPr id="77" name="Google Shape;77;p21"/>
          <p:cNvSpPr txBox="1">
            <a:spLocks noGrp="1"/>
          </p:cNvSpPr>
          <p:nvPr>
            <p:ph type="body" idx="2"/>
          </p:nvPr>
        </p:nvSpPr>
        <p:spPr>
          <a:xfrm>
            <a:off x="289800" y="1153050"/>
            <a:ext cx="5037574" cy="2918018"/>
          </a:xfrm>
          <a:prstGeom prst="rect">
            <a:avLst/>
          </a:prstGeom>
          <a:noFill/>
          <a:ln>
            <a:noFill/>
          </a:ln>
        </p:spPr>
        <p:txBody>
          <a:bodyPr spcFirstLastPara="1" wrap="square" lIns="108000" tIns="91425" rIns="220625" bIns="91425" anchor="t" anchorCtr="0">
            <a:noAutofit/>
          </a:bodyPr>
          <a:lstStyle>
            <a:lvl1pPr marL="457200" lvl="0" indent="-228600" algn="l">
              <a:lnSpc>
                <a:spcPct val="110000"/>
              </a:lnSpc>
              <a:spcBef>
                <a:spcPts val="0"/>
              </a:spcBef>
              <a:spcAft>
                <a:spcPts val="0"/>
              </a:spcAft>
              <a:buSzPts val="1000"/>
              <a:buNone/>
              <a:defRPr sz="1200" b="0" i="0">
                <a:latin typeface="Arial"/>
                <a:ea typeface="Arial"/>
                <a:cs typeface="Arial"/>
                <a:sym typeface="Arial"/>
              </a:defRPr>
            </a:lvl1pPr>
            <a:lvl2pPr marL="914400" lvl="1" indent="-292100" algn="l">
              <a:lnSpc>
                <a:spcPct val="100000"/>
              </a:lnSpc>
              <a:spcBef>
                <a:spcPts val="1600"/>
              </a:spcBef>
              <a:spcAft>
                <a:spcPts val="0"/>
              </a:spcAft>
              <a:buSzPts val="1000"/>
              <a:buChar char="○"/>
              <a:defRPr sz="1000"/>
            </a:lvl2pPr>
            <a:lvl3pPr marL="1371600" lvl="2" indent="-292100" algn="l">
              <a:lnSpc>
                <a:spcPct val="100000"/>
              </a:lnSpc>
              <a:spcBef>
                <a:spcPts val="1600"/>
              </a:spcBef>
              <a:spcAft>
                <a:spcPts val="0"/>
              </a:spcAft>
              <a:buSzPts val="1000"/>
              <a:buChar char="■"/>
              <a:defRPr sz="1000"/>
            </a:lvl3pPr>
            <a:lvl4pPr marL="1828800" lvl="3" indent="-292100" algn="l">
              <a:lnSpc>
                <a:spcPct val="100000"/>
              </a:lnSpc>
              <a:spcBef>
                <a:spcPts val="1600"/>
              </a:spcBef>
              <a:spcAft>
                <a:spcPts val="0"/>
              </a:spcAft>
              <a:buSzPts val="1000"/>
              <a:buChar char="●"/>
              <a:defRPr sz="1000"/>
            </a:lvl4pPr>
            <a:lvl5pPr marL="2286000" lvl="4" indent="-292100" algn="l">
              <a:lnSpc>
                <a:spcPct val="100000"/>
              </a:lnSpc>
              <a:spcBef>
                <a:spcPts val="1600"/>
              </a:spcBef>
              <a:spcAft>
                <a:spcPts val="0"/>
              </a:spcAft>
              <a:buSzPts val="1000"/>
              <a:buChar char="○"/>
              <a:defRPr sz="1000"/>
            </a:lvl5pPr>
            <a:lvl6pPr marL="2743200" lvl="5" indent="-292100" algn="l">
              <a:lnSpc>
                <a:spcPct val="100000"/>
              </a:lnSpc>
              <a:spcBef>
                <a:spcPts val="1600"/>
              </a:spcBef>
              <a:spcAft>
                <a:spcPts val="0"/>
              </a:spcAft>
              <a:buSzPts val="1000"/>
              <a:buChar char="■"/>
              <a:defRPr sz="1000"/>
            </a:lvl6pPr>
            <a:lvl7pPr marL="3200400" lvl="6" indent="-292100" algn="l">
              <a:lnSpc>
                <a:spcPct val="100000"/>
              </a:lnSpc>
              <a:spcBef>
                <a:spcPts val="1600"/>
              </a:spcBef>
              <a:spcAft>
                <a:spcPts val="0"/>
              </a:spcAft>
              <a:buSzPts val="1000"/>
              <a:buChar char="●"/>
              <a:defRPr sz="1000"/>
            </a:lvl7pPr>
            <a:lvl8pPr marL="3657600" lvl="7" indent="-292100" algn="l">
              <a:lnSpc>
                <a:spcPct val="100000"/>
              </a:lnSpc>
              <a:spcBef>
                <a:spcPts val="1600"/>
              </a:spcBef>
              <a:spcAft>
                <a:spcPts val="0"/>
              </a:spcAft>
              <a:buSzPts val="1000"/>
              <a:buChar char="○"/>
              <a:defRPr sz="1000"/>
            </a:lvl8pPr>
            <a:lvl9pPr marL="4114800" lvl="8" indent="-292100" algn="l">
              <a:lnSpc>
                <a:spcPct val="100000"/>
              </a:lnSpc>
              <a:spcBef>
                <a:spcPts val="1600"/>
              </a:spcBef>
              <a:spcAft>
                <a:spcPts val="1600"/>
              </a:spcAft>
              <a:buSzPts val="1000"/>
              <a:buChar char="■"/>
              <a:defRPr sz="1000"/>
            </a:lvl9pPr>
          </a:lstStyle>
          <a:p>
            <a:endParaRPr/>
          </a:p>
        </p:txBody>
      </p:sp>
      <p:sp>
        <p:nvSpPr>
          <p:cNvPr id="78" name="Google Shape;78;p21"/>
          <p:cNvSpPr txBox="1">
            <a:spLocks noGrp="1"/>
          </p:cNvSpPr>
          <p:nvPr>
            <p:ph type="sldNum" idx="12"/>
          </p:nvPr>
        </p:nvSpPr>
        <p:spPr>
          <a:xfrm>
            <a:off x="8166425" y="4425000"/>
            <a:ext cx="548700" cy="5448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700"/>
              <a:buNone/>
              <a:defRPr sz="7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700"/>
              <a:buNone/>
              <a:defRPr sz="7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700"/>
              <a:buNone/>
              <a:defRPr sz="7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700"/>
              <a:buNone/>
              <a:defRPr sz="7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700"/>
              <a:buNone/>
              <a:defRPr sz="7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700"/>
              <a:buNone/>
              <a:defRPr sz="7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700"/>
              <a:buNone/>
              <a:defRPr sz="7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700"/>
              <a:buNone/>
              <a:defRPr sz="7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700"/>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79" name="Google Shape;79;p21"/>
          <p:cNvPicPr preferRelativeResize="0"/>
          <p:nvPr/>
        </p:nvPicPr>
        <p:blipFill>
          <a:blip r:embed="rId3"/>
          <a:srcRect/>
          <a:stretch/>
        </p:blipFill>
        <p:spPr>
          <a:xfrm>
            <a:off x="498174" y="4455892"/>
            <a:ext cx="1076184" cy="28891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7 Two column text">
  <p:cSld name="7 Two column text">
    <p:spTree>
      <p:nvGrpSpPr>
        <p:cNvPr id="1" name="Shape 80"/>
        <p:cNvGrpSpPr/>
        <p:nvPr/>
      </p:nvGrpSpPr>
      <p:grpSpPr>
        <a:xfrm>
          <a:off x="0" y="0"/>
          <a:ext cx="0" cy="0"/>
          <a:chOff x="0" y="0"/>
          <a:chExt cx="0" cy="0"/>
        </a:xfrm>
      </p:grpSpPr>
      <p:sp>
        <p:nvSpPr>
          <p:cNvPr id="81" name="Google Shape;81;p22"/>
          <p:cNvSpPr txBox="1"/>
          <p:nvPr/>
        </p:nvSpPr>
        <p:spPr>
          <a:xfrm>
            <a:off x="4999685" y="2143253"/>
            <a:ext cx="4345085" cy="572700"/>
          </a:xfrm>
          <a:prstGeom prst="rect">
            <a:avLst/>
          </a:prstGeom>
          <a:noFill/>
          <a:ln>
            <a:noFill/>
          </a:ln>
        </p:spPr>
        <p:txBody>
          <a:bodyPr spcFirstLastPara="1" wrap="square" lIns="228600" tIns="91425" rIns="221350" bIns="91425" anchor="t" anchorCtr="0">
            <a:noAutofit/>
          </a:bodyPr>
          <a:lstStyle/>
          <a:p>
            <a:pPr marL="0" marR="0" lvl="0" indent="0" algn="l" rtl="0">
              <a:lnSpc>
                <a:spcPct val="104999"/>
              </a:lnSpc>
              <a:spcBef>
                <a:spcPts val="0"/>
              </a:spcBef>
              <a:spcAft>
                <a:spcPts val="0"/>
              </a:spcAft>
              <a:buClr>
                <a:schemeClr val="dk1"/>
              </a:buClr>
              <a:buSzPts val="2500"/>
              <a:buFont typeface="Arial"/>
              <a:buNone/>
            </a:pPr>
            <a:endParaRPr sz="4000" b="0" i="0" u="none" strike="noStrike" cap="none">
              <a:solidFill>
                <a:schemeClr val="lt1"/>
              </a:solidFill>
              <a:latin typeface="Arial"/>
              <a:ea typeface="Arial"/>
              <a:cs typeface="Arial"/>
              <a:sym typeface="Arial"/>
            </a:endParaRPr>
          </a:p>
        </p:txBody>
      </p:sp>
      <p:sp>
        <p:nvSpPr>
          <p:cNvPr id="82" name="Google Shape;82;p22"/>
          <p:cNvSpPr txBox="1">
            <a:spLocks noGrp="1"/>
          </p:cNvSpPr>
          <p:nvPr>
            <p:ph type="sldNum" idx="12"/>
          </p:nvPr>
        </p:nvSpPr>
        <p:spPr>
          <a:xfrm>
            <a:off x="8166425" y="4425000"/>
            <a:ext cx="548700" cy="5448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700"/>
              <a:buNone/>
              <a:defRPr sz="700" b="0" i="0" u="none" strike="noStrike" cap="none">
                <a:solidFill>
                  <a:schemeClr val="accent3"/>
                </a:solidFill>
                <a:latin typeface="Arial"/>
                <a:ea typeface="Arial"/>
                <a:cs typeface="Arial"/>
                <a:sym typeface="Arial"/>
              </a:defRPr>
            </a:lvl1pPr>
            <a:lvl2pPr marL="0" lvl="1" indent="0" algn="r">
              <a:lnSpc>
                <a:spcPct val="100000"/>
              </a:lnSpc>
              <a:spcBef>
                <a:spcPts val="0"/>
              </a:spcBef>
              <a:spcAft>
                <a:spcPts val="0"/>
              </a:spcAft>
              <a:buSzPts val="700"/>
              <a:buNone/>
              <a:defRPr sz="700" b="0" i="0" u="none" strike="noStrike" cap="none">
                <a:solidFill>
                  <a:schemeClr val="accent3"/>
                </a:solidFill>
                <a:latin typeface="Arial"/>
                <a:ea typeface="Arial"/>
                <a:cs typeface="Arial"/>
                <a:sym typeface="Arial"/>
              </a:defRPr>
            </a:lvl2pPr>
            <a:lvl3pPr marL="0" lvl="2" indent="0" algn="r">
              <a:lnSpc>
                <a:spcPct val="100000"/>
              </a:lnSpc>
              <a:spcBef>
                <a:spcPts val="0"/>
              </a:spcBef>
              <a:spcAft>
                <a:spcPts val="0"/>
              </a:spcAft>
              <a:buSzPts val="700"/>
              <a:buNone/>
              <a:defRPr sz="700" b="0" i="0" u="none" strike="noStrike" cap="none">
                <a:solidFill>
                  <a:schemeClr val="accent3"/>
                </a:solidFill>
                <a:latin typeface="Arial"/>
                <a:ea typeface="Arial"/>
                <a:cs typeface="Arial"/>
                <a:sym typeface="Arial"/>
              </a:defRPr>
            </a:lvl3pPr>
            <a:lvl4pPr marL="0" lvl="3" indent="0" algn="r">
              <a:lnSpc>
                <a:spcPct val="100000"/>
              </a:lnSpc>
              <a:spcBef>
                <a:spcPts val="0"/>
              </a:spcBef>
              <a:spcAft>
                <a:spcPts val="0"/>
              </a:spcAft>
              <a:buSzPts val="700"/>
              <a:buNone/>
              <a:defRPr sz="700" b="0" i="0" u="none" strike="noStrike" cap="none">
                <a:solidFill>
                  <a:schemeClr val="accent3"/>
                </a:solidFill>
                <a:latin typeface="Arial"/>
                <a:ea typeface="Arial"/>
                <a:cs typeface="Arial"/>
                <a:sym typeface="Arial"/>
              </a:defRPr>
            </a:lvl4pPr>
            <a:lvl5pPr marL="0" lvl="4" indent="0" algn="r">
              <a:lnSpc>
                <a:spcPct val="100000"/>
              </a:lnSpc>
              <a:spcBef>
                <a:spcPts val="0"/>
              </a:spcBef>
              <a:spcAft>
                <a:spcPts val="0"/>
              </a:spcAft>
              <a:buSzPts val="700"/>
              <a:buNone/>
              <a:defRPr sz="700" b="0" i="0" u="none" strike="noStrike" cap="none">
                <a:solidFill>
                  <a:schemeClr val="accent3"/>
                </a:solidFill>
                <a:latin typeface="Arial"/>
                <a:ea typeface="Arial"/>
                <a:cs typeface="Arial"/>
                <a:sym typeface="Arial"/>
              </a:defRPr>
            </a:lvl5pPr>
            <a:lvl6pPr marL="0" lvl="5" indent="0" algn="r">
              <a:lnSpc>
                <a:spcPct val="100000"/>
              </a:lnSpc>
              <a:spcBef>
                <a:spcPts val="0"/>
              </a:spcBef>
              <a:spcAft>
                <a:spcPts val="0"/>
              </a:spcAft>
              <a:buSzPts val="700"/>
              <a:buNone/>
              <a:defRPr sz="700" b="0" i="0" u="none" strike="noStrike" cap="none">
                <a:solidFill>
                  <a:schemeClr val="accent3"/>
                </a:solidFill>
                <a:latin typeface="Arial"/>
                <a:ea typeface="Arial"/>
                <a:cs typeface="Arial"/>
                <a:sym typeface="Arial"/>
              </a:defRPr>
            </a:lvl6pPr>
            <a:lvl7pPr marL="0" lvl="6" indent="0" algn="r">
              <a:lnSpc>
                <a:spcPct val="100000"/>
              </a:lnSpc>
              <a:spcBef>
                <a:spcPts val="0"/>
              </a:spcBef>
              <a:spcAft>
                <a:spcPts val="0"/>
              </a:spcAft>
              <a:buSzPts val="700"/>
              <a:buNone/>
              <a:defRPr sz="700" b="0" i="0" u="none" strike="noStrike" cap="none">
                <a:solidFill>
                  <a:schemeClr val="accent3"/>
                </a:solidFill>
                <a:latin typeface="Arial"/>
                <a:ea typeface="Arial"/>
                <a:cs typeface="Arial"/>
                <a:sym typeface="Arial"/>
              </a:defRPr>
            </a:lvl7pPr>
            <a:lvl8pPr marL="0" lvl="7" indent="0" algn="r">
              <a:lnSpc>
                <a:spcPct val="100000"/>
              </a:lnSpc>
              <a:spcBef>
                <a:spcPts val="0"/>
              </a:spcBef>
              <a:spcAft>
                <a:spcPts val="0"/>
              </a:spcAft>
              <a:buSzPts val="700"/>
              <a:buNone/>
              <a:defRPr sz="700" b="0" i="0" u="none" strike="noStrike" cap="none">
                <a:solidFill>
                  <a:schemeClr val="accent3"/>
                </a:solidFill>
                <a:latin typeface="Arial"/>
                <a:ea typeface="Arial"/>
                <a:cs typeface="Arial"/>
                <a:sym typeface="Arial"/>
              </a:defRPr>
            </a:lvl8pPr>
            <a:lvl9pPr marL="0" lvl="8" indent="0" algn="r">
              <a:lnSpc>
                <a:spcPct val="100000"/>
              </a:lnSpc>
              <a:spcBef>
                <a:spcPts val="0"/>
              </a:spcBef>
              <a:spcAft>
                <a:spcPts val="0"/>
              </a:spcAft>
              <a:buSzPts val="700"/>
              <a:buNone/>
              <a:defRPr sz="700" b="0" i="0" u="none" strike="noStrike" cap="none">
                <a:solidFill>
                  <a:schemeClr val="accent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83" name="Google Shape;83;p22"/>
          <p:cNvPicPr preferRelativeResize="0"/>
          <p:nvPr/>
        </p:nvPicPr>
        <p:blipFill>
          <a:blip r:embed="rId2"/>
          <a:srcRect/>
          <a:stretch/>
        </p:blipFill>
        <p:spPr>
          <a:xfrm>
            <a:off x="498174" y="4455892"/>
            <a:ext cx="1076184" cy="288915"/>
          </a:xfrm>
          <a:prstGeom prst="rect">
            <a:avLst/>
          </a:prstGeom>
          <a:noFill/>
          <a:ln>
            <a:noFill/>
          </a:ln>
        </p:spPr>
      </p:pic>
      <p:sp>
        <p:nvSpPr>
          <p:cNvPr id="84" name="Google Shape;84;p22"/>
          <p:cNvSpPr txBox="1">
            <a:spLocks noGrp="1"/>
          </p:cNvSpPr>
          <p:nvPr>
            <p:ph type="subTitle" idx="1"/>
          </p:nvPr>
        </p:nvSpPr>
        <p:spPr>
          <a:xfrm>
            <a:off x="289800" y="179300"/>
            <a:ext cx="5703425" cy="238800"/>
          </a:xfrm>
          <a:prstGeom prst="rect">
            <a:avLst/>
          </a:prstGeom>
          <a:noFill/>
          <a:ln>
            <a:noFill/>
          </a:ln>
        </p:spPr>
        <p:txBody>
          <a:bodyPr spcFirstLastPara="1" wrap="square" lIns="238125" tIns="91425" rIns="91425" bIns="91425" anchor="t" anchorCtr="0">
            <a:noAutofit/>
          </a:bodyPr>
          <a:lstStyle>
            <a:lvl1pPr marR="0" lvl="0" algn="l">
              <a:lnSpc>
                <a:spcPct val="100000"/>
              </a:lnSpc>
              <a:spcBef>
                <a:spcPts val="0"/>
              </a:spcBef>
              <a:spcAft>
                <a:spcPts val="0"/>
              </a:spcAft>
              <a:buClr>
                <a:schemeClr val="accent4"/>
              </a:buClr>
              <a:buSzPts val="1000"/>
              <a:buNone/>
              <a:defRPr sz="1000" b="1" i="0">
                <a:solidFill>
                  <a:schemeClr val="lt1"/>
                </a:solidFill>
                <a:latin typeface="Arial"/>
                <a:ea typeface="Arial"/>
                <a:cs typeface="Arial"/>
                <a:sym typeface="Arial"/>
              </a:defRPr>
            </a:lvl1pPr>
            <a:lvl2pPr lvl="1" algn="l">
              <a:lnSpc>
                <a:spcPct val="100000"/>
              </a:lnSpc>
              <a:spcBef>
                <a:spcPts val="0"/>
              </a:spcBef>
              <a:spcAft>
                <a:spcPts val="0"/>
              </a:spcAft>
              <a:buSzPts val="1000"/>
              <a:buNone/>
              <a:defRPr/>
            </a:lvl2pPr>
            <a:lvl3pPr lvl="2" algn="l">
              <a:lnSpc>
                <a:spcPct val="100000"/>
              </a:lnSpc>
              <a:spcBef>
                <a:spcPts val="1600"/>
              </a:spcBef>
              <a:spcAft>
                <a:spcPts val="0"/>
              </a:spcAft>
              <a:buSzPts val="1000"/>
              <a:buNone/>
              <a:defRPr/>
            </a:lvl3pPr>
            <a:lvl4pPr lvl="3" algn="l">
              <a:lnSpc>
                <a:spcPct val="100000"/>
              </a:lnSpc>
              <a:spcBef>
                <a:spcPts val="1600"/>
              </a:spcBef>
              <a:spcAft>
                <a:spcPts val="0"/>
              </a:spcAft>
              <a:buSzPts val="1000"/>
              <a:buNone/>
              <a:defRPr/>
            </a:lvl4pPr>
            <a:lvl5pPr lvl="4" algn="l">
              <a:lnSpc>
                <a:spcPct val="100000"/>
              </a:lnSpc>
              <a:spcBef>
                <a:spcPts val="1600"/>
              </a:spcBef>
              <a:spcAft>
                <a:spcPts val="0"/>
              </a:spcAft>
              <a:buSzPts val="1000"/>
              <a:buNone/>
              <a:defRPr/>
            </a:lvl5pPr>
            <a:lvl6pPr lvl="5" algn="l">
              <a:lnSpc>
                <a:spcPct val="100000"/>
              </a:lnSpc>
              <a:spcBef>
                <a:spcPts val="1600"/>
              </a:spcBef>
              <a:spcAft>
                <a:spcPts val="0"/>
              </a:spcAft>
              <a:buSzPts val="1000"/>
              <a:buNone/>
              <a:defRPr/>
            </a:lvl6pPr>
            <a:lvl7pPr lvl="6" algn="l">
              <a:lnSpc>
                <a:spcPct val="100000"/>
              </a:lnSpc>
              <a:spcBef>
                <a:spcPts val="1600"/>
              </a:spcBef>
              <a:spcAft>
                <a:spcPts val="0"/>
              </a:spcAft>
              <a:buSzPts val="1000"/>
              <a:buNone/>
              <a:defRPr/>
            </a:lvl7pPr>
            <a:lvl8pPr lvl="7" algn="l">
              <a:lnSpc>
                <a:spcPct val="100000"/>
              </a:lnSpc>
              <a:spcBef>
                <a:spcPts val="1600"/>
              </a:spcBef>
              <a:spcAft>
                <a:spcPts val="0"/>
              </a:spcAft>
              <a:buSzPts val="1000"/>
              <a:buNone/>
              <a:defRPr/>
            </a:lvl8pPr>
            <a:lvl9pPr lvl="8" algn="l">
              <a:lnSpc>
                <a:spcPct val="100000"/>
              </a:lnSpc>
              <a:spcBef>
                <a:spcPts val="1600"/>
              </a:spcBef>
              <a:spcAft>
                <a:spcPts val="1600"/>
              </a:spcAft>
              <a:buSzPts val="1000"/>
              <a:buNone/>
              <a:defRPr/>
            </a:lvl9pPr>
          </a:lstStyle>
          <a:p>
            <a:endParaRPr/>
          </a:p>
        </p:txBody>
      </p:sp>
      <p:sp>
        <p:nvSpPr>
          <p:cNvPr id="85" name="Google Shape;85;p22"/>
          <p:cNvSpPr txBox="1">
            <a:spLocks noGrp="1"/>
          </p:cNvSpPr>
          <p:nvPr>
            <p:ph type="title"/>
          </p:nvPr>
        </p:nvSpPr>
        <p:spPr>
          <a:xfrm>
            <a:off x="290525" y="446100"/>
            <a:ext cx="5703425" cy="572700"/>
          </a:xfrm>
          <a:prstGeom prst="rect">
            <a:avLst/>
          </a:prstGeom>
          <a:noFill/>
          <a:ln>
            <a:noFill/>
          </a:ln>
        </p:spPr>
        <p:txBody>
          <a:bodyPr spcFirstLastPara="1" wrap="square" lIns="228600" tIns="91425" rIns="221350" bIns="91425" anchor="t" anchorCtr="0">
            <a:noAutofit/>
          </a:bodyPr>
          <a:lstStyle>
            <a:lvl1pPr lvl="0" algn="l">
              <a:lnSpc>
                <a:spcPct val="100000"/>
              </a:lnSpc>
              <a:spcBef>
                <a:spcPts val="0"/>
              </a:spcBef>
              <a:spcAft>
                <a:spcPts val="0"/>
              </a:spcAft>
              <a:buClr>
                <a:schemeClr val="dk1"/>
              </a:buClr>
              <a:buSzPts val="2500"/>
              <a:buNone/>
              <a:defRPr sz="2500" b="1" i="0">
                <a:solidFill>
                  <a:schemeClr val="lt2"/>
                </a:solidFill>
                <a:latin typeface="Arial"/>
                <a:ea typeface="Arial"/>
                <a:cs typeface="Arial"/>
                <a:sym typeface="Arial"/>
              </a:defRPr>
            </a:lvl1pPr>
            <a:lvl2pPr lvl="1" algn="l">
              <a:lnSpc>
                <a:spcPct val="100000"/>
              </a:lnSpc>
              <a:spcBef>
                <a:spcPts val="0"/>
              </a:spcBef>
              <a:spcAft>
                <a:spcPts val="0"/>
              </a:spcAft>
              <a:buSzPts val="2000"/>
              <a:buNone/>
              <a:defRPr sz="2000" b="1"/>
            </a:lvl2pPr>
            <a:lvl3pPr lvl="2" algn="l">
              <a:lnSpc>
                <a:spcPct val="100000"/>
              </a:lnSpc>
              <a:spcBef>
                <a:spcPts val="0"/>
              </a:spcBef>
              <a:spcAft>
                <a:spcPts val="0"/>
              </a:spcAft>
              <a:buSzPts val="2000"/>
              <a:buNone/>
              <a:defRPr sz="2000" b="1"/>
            </a:lvl3pPr>
            <a:lvl4pPr lvl="3" algn="l">
              <a:lnSpc>
                <a:spcPct val="100000"/>
              </a:lnSpc>
              <a:spcBef>
                <a:spcPts val="0"/>
              </a:spcBef>
              <a:spcAft>
                <a:spcPts val="0"/>
              </a:spcAft>
              <a:buSzPts val="2000"/>
              <a:buNone/>
              <a:defRPr sz="2000" b="1"/>
            </a:lvl4pPr>
            <a:lvl5pPr lvl="4" algn="l">
              <a:lnSpc>
                <a:spcPct val="100000"/>
              </a:lnSpc>
              <a:spcBef>
                <a:spcPts val="0"/>
              </a:spcBef>
              <a:spcAft>
                <a:spcPts val="0"/>
              </a:spcAft>
              <a:buSzPts val="2000"/>
              <a:buNone/>
              <a:defRPr sz="2000" b="1"/>
            </a:lvl5pPr>
            <a:lvl6pPr lvl="5" algn="l">
              <a:lnSpc>
                <a:spcPct val="100000"/>
              </a:lnSpc>
              <a:spcBef>
                <a:spcPts val="0"/>
              </a:spcBef>
              <a:spcAft>
                <a:spcPts val="0"/>
              </a:spcAft>
              <a:buSzPts val="2000"/>
              <a:buNone/>
              <a:defRPr sz="2000" b="1"/>
            </a:lvl6pPr>
            <a:lvl7pPr lvl="6" algn="l">
              <a:lnSpc>
                <a:spcPct val="100000"/>
              </a:lnSpc>
              <a:spcBef>
                <a:spcPts val="0"/>
              </a:spcBef>
              <a:spcAft>
                <a:spcPts val="0"/>
              </a:spcAft>
              <a:buSzPts val="2000"/>
              <a:buNone/>
              <a:defRPr sz="2000" b="1"/>
            </a:lvl7pPr>
            <a:lvl8pPr lvl="7" algn="l">
              <a:lnSpc>
                <a:spcPct val="100000"/>
              </a:lnSpc>
              <a:spcBef>
                <a:spcPts val="0"/>
              </a:spcBef>
              <a:spcAft>
                <a:spcPts val="0"/>
              </a:spcAft>
              <a:buSzPts val="2000"/>
              <a:buNone/>
              <a:defRPr sz="2000" b="1"/>
            </a:lvl8pPr>
            <a:lvl9pPr lvl="8" algn="l">
              <a:lnSpc>
                <a:spcPct val="100000"/>
              </a:lnSpc>
              <a:spcBef>
                <a:spcPts val="0"/>
              </a:spcBef>
              <a:spcAft>
                <a:spcPts val="0"/>
              </a:spcAft>
              <a:buSzPts val="2000"/>
              <a:buNone/>
              <a:defRPr sz="2000" b="1"/>
            </a:lvl9pPr>
          </a:lstStyle>
          <a:p>
            <a:endParaRPr/>
          </a:p>
        </p:txBody>
      </p:sp>
      <p:sp>
        <p:nvSpPr>
          <p:cNvPr id="86" name="Google Shape;86;p22"/>
          <p:cNvSpPr txBox="1">
            <a:spLocks noGrp="1"/>
          </p:cNvSpPr>
          <p:nvPr>
            <p:ph type="body" idx="2"/>
          </p:nvPr>
        </p:nvSpPr>
        <p:spPr>
          <a:xfrm>
            <a:off x="290400" y="1152475"/>
            <a:ext cx="2849100" cy="2918593"/>
          </a:xfrm>
          <a:prstGeom prst="rect">
            <a:avLst/>
          </a:prstGeom>
          <a:noFill/>
          <a:ln>
            <a:noFill/>
          </a:ln>
        </p:spPr>
        <p:txBody>
          <a:bodyPr spcFirstLastPara="1" wrap="square" lIns="108000" tIns="91425" rIns="221525" bIns="91425" anchor="t" anchorCtr="0">
            <a:noAutofit/>
          </a:bodyPr>
          <a:lstStyle>
            <a:lvl1pPr marL="457200" lvl="0" indent="-292100" algn="l">
              <a:lnSpc>
                <a:spcPct val="110000"/>
              </a:lnSpc>
              <a:spcBef>
                <a:spcPts val="0"/>
              </a:spcBef>
              <a:spcAft>
                <a:spcPts val="0"/>
              </a:spcAft>
              <a:buSzPts val="1000"/>
              <a:buChar char="●"/>
              <a:defRPr sz="1200" b="0" i="0">
                <a:latin typeface="Arial"/>
                <a:ea typeface="Arial"/>
                <a:cs typeface="Arial"/>
                <a:sym typeface="Arial"/>
              </a:defRPr>
            </a:lvl1pPr>
            <a:lvl2pPr marL="914400" lvl="1" indent="-292100" algn="l">
              <a:lnSpc>
                <a:spcPct val="100000"/>
              </a:lnSpc>
              <a:spcBef>
                <a:spcPts val="1600"/>
              </a:spcBef>
              <a:spcAft>
                <a:spcPts val="0"/>
              </a:spcAft>
              <a:buSzPts val="1000"/>
              <a:buChar char="○"/>
              <a:defRPr sz="1000"/>
            </a:lvl2pPr>
            <a:lvl3pPr marL="1371600" lvl="2" indent="-292100" algn="l">
              <a:lnSpc>
                <a:spcPct val="100000"/>
              </a:lnSpc>
              <a:spcBef>
                <a:spcPts val="1600"/>
              </a:spcBef>
              <a:spcAft>
                <a:spcPts val="0"/>
              </a:spcAft>
              <a:buSzPts val="1000"/>
              <a:buChar char="■"/>
              <a:defRPr sz="1000"/>
            </a:lvl3pPr>
            <a:lvl4pPr marL="1828800" lvl="3" indent="-292100" algn="l">
              <a:lnSpc>
                <a:spcPct val="100000"/>
              </a:lnSpc>
              <a:spcBef>
                <a:spcPts val="1600"/>
              </a:spcBef>
              <a:spcAft>
                <a:spcPts val="0"/>
              </a:spcAft>
              <a:buSzPts val="1000"/>
              <a:buChar char="●"/>
              <a:defRPr sz="1000"/>
            </a:lvl4pPr>
            <a:lvl5pPr marL="2286000" lvl="4" indent="-292100" algn="l">
              <a:lnSpc>
                <a:spcPct val="100000"/>
              </a:lnSpc>
              <a:spcBef>
                <a:spcPts val="1600"/>
              </a:spcBef>
              <a:spcAft>
                <a:spcPts val="0"/>
              </a:spcAft>
              <a:buSzPts val="1000"/>
              <a:buChar char="○"/>
              <a:defRPr sz="1000"/>
            </a:lvl5pPr>
            <a:lvl6pPr marL="2743200" lvl="5" indent="-292100" algn="l">
              <a:lnSpc>
                <a:spcPct val="100000"/>
              </a:lnSpc>
              <a:spcBef>
                <a:spcPts val="1600"/>
              </a:spcBef>
              <a:spcAft>
                <a:spcPts val="0"/>
              </a:spcAft>
              <a:buSzPts val="1000"/>
              <a:buChar char="■"/>
              <a:defRPr sz="1000"/>
            </a:lvl6pPr>
            <a:lvl7pPr marL="3200400" lvl="6" indent="-292100" algn="l">
              <a:lnSpc>
                <a:spcPct val="100000"/>
              </a:lnSpc>
              <a:spcBef>
                <a:spcPts val="1600"/>
              </a:spcBef>
              <a:spcAft>
                <a:spcPts val="0"/>
              </a:spcAft>
              <a:buSzPts val="1000"/>
              <a:buChar char="●"/>
              <a:defRPr sz="1000"/>
            </a:lvl7pPr>
            <a:lvl8pPr marL="3657600" lvl="7" indent="-292100" algn="l">
              <a:lnSpc>
                <a:spcPct val="100000"/>
              </a:lnSpc>
              <a:spcBef>
                <a:spcPts val="1600"/>
              </a:spcBef>
              <a:spcAft>
                <a:spcPts val="0"/>
              </a:spcAft>
              <a:buSzPts val="1000"/>
              <a:buChar char="○"/>
              <a:defRPr sz="1000"/>
            </a:lvl8pPr>
            <a:lvl9pPr marL="4114800" lvl="8" indent="-292100" algn="l">
              <a:lnSpc>
                <a:spcPct val="100000"/>
              </a:lnSpc>
              <a:spcBef>
                <a:spcPts val="1600"/>
              </a:spcBef>
              <a:spcAft>
                <a:spcPts val="1600"/>
              </a:spcAft>
              <a:buSzPts val="1000"/>
              <a:buChar char="■"/>
              <a:defRPr sz="1000"/>
            </a:lvl9pPr>
          </a:lstStyle>
          <a:p>
            <a:endParaRPr/>
          </a:p>
        </p:txBody>
      </p:sp>
      <p:sp>
        <p:nvSpPr>
          <p:cNvPr id="87" name="Google Shape;87;p22"/>
          <p:cNvSpPr txBox="1">
            <a:spLocks noGrp="1"/>
          </p:cNvSpPr>
          <p:nvPr>
            <p:ph type="body" idx="3"/>
          </p:nvPr>
        </p:nvSpPr>
        <p:spPr>
          <a:xfrm>
            <a:off x="3144850" y="1152475"/>
            <a:ext cx="2849100" cy="2918593"/>
          </a:xfrm>
          <a:prstGeom prst="rect">
            <a:avLst/>
          </a:prstGeom>
          <a:noFill/>
          <a:ln>
            <a:noFill/>
          </a:ln>
        </p:spPr>
        <p:txBody>
          <a:bodyPr spcFirstLastPara="1" wrap="square" lIns="108000" tIns="91425" rIns="222175" bIns="91425" anchor="t" anchorCtr="0">
            <a:noAutofit/>
          </a:bodyPr>
          <a:lstStyle>
            <a:lvl1pPr marL="457200" lvl="0" indent="-292100" algn="l">
              <a:lnSpc>
                <a:spcPct val="110000"/>
              </a:lnSpc>
              <a:spcBef>
                <a:spcPts val="0"/>
              </a:spcBef>
              <a:spcAft>
                <a:spcPts val="0"/>
              </a:spcAft>
              <a:buSzPts val="1000"/>
              <a:buChar char="●"/>
              <a:defRPr sz="1200" b="0" i="0">
                <a:latin typeface="Arial"/>
                <a:ea typeface="Arial"/>
                <a:cs typeface="Arial"/>
                <a:sym typeface="Arial"/>
              </a:defRPr>
            </a:lvl1pPr>
            <a:lvl2pPr marL="914400" lvl="1" indent="-292100" algn="l">
              <a:lnSpc>
                <a:spcPct val="100000"/>
              </a:lnSpc>
              <a:spcBef>
                <a:spcPts val="1600"/>
              </a:spcBef>
              <a:spcAft>
                <a:spcPts val="0"/>
              </a:spcAft>
              <a:buSzPts val="1000"/>
              <a:buChar char="○"/>
              <a:defRPr sz="1000"/>
            </a:lvl2pPr>
            <a:lvl3pPr marL="1371600" lvl="2" indent="-292100" algn="l">
              <a:lnSpc>
                <a:spcPct val="100000"/>
              </a:lnSpc>
              <a:spcBef>
                <a:spcPts val="1600"/>
              </a:spcBef>
              <a:spcAft>
                <a:spcPts val="0"/>
              </a:spcAft>
              <a:buSzPts val="1000"/>
              <a:buChar char="■"/>
              <a:defRPr sz="1000"/>
            </a:lvl3pPr>
            <a:lvl4pPr marL="1828800" lvl="3" indent="-292100" algn="l">
              <a:lnSpc>
                <a:spcPct val="100000"/>
              </a:lnSpc>
              <a:spcBef>
                <a:spcPts val="1600"/>
              </a:spcBef>
              <a:spcAft>
                <a:spcPts val="0"/>
              </a:spcAft>
              <a:buSzPts val="1000"/>
              <a:buChar char="●"/>
              <a:defRPr sz="1000"/>
            </a:lvl4pPr>
            <a:lvl5pPr marL="2286000" lvl="4" indent="-292100" algn="l">
              <a:lnSpc>
                <a:spcPct val="100000"/>
              </a:lnSpc>
              <a:spcBef>
                <a:spcPts val="1600"/>
              </a:spcBef>
              <a:spcAft>
                <a:spcPts val="0"/>
              </a:spcAft>
              <a:buSzPts val="1000"/>
              <a:buChar char="○"/>
              <a:defRPr sz="1000"/>
            </a:lvl5pPr>
            <a:lvl6pPr marL="2743200" lvl="5" indent="-292100" algn="l">
              <a:lnSpc>
                <a:spcPct val="100000"/>
              </a:lnSpc>
              <a:spcBef>
                <a:spcPts val="1600"/>
              </a:spcBef>
              <a:spcAft>
                <a:spcPts val="0"/>
              </a:spcAft>
              <a:buSzPts val="1000"/>
              <a:buChar char="■"/>
              <a:defRPr sz="1000"/>
            </a:lvl6pPr>
            <a:lvl7pPr marL="3200400" lvl="6" indent="-292100" algn="l">
              <a:lnSpc>
                <a:spcPct val="100000"/>
              </a:lnSpc>
              <a:spcBef>
                <a:spcPts val="1600"/>
              </a:spcBef>
              <a:spcAft>
                <a:spcPts val="0"/>
              </a:spcAft>
              <a:buSzPts val="1000"/>
              <a:buChar char="●"/>
              <a:defRPr sz="1000"/>
            </a:lvl7pPr>
            <a:lvl8pPr marL="3657600" lvl="7" indent="-292100" algn="l">
              <a:lnSpc>
                <a:spcPct val="100000"/>
              </a:lnSpc>
              <a:spcBef>
                <a:spcPts val="1600"/>
              </a:spcBef>
              <a:spcAft>
                <a:spcPts val="0"/>
              </a:spcAft>
              <a:buSzPts val="1000"/>
              <a:buChar char="○"/>
              <a:defRPr sz="1000"/>
            </a:lvl8pPr>
            <a:lvl9pPr marL="4114800" lvl="8" indent="-292100" algn="l">
              <a:lnSpc>
                <a:spcPct val="100000"/>
              </a:lnSpc>
              <a:spcBef>
                <a:spcPts val="1600"/>
              </a:spcBef>
              <a:spcAft>
                <a:spcPts val="1600"/>
              </a:spcAft>
              <a:buSzPts val="1000"/>
              <a:buChar char="■"/>
              <a:defRPr sz="10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 Two column text">
  <p:cSld name="8 Two column text">
    <p:bg>
      <p:bgPr>
        <a:solidFill>
          <a:schemeClr val="lt1"/>
        </a:solidFill>
        <a:effectLst/>
      </p:bgPr>
    </p:bg>
    <p:spTree>
      <p:nvGrpSpPr>
        <p:cNvPr id="1" name="Shape 88"/>
        <p:cNvGrpSpPr/>
        <p:nvPr/>
      </p:nvGrpSpPr>
      <p:grpSpPr>
        <a:xfrm>
          <a:off x="0" y="0"/>
          <a:ext cx="0" cy="0"/>
          <a:chOff x="0" y="0"/>
          <a:chExt cx="0" cy="0"/>
        </a:xfrm>
      </p:grpSpPr>
      <p:pic>
        <p:nvPicPr>
          <p:cNvPr id="89" name="Google Shape;89;p23" descr="Shape&#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90" name="Google Shape;90;p23"/>
          <p:cNvSpPr txBox="1"/>
          <p:nvPr/>
        </p:nvSpPr>
        <p:spPr>
          <a:xfrm>
            <a:off x="4999685" y="2143253"/>
            <a:ext cx="4345085" cy="572700"/>
          </a:xfrm>
          <a:prstGeom prst="rect">
            <a:avLst/>
          </a:prstGeom>
          <a:noFill/>
          <a:ln>
            <a:noFill/>
          </a:ln>
        </p:spPr>
        <p:txBody>
          <a:bodyPr spcFirstLastPara="1" wrap="square" lIns="228600" tIns="91425" rIns="221350" bIns="91425" anchor="t" anchorCtr="0">
            <a:noAutofit/>
          </a:bodyPr>
          <a:lstStyle/>
          <a:p>
            <a:pPr marL="0" marR="0" lvl="0" indent="0" algn="l" rtl="0">
              <a:lnSpc>
                <a:spcPct val="104999"/>
              </a:lnSpc>
              <a:spcBef>
                <a:spcPts val="0"/>
              </a:spcBef>
              <a:spcAft>
                <a:spcPts val="0"/>
              </a:spcAft>
              <a:buClr>
                <a:schemeClr val="dk1"/>
              </a:buClr>
              <a:buSzPts val="2500"/>
              <a:buFont typeface="Arial"/>
              <a:buNone/>
            </a:pPr>
            <a:endParaRPr sz="4000" b="0" i="0" u="none" strike="noStrike" cap="none">
              <a:solidFill>
                <a:schemeClr val="lt1"/>
              </a:solidFill>
              <a:latin typeface="Arial"/>
              <a:ea typeface="Arial"/>
              <a:cs typeface="Arial"/>
              <a:sym typeface="Arial"/>
            </a:endParaRPr>
          </a:p>
        </p:txBody>
      </p:sp>
      <p:sp>
        <p:nvSpPr>
          <p:cNvPr id="91" name="Google Shape;91;p23"/>
          <p:cNvSpPr txBox="1">
            <a:spLocks noGrp="1"/>
          </p:cNvSpPr>
          <p:nvPr>
            <p:ph type="sldNum" idx="12"/>
          </p:nvPr>
        </p:nvSpPr>
        <p:spPr>
          <a:xfrm>
            <a:off x="8166425" y="4425000"/>
            <a:ext cx="548700" cy="5448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700"/>
              <a:buNone/>
              <a:defRPr sz="7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700"/>
              <a:buNone/>
              <a:defRPr sz="7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700"/>
              <a:buNone/>
              <a:defRPr sz="7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700"/>
              <a:buNone/>
              <a:defRPr sz="7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700"/>
              <a:buNone/>
              <a:defRPr sz="7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700"/>
              <a:buNone/>
              <a:defRPr sz="7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700"/>
              <a:buNone/>
              <a:defRPr sz="7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700"/>
              <a:buNone/>
              <a:defRPr sz="7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700"/>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2" name="Google Shape;92;p23"/>
          <p:cNvSpPr txBox="1">
            <a:spLocks noGrp="1"/>
          </p:cNvSpPr>
          <p:nvPr>
            <p:ph type="subTitle" idx="1"/>
          </p:nvPr>
        </p:nvSpPr>
        <p:spPr>
          <a:xfrm>
            <a:off x="289800" y="179300"/>
            <a:ext cx="5703425" cy="238800"/>
          </a:xfrm>
          <a:prstGeom prst="rect">
            <a:avLst/>
          </a:prstGeom>
          <a:noFill/>
          <a:ln>
            <a:noFill/>
          </a:ln>
        </p:spPr>
        <p:txBody>
          <a:bodyPr spcFirstLastPara="1" wrap="square" lIns="238125" tIns="91425" rIns="91425" bIns="91425" anchor="t" anchorCtr="0">
            <a:noAutofit/>
          </a:bodyPr>
          <a:lstStyle>
            <a:lvl1pPr marR="0" lvl="0" algn="l">
              <a:lnSpc>
                <a:spcPct val="100000"/>
              </a:lnSpc>
              <a:spcBef>
                <a:spcPts val="0"/>
              </a:spcBef>
              <a:spcAft>
                <a:spcPts val="0"/>
              </a:spcAft>
              <a:buClr>
                <a:schemeClr val="accent4"/>
              </a:buClr>
              <a:buSzPts val="1000"/>
              <a:buNone/>
              <a:defRPr sz="1000" b="1" i="0">
                <a:solidFill>
                  <a:schemeClr val="accent6"/>
                </a:solidFill>
                <a:latin typeface="Arial"/>
                <a:ea typeface="Arial"/>
                <a:cs typeface="Arial"/>
                <a:sym typeface="Arial"/>
              </a:defRPr>
            </a:lvl1pPr>
            <a:lvl2pPr lvl="1" algn="l">
              <a:lnSpc>
                <a:spcPct val="100000"/>
              </a:lnSpc>
              <a:spcBef>
                <a:spcPts val="0"/>
              </a:spcBef>
              <a:spcAft>
                <a:spcPts val="0"/>
              </a:spcAft>
              <a:buSzPts val="1000"/>
              <a:buNone/>
              <a:defRPr/>
            </a:lvl2pPr>
            <a:lvl3pPr lvl="2" algn="l">
              <a:lnSpc>
                <a:spcPct val="100000"/>
              </a:lnSpc>
              <a:spcBef>
                <a:spcPts val="1600"/>
              </a:spcBef>
              <a:spcAft>
                <a:spcPts val="0"/>
              </a:spcAft>
              <a:buSzPts val="1000"/>
              <a:buNone/>
              <a:defRPr/>
            </a:lvl3pPr>
            <a:lvl4pPr lvl="3" algn="l">
              <a:lnSpc>
                <a:spcPct val="100000"/>
              </a:lnSpc>
              <a:spcBef>
                <a:spcPts val="1600"/>
              </a:spcBef>
              <a:spcAft>
                <a:spcPts val="0"/>
              </a:spcAft>
              <a:buSzPts val="1000"/>
              <a:buNone/>
              <a:defRPr/>
            </a:lvl4pPr>
            <a:lvl5pPr lvl="4" algn="l">
              <a:lnSpc>
                <a:spcPct val="100000"/>
              </a:lnSpc>
              <a:spcBef>
                <a:spcPts val="1600"/>
              </a:spcBef>
              <a:spcAft>
                <a:spcPts val="0"/>
              </a:spcAft>
              <a:buSzPts val="1000"/>
              <a:buNone/>
              <a:defRPr/>
            </a:lvl5pPr>
            <a:lvl6pPr lvl="5" algn="l">
              <a:lnSpc>
                <a:spcPct val="100000"/>
              </a:lnSpc>
              <a:spcBef>
                <a:spcPts val="1600"/>
              </a:spcBef>
              <a:spcAft>
                <a:spcPts val="0"/>
              </a:spcAft>
              <a:buSzPts val="1000"/>
              <a:buNone/>
              <a:defRPr/>
            </a:lvl6pPr>
            <a:lvl7pPr lvl="6" algn="l">
              <a:lnSpc>
                <a:spcPct val="100000"/>
              </a:lnSpc>
              <a:spcBef>
                <a:spcPts val="1600"/>
              </a:spcBef>
              <a:spcAft>
                <a:spcPts val="0"/>
              </a:spcAft>
              <a:buSzPts val="1000"/>
              <a:buNone/>
              <a:defRPr/>
            </a:lvl7pPr>
            <a:lvl8pPr lvl="7" algn="l">
              <a:lnSpc>
                <a:spcPct val="100000"/>
              </a:lnSpc>
              <a:spcBef>
                <a:spcPts val="1600"/>
              </a:spcBef>
              <a:spcAft>
                <a:spcPts val="0"/>
              </a:spcAft>
              <a:buSzPts val="1000"/>
              <a:buNone/>
              <a:defRPr/>
            </a:lvl8pPr>
            <a:lvl9pPr lvl="8" algn="l">
              <a:lnSpc>
                <a:spcPct val="100000"/>
              </a:lnSpc>
              <a:spcBef>
                <a:spcPts val="1600"/>
              </a:spcBef>
              <a:spcAft>
                <a:spcPts val="1600"/>
              </a:spcAft>
              <a:buSzPts val="1000"/>
              <a:buNone/>
              <a:defRPr/>
            </a:lvl9pPr>
          </a:lstStyle>
          <a:p>
            <a:endParaRPr/>
          </a:p>
        </p:txBody>
      </p:sp>
      <p:sp>
        <p:nvSpPr>
          <p:cNvPr id="93" name="Google Shape;93;p23"/>
          <p:cNvSpPr txBox="1">
            <a:spLocks noGrp="1"/>
          </p:cNvSpPr>
          <p:nvPr>
            <p:ph type="title"/>
          </p:nvPr>
        </p:nvSpPr>
        <p:spPr>
          <a:xfrm>
            <a:off x="290525" y="446100"/>
            <a:ext cx="5703425" cy="572700"/>
          </a:xfrm>
          <a:prstGeom prst="rect">
            <a:avLst/>
          </a:prstGeom>
          <a:noFill/>
          <a:ln>
            <a:noFill/>
          </a:ln>
        </p:spPr>
        <p:txBody>
          <a:bodyPr spcFirstLastPara="1" wrap="square" lIns="228600" tIns="91425" rIns="221350" bIns="91425" anchor="t" anchorCtr="0">
            <a:noAutofit/>
          </a:bodyPr>
          <a:lstStyle>
            <a:lvl1pPr lvl="0" algn="l">
              <a:lnSpc>
                <a:spcPct val="100000"/>
              </a:lnSpc>
              <a:spcBef>
                <a:spcPts val="0"/>
              </a:spcBef>
              <a:spcAft>
                <a:spcPts val="0"/>
              </a:spcAft>
              <a:buClr>
                <a:schemeClr val="dk1"/>
              </a:buClr>
              <a:buSzPts val="2500"/>
              <a:buNone/>
              <a:defRPr sz="2500" b="1" i="0">
                <a:solidFill>
                  <a:schemeClr val="accent4"/>
                </a:solidFill>
                <a:latin typeface="Arial"/>
                <a:ea typeface="Arial"/>
                <a:cs typeface="Arial"/>
                <a:sym typeface="Arial"/>
              </a:defRPr>
            </a:lvl1pPr>
            <a:lvl2pPr lvl="1" algn="l">
              <a:lnSpc>
                <a:spcPct val="100000"/>
              </a:lnSpc>
              <a:spcBef>
                <a:spcPts val="0"/>
              </a:spcBef>
              <a:spcAft>
                <a:spcPts val="0"/>
              </a:spcAft>
              <a:buSzPts val="2000"/>
              <a:buNone/>
              <a:defRPr sz="2000" b="1"/>
            </a:lvl2pPr>
            <a:lvl3pPr lvl="2" algn="l">
              <a:lnSpc>
                <a:spcPct val="100000"/>
              </a:lnSpc>
              <a:spcBef>
                <a:spcPts val="0"/>
              </a:spcBef>
              <a:spcAft>
                <a:spcPts val="0"/>
              </a:spcAft>
              <a:buSzPts val="2000"/>
              <a:buNone/>
              <a:defRPr sz="2000" b="1"/>
            </a:lvl3pPr>
            <a:lvl4pPr lvl="3" algn="l">
              <a:lnSpc>
                <a:spcPct val="100000"/>
              </a:lnSpc>
              <a:spcBef>
                <a:spcPts val="0"/>
              </a:spcBef>
              <a:spcAft>
                <a:spcPts val="0"/>
              </a:spcAft>
              <a:buSzPts val="2000"/>
              <a:buNone/>
              <a:defRPr sz="2000" b="1"/>
            </a:lvl4pPr>
            <a:lvl5pPr lvl="4" algn="l">
              <a:lnSpc>
                <a:spcPct val="100000"/>
              </a:lnSpc>
              <a:spcBef>
                <a:spcPts val="0"/>
              </a:spcBef>
              <a:spcAft>
                <a:spcPts val="0"/>
              </a:spcAft>
              <a:buSzPts val="2000"/>
              <a:buNone/>
              <a:defRPr sz="2000" b="1"/>
            </a:lvl5pPr>
            <a:lvl6pPr lvl="5" algn="l">
              <a:lnSpc>
                <a:spcPct val="100000"/>
              </a:lnSpc>
              <a:spcBef>
                <a:spcPts val="0"/>
              </a:spcBef>
              <a:spcAft>
                <a:spcPts val="0"/>
              </a:spcAft>
              <a:buSzPts val="2000"/>
              <a:buNone/>
              <a:defRPr sz="2000" b="1"/>
            </a:lvl6pPr>
            <a:lvl7pPr lvl="6" algn="l">
              <a:lnSpc>
                <a:spcPct val="100000"/>
              </a:lnSpc>
              <a:spcBef>
                <a:spcPts val="0"/>
              </a:spcBef>
              <a:spcAft>
                <a:spcPts val="0"/>
              </a:spcAft>
              <a:buSzPts val="2000"/>
              <a:buNone/>
              <a:defRPr sz="2000" b="1"/>
            </a:lvl7pPr>
            <a:lvl8pPr lvl="7" algn="l">
              <a:lnSpc>
                <a:spcPct val="100000"/>
              </a:lnSpc>
              <a:spcBef>
                <a:spcPts val="0"/>
              </a:spcBef>
              <a:spcAft>
                <a:spcPts val="0"/>
              </a:spcAft>
              <a:buSzPts val="2000"/>
              <a:buNone/>
              <a:defRPr sz="2000" b="1"/>
            </a:lvl8pPr>
            <a:lvl9pPr lvl="8" algn="l">
              <a:lnSpc>
                <a:spcPct val="100000"/>
              </a:lnSpc>
              <a:spcBef>
                <a:spcPts val="0"/>
              </a:spcBef>
              <a:spcAft>
                <a:spcPts val="0"/>
              </a:spcAft>
              <a:buSzPts val="2000"/>
              <a:buNone/>
              <a:defRPr sz="2000" b="1"/>
            </a:lvl9pPr>
          </a:lstStyle>
          <a:p>
            <a:endParaRPr/>
          </a:p>
        </p:txBody>
      </p:sp>
      <p:sp>
        <p:nvSpPr>
          <p:cNvPr id="94" name="Google Shape;94;p23"/>
          <p:cNvSpPr txBox="1">
            <a:spLocks noGrp="1"/>
          </p:cNvSpPr>
          <p:nvPr>
            <p:ph type="body" idx="2"/>
          </p:nvPr>
        </p:nvSpPr>
        <p:spPr>
          <a:xfrm>
            <a:off x="290400" y="1152475"/>
            <a:ext cx="2849100" cy="2918593"/>
          </a:xfrm>
          <a:prstGeom prst="rect">
            <a:avLst/>
          </a:prstGeom>
          <a:noFill/>
          <a:ln>
            <a:noFill/>
          </a:ln>
        </p:spPr>
        <p:txBody>
          <a:bodyPr spcFirstLastPara="1" wrap="square" lIns="108000" tIns="91425" rIns="221525" bIns="91425" anchor="t" anchorCtr="0">
            <a:noAutofit/>
          </a:bodyPr>
          <a:lstStyle>
            <a:lvl1pPr marL="457200" lvl="0" indent="-292100" algn="l">
              <a:lnSpc>
                <a:spcPct val="110000"/>
              </a:lnSpc>
              <a:spcBef>
                <a:spcPts val="0"/>
              </a:spcBef>
              <a:spcAft>
                <a:spcPts val="0"/>
              </a:spcAft>
              <a:buClr>
                <a:schemeClr val="accent3"/>
              </a:buClr>
              <a:buSzPts val="1000"/>
              <a:buChar char="●"/>
              <a:defRPr sz="1200" b="0" i="0">
                <a:solidFill>
                  <a:schemeClr val="accent6"/>
                </a:solidFill>
                <a:latin typeface="Arial"/>
                <a:ea typeface="Arial"/>
                <a:cs typeface="Arial"/>
                <a:sym typeface="Arial"/>
              </a:defRPr>
            </a:lvl1pPr>
            <a:lvl2pPr marL="914400" lvl="1" indent="-292100" algn="l">
              <a:lnSpc>
                <a:spcPct val="100000"/>
              </a:lnSpc>
              <a:spcBef>
                <a:spcPts val="1600"/>
              </a:spcBef>
              <a:spcAft>
                <a:spcPts val="0"/>
              </a:spcAft>
              <a:buSzPts val="1000"/>
              <a:buChar char="○"/>
              <a:defRPr sz="1000"/>
            </a:lvl2pPr>
            <a:lvl3pPr marL="1371600" lvl="2" indent="-292100" algn="l">
              <a:lnSpc>
                <a:spcPct val="100000"/>
              </a:lnSpc>
              <a:spcBef>
                <a:spcPts val="1600"/>
              </a:spcBef>
              <a:spcAft>
                <a:spcPts val="0"/>
              </a:spcAft>
              <a:buSzPts val="1000"/>
              <a:buChar char="■"/>
              <a:defRPr sz="1000"/>
            </a:lvl3pPr>
            <a:lvl4pPr marL="1828800" lvl="3" indent="-292100" algn="l">
              <a:lnSpc>
                <a:spcPct val="100000"/>
              </a:lnSpc>
              <a:spcBef>
                <a:spcPts val="1600"/>
              </a:spcBef>
              <a:spcAft>
                <a:spcPts val="0"/>
              </a:spcAft>
              <a:buSzPts val="1000"/>
              <a:buChar char="●"/>
              <a:defRPr sz="1000"/>
            </a:lvl4pPr>
            <a:lvl5pPr marL="2286000" lvl="4" indent="-292100" algn="l">
              <a:lnSpc>
                <a:spcPct val="100000"/>
              </a:lnSpc>
              <a:spcBef>
                <a:spcPts val="1600"/>
              </a:spcBef>
              <a:spcAft>
                <a:spcPts val="0"/>
              </a:spcAft>
              <a:buSzPts val="1000"/>
              <a:buChar char="○"/>
              <a:defRPr sz="1000"/>
            </a:lvl5pPr>
            <a:lvl6pPr marL="2743200" lvl="5" indent="-292100" algn="l">
              <a:lnSpc>
                <a:spcPct val="100000"/>
              </a:lnSpc>
              <a:spcBef>
                <a:spcPts val="1600"/>
              </a:spcBef>
              <a:spcAft>
                <a:spcPts val="0"/>
              </a:spcAft>
              <a:buSzPts val="1000"/>
              <a:buChar char="■"/>
              <a:defRPr sz="1000"/>
            </a:lvl6pPr>
            <a:lvl7pPr marL="3200400" lvl="6" indent="-292100" algn="l">
              <a:lnSpc>
                <a:spcPct val="100000"/>
              </a:lnSpc>
              <a:spcBef>
                <a:spcPts val="1600"/>
              </a:spcBef>
              <a:spcAft>
                <a:spcPts val="0"/>
              </a:spcAft>
              <a:buSzPts val="1000"/>
              <a:buChar char="●"/>
              <a:defRPr sz="1000"/>
            </a:lvl7pPr>
            <a:lvl8pPr marL="3657600" lvl="7" indent="-292100" algn="l">
              <a:lnSpc>
                <a:spcPct val="100000"/>
              </a:lnSpc>
              <a:spcBef>
                <a:spcPts val="1600"/>
              </a:spcBef>
              <a:spcAft>
                <a:spcPts val="0"/>
              </a:spcAft>
              <a:buSzPts val="1000"/>
              <a:buChar char="○"/>
              <a:defRPr sz="1000"/>
            </a:lvl8pPr>
            <a:lvl9pPr marL="4114800" lvl="8" indent="-292100" algn="l">
              <a:lnSpc>
                <a:spcPct val="100000"/>
              </a:lnSpc>
              <a:spcBef>
                <a:spcPts val="1600"/>
              </a:spcBef>
              <a:spcAft>
                <a:spcPts val="1600"/>
              </a:spcAft>
              <a:buSzPts val="1000"/>
              <a:buChar char="■"/>
              <a:defRPr sz="1000"/>
            </a:lvl9pPr>
          </a:lstStyle>
          <a:p>
            <a:endParaRPr/>
          </a:p>
        </p:txBody>
      </p:sp>
      <p:sp>
        <p:nvSpPr>
          <p:cNvPr id="95" name="Google Shape;95;p23"/>
          <p:cNvSpPr txBox="1">
            <a:spLocks noGrp="1"/>
          </p:cNvSpPr>
          <p:nvPr>
            <p:ph type="body" idx="3"/>
          </p:nvPr>
        </p:nvSpPr>
        <p:spPr>
          <a:xfrm>
            <a:off x="3144850" y="1152475"/>
            <a:ext cx="2849100" cy="2918593"/>
          </a:xfrm>
          <a:prstGeom prst="rect">
            <a:avLst/>
          </a:prstGeom>
          <a:noFill/>
          <a:ln>
            <a:noFill/>
          </a:ln>
        </p:spPr>
        <p:txBody>
          <a:bodyPr spcFirstLastPara="1" wrap="square" lIns="108000" tIns="91425" rIns="222175" bIns="91425" anchor="t" anchorCtr="0">
            <a:noAutofit/>
          </a:bodyPr>
          <a:lstStyle>
            <a:lvl1pPr marL="457200" lvl="0" indent="-292100" algn="l">
              <a:lnSpc>
                <a:spcPct val="110000"/>
              </a:lnSpc>
              <a:spcBef>
                <a:spcPts val="0"/>
              </a:spcBef>
              <a:spcAft>
                <a:spcPts val="0"/>
              </a:spcAft>
              <a:buClr>
                <a:schemeClr val="accent3"/>
              </a:buClr>
              <a:buSzPts val="1000"/>
              <a:buChar char="●"/>
              <a:defRPr sz="1200" b="0" i="0">
                <a:solidFill>
                  <a:schemeClr val="accent6"/>
                </a:solidFill>
                <a:latin typeface="Arial"/>
                <a:ea typeface="Arial"/>
                <a:cs typeface="Arial"/>
                <a:sym typeface="Arial"/>
              </a:defRPr>
            </a:lvl1pPr>
            <a:lvl2pPr marL="914400" lvl="1" indent="-292100" algn="l">
              <a:lnSpc>
                <a:spcPct val="100000"/>
              </a:lnSpc>
              <a:spcBef>
                <a:spcPts val="1600"/>
              </a:spcBef>
              <a:spcAft>
                <a:spcPts val="0"/>
              </a:spcAft>
              <a:buSzPts val="1000"/>
              <a:buChar char="○"/>
              <a:defRPr sz="1000"/>
            </a:lvl2pPr>
            <a:lvl3pPr marL="1371600" lvl="2" indent="-292100" algn="l">
              <a:lnSpc>
                <a:spcPct val="100000"/>
              </a:lnSpc>
              <a:spcBef>
                <a:spcPts val="1600"/>
              </a:spcBef>
              <a:spcAft>
                <a:spcPts val="0"/>
              </a:spcAft>
              <a:buSzPts val="1000"/>
              <a:buChar char="■"/>
              <a:defRPr sz="1000"/>
            </a:lvl3pPr>
            <a:lvl4pPr marL="1828800" lvl="3" indent="-292100" algn="l">
              <a:lnSpc>
                <a:spcPct val="100000"/>
              </a:lnSpc>
              <a:spcBef>
                <a:spcPts val="1600"/>
              </a:spcBef>
              <a:spcAft>
                <a:spcPts val="0"/>
              </a:spcAft>
              <a:buSzPts val="1000"/>
              <a:buChar char="●"/>
              <a:defRPr sz="1000"/>
            </a:lvl4pPr>
            <a:lvl5pPr marL="2286000" lvl="4" indent="-292100" algn="l">
              <a:lnSpc>
                <a:spcPct val="100000"/>
              </a:lnSpc>
              <a:spcBef>
                <a:spcPts val="1600"/>
              </a:spcBef>
              <a:spcAft>
                <a:spcPts val="0"/>
              </a:spcAft>
              <a:buSzPts val="1000"/>
              <a:buChar char="○"/>
              <a:defRPr sz="1000"/>
            </a:lvl5pPr>
            <a:lvl6pPr marL="2743200" lvl="5" indent="-292100" algn="l">
              <a:lnSpc>
                <a:spcPct val="100000"/>
              </a:lnSpc>
              <a:spcBef>
                <a:spcPts val="1600"/>
              </a:spcBef>
              <a:spcAft>
                <a:spcPts val="0"/>
              </a:spcAft>
              <a:buSzPts val="1000"/>
              <a:buChar char="■"/>
              <a:defRPr sz="1000"/>
            </a:lvl6pPr>
            <a:lvl7pPr marL="3200400" lvl="6" indent="-292100" algn="l">
              <a:lnSpc>
                <a:spcPct val="100000"/>
              </a:lnSpc>
              <a:spcBef>
                <a:spcPts val="1600"/>
              </a:spcBef>
              <a:spcAft>
                <a:spcPts val="0"/>
              </a:spcAft>
              <a:buSzPts val="1000"/>
              <a:buChar char="●"/>
              <a:defRPr sz="1000"/>
            </a:lvl7pPr>
            <a:lvl8pPr marL="3657600" lvl="7" indent="-292100" algn="l">
              <a:lnSpc>
                <a:spcPct val="100000"/>
              </a:lnSpc>
              <a:spcBef>
                <a:spcPts val="1600"/>
              </a:spcBef>
              <a:spcAft>
                <a:spcPts val="0"/>
              </a:spcAft>
              <a:buSzPts val="1000"/>
              <a:buChar char="○"/>
              <a:defRPr sz="1000"/>
            </a:lvl8pPr>
            <a:lvl9pPr marL="4114800" lvl="8" indent="-292100" algn="l">
              <a:lnSpc>
                <a:spcPct val="100000"/>
              </a:lnSpc>
              <a:spcBef>
                <a:spcPts val="1600"/>
              </a:spcBef>
              <a:spcAft>
                <a:spcPts val="1600"/>
              </a:spcAft>
              <a:buSzPts val="1000"/>
              <a:buChar char="■"/>
              <a:defRPr sz="1000"/>
            </a:lvl9pPr>
          </a:lstStyle>
          <a:p>
            <a:endParaRPr/>
          </a:p>
        </p:txBody>
      </p:sp>
      <p:pic>
        <p:nvPicPr>
          <p:cNvPr id="2" name="Google Shape;153;p32">
            <a:extLst>
              <a:ext uri="{FF2B5EF4-FFF2-40B4-BE49-F238E27FC236}">
                <a16:creationId xmlns:a16="http://schemas.microsoft.com/office/drawing/2014/main" id="{F53B1935-52E3-CEF4-F421-A08EB82203CA}"/>
              </a:ext>
            </a:extLst>
          </p:cNvPr>
          <p:cNvPicPr preferRelativeResize="0"/>
          <p:nvPr userDrawn="1"/>
        </p:nvPicPr>
        <p:blipFill>
          <a:blip r:embed="rId3"/>
          <a:srcRect/>
          <a:stretch/>
        </p:blipFill>
        <p:spPr>
          <a:xfrm>
            <a:off x="499906" y="4456591"/>
            <a:ext cx="1076184" cy="28891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image" Target="../media/image11.png"/><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image" Target="../media/image10.png"/><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theme" Target="../theme/theme3.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7.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4.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sldNum" idx="12"/>
          </p:nvPr>
        </p:nvSpPr>
        <p:spPr>
          <a:xfrm>
            <a:off x="8167925" y="4420733"/>
            <a:ext cx="548700" cy="5430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chemeClr val="accent3"/>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chemeClr val="accent3"/>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chemeClr val="accent3"/>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chemeClr val="accent3"/>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chemeClr val="accent3"/>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chemeClr val="accent3"/>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chemeClr val="accent3"/>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chemeClr val="accent3"/>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chemeClr val="accent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 name="Google Shape;7;p10"/>
          <p:cNvSpPr txBox="1">
            <a:spLocks noGrp="1"/>
          </p:cNvSpPr>
          <p:nvPr>
            <p:ph type="title"/>
          </p:nvPr>
        </p:nvSpPr>
        <p:spPr>
          <a:xfrm>
            <a:off x="290513" y="417513"/>
            <a:ext cx="5829436" cy="56515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SzPts val="1400"/>
              <a:buNone/>
              <a:defRPr sz="25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 name="Google Shape;8;p10"/>
          <p:cNvSpPr txBox="1">
            <a:spLocks noGrp="1"/>
          </p:cNvSpPr>
          <p:nvPr>
            <p:ph type="body" idx="1"/>
          </p:nvPr>
        </p:nvSpPr>
        <p:spPr>
          <a:xfrm>
            <a:off x="290513" y="1170690"/>
            <a:ext cx="5829436" cy="2924232"/>
          </a:xfrm>
          <a:prstGeom prst="rect">
            <a:avLst/>
          </a:prstGeom>
          <a:noFill/>
          <a:ln>
            <a:noFill/>
          </a:ln>
        </p:spPr>
        <p:txBody>
          <a:bodyPr spcFirstLastPara="1" wrap="square" lIns="91425" tIns="45700" rIns="91425" bIns="45700" anchor="t" anchorCtr="0">
            <a:normAutofit/>
          </a:bodyPr>
          <a:lstStyle>
            <a:lvl1pPr marL="457200" marR="0" lvl="0" indent="-304800" algn="l" rtl="0">
              <a:lnSpc>
                <a:spcPct val="100000"/>
              </a:lnSpc>
              <a:spcBef>
                <a:spcPts val="0"/>
              </a:spcBef>
              <a:spcAft>
                <a:spcPts val="0"/>
              </a:spcAft>
              <a:buClr>
                <a:schemeClr val="lt2"/>
              </a:buClr>
              <a:buSzPts val="1200"/>
              <a:buFont typeface="Arial"/>
              <a:buChar char="•"/>
              <a:defRPr sz="12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000" b="0"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0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0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0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8" r:id="rId2"/>
    <p:sldLayoutId id="2147483651" r:id="rId3"/>
    <p:sldLayoutId id="2147483652" r:id="rId4"/>
    <p:sldLayoutId id="2147483653" r:id="rId5"/>
    <p:sldLayoutId id="2147483657"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1" r:id="rId18"/>
    <p:sldLayoutId id="2147483672" r:id="rId19"/>
    <p:sldLayoutId id="2147483673" r:id="rId20"/>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15:clr>
            <a:srgbClr val="EA4335"/>
          </p15:clr>
        </p15:guide>
        <p15:guide id="2" orient="horz">
          <p15:clr>
            <a:srgbClr val="EA4335"/>
          </p15:clr>
        </p15:guide>
        <p15:guide id="3" orient="horz" pos="3240">
          <p15:clr>
            <a:srgbClr val="EA4335"/>
          </p15:clr>
        </p15:guide>
        <p15:guide id="4" pos="5760">
          <p15:clr>
            <a:srgbClr val="EA4335"/>
          </p15:clr>
        </p15:guide>
        <p15:guide id="5" orient="horz" pos="3126">
          <p15:clr>
            <a:srgbClr val="EA4335"/>
          </p15:clr>
        </p15:guide>
        <p15:guide id="6" pos="183">
          <p15:clr>
            <a:srgbClr val="EA4335"/>
          </p15:clr>
        </p15:guide>
        <p15:guide id="7" pos="633">
          <p15:clr>
            <a:srgbClr val="EA4335"/>
          </p15:clr>
        </p15:guide>
        <p15:guide id="8" pos="1084">
          <p15:clr>
            <a:srgbClr val="EA4335"/>
          </p15:clr>
        </p15:guide>
        <p15:guide id="9" pos="1532">
          <p15:clr>
            <a:srgbClr val="EA4335"/>
          </p15:clr>
        </p15:guide>
        <p15:guide id="10" pos="1983">
          <p15:clr>
            <a:srgbClr val="EA4335"/>
          </p15:clr>
        </p15:guide>
        <p15:guide id="11" pos="2433">
          <p15:clr>
            <a:srgbClr val="EA4335"/>
          </p15:clr>
        </p15:guide>
        <p15:guide id="12" pos="2873">
          <p15:clr>
            <a:srgbClr val="EA4335"/>
          </p15:clr>
        </p15:guide>
        <p15:guide id="13" pos="3331">
          <p15:clr>
            <a:srgbClr val="EA4335"/>
          </p15:clr>
        </p15:guide>
        <p15:guide id="14" pos="3781">
          <p15:clr>
            <a:srgbClr val="EA4335"/>
          </p15:clr>
        </p15:guide>
        <p15:guide id="15" pos="4229">
          <p15:clr>
            <a:srgbClr val="EA4335"/>
          </p15:clr>
        </p15:guide>
        <p15:guide id="16" pos="4678">
          <p15:clr>
            <a:srgbClr val="EA4335"/>
          </p15:clr>
        </p15:guide>
        <p15:guide id="17" pos="5129">
          <p15:clr>
            <a:srgbClr val="EA4335"/>
          </p15:clr>
        </p15:guide>
        <p15:guide id="18" pos="5577">
          <p15:clr>
            <a:srgbClr val="EA4335"/>
          </p15:clr>
        </p15:guide>
        <p15:guide id="19" orient="horz" pos="726">
          <p15:clr>
            <a:srgbClr val="EA4335"/>
          </p15:clr>
        </p15:guide>
        <p15:guide id="20" orient="horz" pos="847">
          <p15:clr>
            <a:srgbClr val="EA4335"/>
          </p15:clr>
        </p15:guide>
        <p15:guide id="21" orient="horz" pos="1011">
          <p15:clr>
            <a:srgbClr val="EA4335"/>
          </p15:clr>
        </p15:guide>
        <p15:guide id="22" orient="horz" pos="1075">
          <p15:clr>
            <a:srgbClr val="EA4335"/>
          </p15:clr>
        </p15:guide>
        <p15:guide id="23" orient="horz" pos="1189">
          <p15:clr>
            <a:srgbClr val="EA4335"/>
          </p15:clr>
        </p15:guide>
        <p15:guide id="24" orient="horz" pos="1303">
          <p15:clr>
            <a:srgbClr val="EA4335"/>
          </p15:clr>
        </p15:guide>
        <p15:guide id="25" orient="horz" pos="1416">
          <p15:clr>
            <a:srgbClr val="EA4335"/>
          </p15:clr>
        </p15:guide>
        <p15:guide id="26" orient="horz" pos="1530">
          <p15:clr>
            <a:srgbClr val="EA4335"/>
          </p15:clr>
        </p15:guide>
        <p15:guide id="27" orient="horz" pos="1644">
          <p15:clr>
            <a:srgbClr val="EA4335"/>
          </p15:clr>
        </p15:guide>
        <p15:guide id="28" orient="horz" pos="1758">
          <p15:clr>
            <a:srgbClr val="EA4335"/>
          </p15:clr>
        </p15:guide>
        <p15:guide id="29" orient="horz" pos="1872">
          <p15:clr>
            <a:srgbClr val="EA4335"/>
          </p15:clr>
        </p15:guide>
        <p15:guide id="30" orient="horz" pos="1986">
          <p15:clr>
            <a:srgbClr val="EA4335"/>
          </p15:clr>
        </p15:guide>
        <p15:guide id="31" orient="horz" pos="2100">
          <p15:clr>
            <a:srgbClr val="EA4335"/>
          </p15:clr>
        </p15:guide>
        <p15:guide id="32" orient="horz" pos="2214">
          <p15:clr>
            <a:srgbClr val="EA4335"/>
          </p15:clr>
        </p15:guide>
        <p15:guide id="33" orient="horz" pos="2328">
          <p15:clr>
            <a:srgbClr val="EA4335"/>
          </p15:clr>
        </p15:guide>
        <p15:guide id="34" orient="horz" pos="2442">
          <p15:clr>
            <a:srgbClr val="EA4335"/>
          </p15:clr>
        </p15:guide>
        <p15:guide id="35" orient="horz" pos="2556">
          <p15:clr>
            <a:srgbClr val="EA4335"/>
          </p15:clr>
        </p15:guide>
        <p15:guide id="36" orient="horz" pos="2670">
          <p15:clr>
            <a:srgbClr val="EA4335"/>
          </p15:clr>
        </p15:guide>
        <p15:guide id="37" orient="horz" pos="2784">
          <p15:clr>
            <a:srgbClr val="EA4335"/>
          </p15:clr>
        </p15:guide>
        <p15:guide id="38" orient="horz" pos="2898">
          <p15:clr>
            <a:srgbClr val="EA4335"/>
          </p15:clr>
        </p15:guide>
        <p15:guide id="39" orient="horz" pos="3012">
          <p15:clr>
            <a:srgbClr val="EA4335"/>
          </p15:clr>
        </p15:guide>
        <p15:guide id="40" orient="horz" pos="619">
          <p15:clr>
            <a:srgbClr val="EA4335"/>
          </p15:clr>
        </p15:guide>
        <p15:guide id="41" orient="horz" pos="505">
          <p15:clr>
            <a:srgbClr val="EA4335"/>
          </p15:clr>
        </p15:guide>
        <p15:guide id="42" orient="horz" pos="377">
          <p15:clr>
            <a:srgbClr val="EA4335"/>
          </p15:clr>
        </p15:guide>
        <p15:guide id="43" orient="horz" pos="263">
          <p15:clr>
            <a:srgbClr val="EA4335"/>
          </p15:clr>
        </p15:guide>
        <p15:guide id="44" orient="horz" pos="156">
          <p15:clr>
            <a:srgbClr val="EA4335"/>
          </p15:clr>
        </p15:guide>
        <p15:guide id="45" pos="330">
          <p15:clr>
            <a:srgbClr val="EA4335"/>
          </p15:clr>
        </p15:guide>
        <p15:guide id="46" pos="2125">
          <p15:clr>
            <a:srgbClr val="EA4335"/>
          </p15:clr>
        </p15:guide>
        <p15:guide id="47" pos="3924">
          <p15:clr>
            <a:srgbClr val="EA4335"/>
          </p15:clr>
        </p15:guide>
        <p15:guide id="48" pos="1841">
          <p15:clr>
            <a:srgbClr val="EA4335"/>
          </p15:clr>
        </p15:guide>
        <p15:guide id="49" pos="3635">
          <p15:clr>
            <a:srgbClr val="EA4335"/>
          </p15:clr>
        </p15:guide>
        <p15:guide id="50" pos="5430">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846CE7D5-CF57-46EF-B807-FDD0502418D4}" type="datetimeFigureOut">
              <a:rPr lang="en-US" smtClean="0"/>
              <a:t>3/25/2026</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73448829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2145"/>
            <a:ext cx="7886700" cy="586768"/>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628650" y="1369219"/>
            <a:ext cx="7886700" cy="2911428"/>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628650" y="4598465"/>
            <a:ext cx="2057400" cy="273844"/>
          </a:xfrm>
          <a:prstGeom prst="rect">
            <a:avLst/>
          </a:prstGeom>
        </p:spPr>
        <p:txBody>
          <a:bodyPr vert="horz" lIns="91440" tIns="45720" rIns="91440" bIns="45720" rtlCol="0" anchor="ctr">
            <a:noAutofit/>
          </a:bodyPr>
          <a:lstStyle>
            <a:lvl1pPr algn="l">
              <a:defRPr sz="900">
                <a:solidFill>
                  <a:schemeClr val="tx1">
                    <a:tint val="75000"/>
                  </a:schemeClr>
                </a:solidFill>
                <a:latin typeface="EC Square Sans Pro" panose="020B0506040000020004" pitchFamily="34" charset="0"/>
              </a:defRPr>
            </a:lvl1pPr>
          </a:lstStyle>
          <a:p>
            <a:fld id="{F46C79FD-C571-418B-AB0F-5EE936C85276}" type="slidenum">
              <a:rPr lang="en-GB" smtClean="0"/>
              <a:pPr/>
              <a:t>‹#›</a:t>
            </a:fld>
            <a:endParaRPr lang="en-GB"/>
          </a:p>
        </p:txBody>
      </p:sp>
      <p:pic>
        <p:nvPicPr>
          <p:cNvPr id="7" name="Picture 6"/>
          <p:cNvPicPr>
            <a:picLocks noChangeAspect="1"/>
          </p:cNvPicPr>
          <p:nvPr userDrawn="1"/>
        </p:nvPicPr>
        <p:blipFill>
          <a:blip r:embed="rId24" cstate="print">
            <a:extLst>
              <a:ext uri="{28A0092B-C50C-407E-A947-70E740481C1C}">
                <a14:useLocalDpi xmlns:a14="http://schemas.microsoft.com/office/drawing/2010/main"/>
              </a:ext>
            </a:extLst>
          </a:blip>
          <a:stretch>
            <a:fillRect/>
          </a:stretch>
        </p:blipFill>
        <p:spPr>
          <a:xfrm>
            <a:off x="7525389" y="4534492"/>
            <a:ext cx="1286800" cy="337817"/>
          </a:xfrm>
          <a:prstGeom prst="rect">
            <a:avLst/>
          </a:prstGeom>
        </p:spPr>
      </p:pic>
      <p:pic>
        <p:nvPicPr>
          <p:cNvPr id="9" name="Picture 8"/>
          <p:cNvPicPr>
            <a:picLocks noChangeAspect="1"/>
          </p:cNvPicPr>
          <p:nvPr userDrawn="1"/>
        </p:nvPicPr>
        <p:blipFill>
          <a:blip r:embed="rId25" cstate="print">
            <a:extLst>
              <a:ext uri="{28A0092B-C50C-407E-A947-70E740481C1C}">
                <a14:useLocalDpi xmlns:a14="http://schemas.microsoft.com/office/drawing/2010/main" val="0"/>
              </a:ext>
            </a:extLst>
          </a:blip>
          <a:srcRect/>
          <a:stretch/>
        </p:blipFill>
        <p:spPr>
          <a:xfrm>
            <a:off x="8424499" y="108302"/>
            <a:ext cx="536755" cy="535935"/>
          </a:xfrm>
          <a:prstGeom prst="rect">
            <a:avLst/>
          </a:prstGeom>
        </p:spPr>
      </p:pic>
    </p:spTree>
    <p:extLst>
      <p:ext uri="{BB962C8B-B14F-4D97-AF65-F5344CB8AC3E}">
        <p14:creationId xmlns:p14="http://schemas.microsoft.com/office/powerpoint/2010/main" val="228731678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Lst>
  <p:hf hdr="0" ftr="0" dt="0"/>
  <p:txStyles>
    <p:titleStyle>
      <a:lvl1pPr algn="l" defTabSz="685800" rtl="0" eaLnBrk="1" latinLnBrk="0" hangingPunct="1">
        <a:lnSpc>
          <a:spcPct val="90000"/>
        </a:lnSpc>
        <a:spcBef>
          <a:spcPct val="0"/>
        </a:spcBef>
        <a:buNone/>
        <a:defRPr sz="3000" kern="1200">
          <a:solidFill>
            <a:schemeClr val="accent4"/>
          </a:solidFill>
          <a:latin typeface="EC Square Sans Pro" panose="020B0506040000020004" pitchFamily="34" charset="0"/>
          <a:ea typeface="+mj-ea"/>
          <a:cs typeface="+mj-cs"/>
        </a:defRPr>
      </a:lvl1pPr>
    </p:titleStyle>
    <p:bodyStyle>
      <a:lvl1pPr marL="171450" indent="-171450" algn="l" defTabSz="685800" rtl="0" eaLnBrk="1" latinLnBrk="0" hangingPunct="1">
        <a:lnSpc>
          <a:spcPct val="100000"/>
        </a:lnSpc>
        <a:spcBef>
          <a:spcPts val="0"/>
        </a:spcBef>
        <a:spcAft>
          <a:spcPts val="135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1pPr>
      <a:lvl2pPr marL="514350" indent="-171450" algn="l" defTabSz="685800" rtl="0" eaLnBrk="1" latinLnBrk="0" hangingPunct="1">
        <a:lnSpc>
          <a:spcPct val="100000"/>
        </a:lnSpc>
        <a:spcBef>
          <a:spcPts val="375"/>
        </a:spcBef>
        <a:spcAft>
          <a:spcPts val="1350"/>
        </a:spcAft>
        <a:buClr>
          <a:schemeClr val="accent1"/>
        </a:buClr>
        <a:buFont typeface="Arial" panose="020B0604020202020204" pitchFamily="34" charset="0"/>
        <a:buChar char="•"/>
        <a:defRPr sz="1500" kern="1200">
          <a:solidFill>
            <a:schemeClr val="tx1">
              <a:lumMod val="75000"/>
              <a:lumOff val="25000"/>
            </a:schemeClr>
          </a:solidFill>
          <a:latin typeface="EC Square Sans Pro" panose="020B0506040000020004" pitchFamily="34" charset="0"/>
          <a:ea typeface="+mn-ea"/>
          <a:cs typeface="+mn-cs"/>
        </a:defRPr>
      </a:lvl2pPr>
      <a:lvl3pPr marL="857250" indent="-171450" algn="l" defTabSz="685800" rtl="0" eaLnBrk="1" latinLnBrk="0" hangingPunct="1">
        <a:lnSpc>
          <a:spcPct val="100000"/>
        </a:lnSpc>
        <a:spcBef>
          <a:spcPts val="375"/>
        </a:spcBef>
        <a:spcAft>
          <a:spcPts val="1350"/>
        </a:spcAft>
        <a:buClr>
          <a:schemeClr val="accent1"/>
        </a:buClr>
        <a:buFont typeface="Arial" panose="020B0604020202020204" pitchFamily="34" charset="0"/>
        <a:buChar char="•"/>
        <a:defRPr sz="1350" kern="1200">
          <a:solidFill>
            <a:schemeClr val="tx1">
              <a:lumMod val="75000"/>
              <a:lumOff val="25000"/>
            </a:schemeClr>
          </a:solidFill>
          <a:latin typeface="EC Square Sans Pro" panose="020B0506040000020004" pitchFamily="34" charset="0"/>
          <a:ea typeface="+mn-ea"/>
          <a:cs typeface="+mn-cs"/>
        </a:defRPr>
      </a:lvl3pPr>
      <a:lvl4pPr marL="1200150" indent="-171450" algn="l" defTabSz="685800" rtl="0" eaLnBrk="1" latinLnBrk="0" hangingPunct="1">
        <a:lnSpc>
          <a:spcPct val="100000"/>
        </a:lnSpc>
        <a:spcBef>
          <a:spcPts val="375"/>
        </a:spcBef>
        <a:spcAft>
          <a:spcPts val="1350"/>
        </a:spcAft>
        <a:buClr>
          <a:schemeClr val="accent1"/>
        </a:buClr>
        <a:buFont typeface="Arial" panose="020B0604020202020204" pitchFamily="34" charset="0"/>
        <a:buChar char="•"/>
        <a:defRPr sz="1200" kern="1200">
          <a:solidFill>
            <a:schemeClr val="tx1">
              <a:lumMod val="75000"/>
              <a:lumOff val="25000"/>
            </a:schemeClr>
          </a:solidFill>
          <a:latin typeface="EC Square Sans Pro" panose="020B0506040000020004" pitchFamily="34" charset="0"/>
          <a:ea typeface="+mn-ea"/>
          <a:cs typeface="+mn-cs"/>
        </a:defRPr>
      </a:lvl4pPr>
      <a:lvl5pPr marL="1543050" indent="-171450" algn="l" defTabSz="685800" rtl="0" eaLnBrk="1" latinLnBrk="0" hangingPunct="1">
        <a:lnSpc>
          <a:spcPct val="100000"/>
        </a:lnSpc>
        <a:spcBef>
          <a:spcPts val="375"/>
        </a:spcBef>
        <a:spcAft>
          <a:spcPts val="1350"/>
        </a:spcAft>
        <a:buClr>
          <a:schemeClr val="accent1"/>
        </a:buClr>
        <a:buFont typeface="Arial" panose="020B0604020202020204" pitchFamily="34" charset="0"/>
        <a:buChar char="•"/>
        <a:defRPr sz="1200" kern="1200">
          <a:solidFill>
            <a:schemeClr val="tx1">
              <a:lumMod val="75000"/>
              <a:lumOff val="25000"/>
            </a:schemeClr>
          </a:solidFill>
          <a:latin typeface="EC Square Sans Pro" panose="020B05060400000200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37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459065-5D19-3D4F-95A6-BED0F9F2A79D}"/>
              </a:ext>
            </a:extLst>
          </p:cNvPr>
          <p:cNvSpPr>
            <a:spLocks noGrp="1"/>
          </p:cNvSpPr>
          <p:nvPr>
            <p:ph type="title"/>
          </p:nvPr>
        </p:nvSpPr>
        <p:spPr>
          <a:xfrm>
            <a:off x="238806" y="1"/>
            <a:ext cx="6478361" cy="1234678"/>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82B00EF-FC72-3740-A195-948F5A0F19F9}"/>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26563255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685800" rtl="0" eaLnBrk="1" latinLnBrk="0" hangingPunct="1">
        <a:lnSpc>
          <a:spcPct val="90000"/>
        </a:lnSpc>
        <a:spcBef>
          <a:spcPct val="0"/>
        </a:spcBef>
        <a:buNone/>
        <a:defRPr sz="3300" b="0" i="0" kern="1200">
          <a:solidFill>
            <a:schemeClr val="accent2"/>
          </a:solidFill>
          <a:latin typeface="IBM Plex Sans Condensed" panose="020B0506050203000203" pitchFamily="34" charset="77"/>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700" b="0" i="0" kern="1200">
          <a:solidFill>
            <a:schemeClr val="tx2"/>
          </a:solidFill>
          <a:latin typeface="IBM Plex Sans Condensed" panose="020B0506050203000203" pitchFamily="34"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b="0" i="0" kern="1200">
          <a:solidFill>
            <a:schemeClr val="accent3"/>
          </a:solidFill>
          <a:latin typeface="IBM Plex Sans Condensed" panose="020B0506050203000203" pitchFamily="34"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0" i="0" kern="1200">
          <a:solidFill>
            <a:schemeClr val="accent1"/>
          </a:solidFill>
          <a:latin typeface="IBM Plex Sans Condensed" panose="020B0506050203000203" pitchFamily="34"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50" b="0" i="0" kern="1200">
          <a:solidFill>
            <a:schemeClr val="accent2"/>
          </a:solidFill>
          <a:latin typeface="IBM Plex Sans Condensed" panose="020B0506050203000203" pitchFamily="34"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2"/>
          </a:solidFill>
          <a:latin typeface="IBM Plex Sans Condensed" panose="020B0506050203000203"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9.pn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7.xml"/><Relationship Id="rId4" Type="http://schemas.openxmlformats.org/officeDocument/2006/relationships/image" Target="../media/image23.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hyperlink" Target="https://strategic-technologies.europa.eu/about/step-documents_en" TargetMode="External"/><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55.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39.xml"/><Relationship Id="rId5" Type="http://schemas.openxmlformats.org/officeDocument/2006/relationships/image" Target="../media/image35.sv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55.xml"/><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39.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42.xml"/><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42.xml"/><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42.xml"/><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5.svg"/><Relationship Id="rId3" Type="http://schemas.openxmlformats.org/officeDocument/2006/relationships/hyperlink" Target="https://strategic-technologies.europa.eu/document/download/e204ce9e-0407-4f03-82f8-6f518ce12886_en?filename=C_2024_3148_F1_COMMUNICATION_FROM_COMMISSION_EN_V6_P1_3408774.PDF" TargetMode="External"/><Relationship Id="rId7" Type="http://schemas.openxmlformats.org/officeDocument/2006/relationships/hyperlink" Target="https://eur-lex.europa.eu/legal-content/EN/TXT/?uri=celex:52025PC0188" TargetMode="External"/><Relationship Id="rId12" Type="http://schemas.openxmlformats.org/officeDocument/2006/relationships/image" Target="../media/image54.png"/><Relationship Id="rId2" Type="http://schemas.openxmlformats.org/officeDocument/2006/relationships/hyperlink" Target="https://strategic-technologies.europa.eu/index_en" TargetMode="External"/><Relationship Id="rId1" Type="http://schemas.openxmlformats.org/officeDocument/2006/relationships/slideLayout" Target="../slideLayouts/slideLayout36.xml"/><Relationship Id="rId6" Type="http://schemas.openxmlformats.org/officeDocument/2006/relationships/image" Target="../media/image51.svg"/><Relationship Id="rId11" Type="http://schemas.openxmlformats.org/officeDocument/2006/relationships/hyperlink" Target="https://ec.europa.eu/newsroom/budget/user-subscriptions/3818/create" TargetMode="External"/><Relationship Id="rId5" Type="http://schemas.openxmlformats.org/officeDocument/2006/relationships/image" Target="../media/image50.png"/><Relationship Id="rId15" Type="http://schemas.openxmlformats.org/officeDocument/2006/relationships/image" Target="../media/image57.svg"/><Relationship Id="rId10" Type="http://schemas.openxmlformats.org/officeDocument/2006/relationships/hyperlink" Target="https://strategic-technologies.europa.eu/investors_en#step_seals_dashboard" TargetMode="External"/><Relationship Id="rId4" Type="http://schemas.openxmlformats.org/officeDocument/2006/relationships/hyperlink" Target="https://strategic-technologies.europa.eu/document/download/6c29257c-60ce-4157-81e7-8ea827803287_en?filename=OJ_C_202506798_EN_TXT.pdf" TargetMode="External"/><Relationship Id="rId9" Type="http://schemas.openxmlformats.org/officeDocument/2006/relationships/image" Target="../media/image53.svg"/><Relationship Id="rId14" Type="http://schemas.openxmlformats.org/officeDocument/2006/relationships/image" Target="../media/image56.pn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58.png"/></Relationships>
</file>

<file path=ppt/slides/_rels/slide39.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19.png"/><Relationship Id="rId7" Type="http://schemas.openxmlformats.org/officeDocument/2006/relationships/image" Target="../media/image62.pn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64.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65.png"/></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69.pn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70.png"/></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71.png"/></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72.png"/></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73.png"/></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74.png"/></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75.png"/></Relationships>
</file>

<file path=ppt/slides/_rels/slide51.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19.png"/><Relationship Id="rId7" Type="http://schemas.openxmlformats.org/officeDocument/2006/relationships/image" Target="../media/image79.png"/><Relationship Id="rId2" Type="http://schemas.openxmlformats.org/officeDocument/2006/relationships/notesSlide" Target="../notesSlides/notesSlide43.xml"/><Relationship Id="rId1" Type="http://schemas.openxmlformats.org/officeDocument/2006/relationships/slideLayout" Target="../slideLayouts/slideLayout5.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5.jpeg"/><Relationship Id="rId2" Type="http://schemas.openxmlformats.org/officeDocument/2006/relationships/notesSlide" Target="../notesSlides/notesSlide45.xml"/><Relationship Id="rId1" Type="http://schemas.openxmlformats.org/officeDocument/2006/relationships/slideLayout" Target="../slideLayouts/slideLayout56.xml"/><Relationship Id="rId6" Type="http://schemas.openxmlformats.org/officeDocument/2006/relationships/image" Target="../media/image84.png"/><Relationship Id="rId5" Type="http://schemas.openxmlformats.org/officeDocument/2006/relationships/image" Target="../media/image83.jpeg"/><Relationship Id="rId4" Type="http://schemas.openxmlformats.org/officeDocument/2006/relationships/image" Target="../media/image82.png"/></Relationships>
</file>

<file path=ppt/slides/_rels/slide54.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46.xml"/><Relationship Id="rId1" Type="http://schemas.openxmlformats.org/officeDocument/2006/relationships/slideLayout" Target="../slideLayouts/slideLayout57.xml"/><Relationship Id="rId4" Type="http://schemas.openxmlformats.org/officeDocument/2006/relationships/image" Target="../media/image8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8.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47.xml"/><Relationship Id="rId1" Type="http://schemas.openxmlformats.org/officeDocument/2006/relationships/slideLayout" Target="../slideLayouts/slideLayout57.xml"/><Relationship Id="rId4" Type="http://schemas.openxmlformats.org/officeDocument/2006/relationships/image" Target="../media/image87.png"/></Relationships>
</file>

<file path=ppt/slides/_rels/slide59.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8.xml"/><Relationship Id="rId1" Type="http://schemas.openxmlformats.org/officeDocument/2006/relationships/slideLayout" Target="../slideLayouts/slideLayout56.xml"/><Relationship Id="rId5" Type="http://schemas.openxmlformats.org/officeDocument/2006/relationships/image" Target="../media/image90.png"/><Relationship Id="rId4" Type="http://schemas.openxmlformats.org/officeDocument/2006/relationships/image" Target="../media/image85.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9.pn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
          <p:cNvSpPr txBox="1">
            <a:spLocks noGrp="1"/>
          </p:cNvSpPr>
          <p:nvPr>
            <p:ph type="title"/>
          </p:nvPr>
        </p:nvSpPr>
        <p:spPr>
          <a:xfrm>
            <a:off x="276010" y="1523769"/>
            <a:ext cx="7180115" cy="1196821"/>
          </a:xfrm>
          <a:prstGeom prst="rect">
            <a:avLst/>
          </a:prstGeom>
          <a:noFill/>
          <a:ln>
            <a:noFill/>
          </a:ln>
        </p:spPr>
        <p:txBody>
          <a:bodyPr spcFirstLastPara="1" wrap="square" lIns="228600" tIns="91425" rIns="221350" bIns="91425" anchor="b" anchorCtr="0">
            <a:noAutofit/>
          </a:bodyPr>
          <a:lstStyle/>
          <a:p>
            <a:r>
              <a:rPr lang="en-US"/>
              <a:t>Innovators’ Initiative II - STEP</a:t>
            </a:r>
          </a:p>
        </p:txBody>
      </p:sp>
      <p:sp>
        <p:nvSpPr>
          <p:cNvPr id="163" name="Google Shape;163;p1"/>
          <p:cNvSpPr txBox="1">
            <a:spLocks noGrp="1"/>
          </p:cNvSpPr>
          <p:nvPr>
            <p:ph type="subTitle" idx="1"/>
          </p:nvPr>
        </p:nvSpPr>
        <p:spPr>
          <a:xfrm>
            <a:off x="276010" y="2717420"/>
            <a:ext cx="4633320" cy="514046"/>
          </a:xfrm>
          <a:prstGeom prst="rect">
            <a:avLst/>
          </a:prstGeom>
          <a:noFill/>
          <a:ln>
            <a:noFill/>
          </a:ln>
        </p:spPr>
        <p:txBody>
          <a:bodyPr spcFirstLastPara="1" wrap="square" lIns="251975" tIns="91425" rIns="91425" bIns="91425" anchor="t" anchorCtr="0">
            <a:noAutofit/>
          </a:bodyPr>
          <a:lstStyle/>
          <a:p>
            <a:r>
              <a:rPr lang="en-US" sz="1800"/>
              <a:t>National Call Information Webinar I</a:t>
            </a:r>
          </a:p>
          <a:p>
            <a:endParaRPr lang="en-US" sz="1800"/>
          </a:p>
          <a:p>
            <a:endParaRPr lang="en-US" sz="1800"/>
          </a:p>
        </p:txBody>
      </p:sp>
      <p:sp>
        <p:nvSpPr>
          <p:cNvPr id="12" name="TextBox 11">
            <a:extLst>
              <a:ext uri="{FF2B5EF4-FFF2-40B4-BE49-F238E27FC236}">
                <a16:creationId xmlns:a16="http://schemas.microsoft.com/office/drawing/2014/main" id="{AF762AFE-ED6D-BD54-149A-574FA7E08170}"/>
              </a:ext>
            </a:extLst>
          </p:cNvPr>
          <p:cNvSpPr txBox="1"/>
          <p:nvPr/>
        </p:nvSpPr>
        <p:spPr>
          <a:xfrm>
            <a:off x="3605555" y="3619731"/>
            <a:ext cx="5661530" cy="815608"/>
          </a:xfrm>
          <a:prstGeom prst="rect">
            <a:avLst/>
          </a:prstGeom>
          <a:noFill/>
        </p:spPr>
        <p:txBody>
          <a:bodyPr wrap="square" lIns="91440" tIns="45720" rIns="91440" bIns="45720" rtlCol="0" anchor="t">
            <a:spAutoFit/>
          </a:bodyPr>
          <a:lstStyle/>
          <a:p>
            <a:r>
              <a:rPr lang="en-US" altLang="en-US" sz="1100" i="1">
                <a:solidFill>
                  <a:schemeClr val="bg1"/>
                </a:solidFill>
                <a:latin typeface="Calibri"/>
                <a:ea typeface="Calibri"/>
                <a:cs typeface="Calibri"/>
              </a:rPr>
              <a:t>Innovators Initiative is co-funded by the Government of Ireland and the European Union</a:t>
            </a:r>
          </a:p>
          <a:p>
            <a:r>
              <a:rPr lang="en-US" altLang="en-US" sz="1100" i="1">
                <a:solidFill>
                  <a:schemeClr val="bg1"/>
                </a:solidFill>
                <a:latin typeface="Calibri"/>
                <a:ea typeface="Calibri"/>
                <a:cs typeface="Calibri"/>
              </a:rPr>
              <a:t>through the ERDF Northern &amp; Western Regional </a:t>
            </a:r>
            <a:r>
              <a:rPr lang="en-US" altLang="en-US" sz="1100" i="1" err="1">
                <a:solidFill>
                  <a:schemeClr val="bg1"/>
                </a:solidFill>
                <a:latin typeface="Calibri"/>
                <a:ea typeface="Calibri"/>
                <a:cs typeface="Calibri"/>
              </a:rPr>
              <a:t>Programme</a:t>
            </a:r>
            <a:r>
              <a:rPr lang="en-US" altLang="en-US" sz="1100" i="1">
                <a:solidFill>
                  <a:schemeClr val="bg1"/>
                </a:solidFill>
                <a:latin typeface="Calibri"/>
                <a:ea typeface="Calibri"/>
                <a:cs typeface="Calibri"/>
              </a:rPr>
              <a:t> 2021-2027 and</a:t>
            </a:r>
          </a:p>
          <a:p>
            <a:r>
              <a:rPr lang="en-US" altLang="en-US" sz="1100" i="1">
                <a:solidFill>
                  <a:schemeClr val="bg1"/>
                </a:solidFill>
                <a:latin typeface="Calibri"/>
                <a:ea typeface="Calibri"/>
                <a:cs typeface="Calibri"/>
              </a:rPr>
              <a:t>the ERDF Southern, Eastern &amp; Midland Regional </a:t>
            </a:r>
            <a:r>
              <a:rPr lang="en-US" altLang="en-US" sz="1100" i="1" err="1">
                <a:solidFill>
                  <a:schemeClr val="bg1"/>
                </a:solidFill>
                <a:latin typeface="Calibri"/>
                <a:ea typeface="Calibri"/>
                <a:cs typeface="Calibri"/>
              </a:rPr>
              <a:t>Programme</a:t>
            </a:r>
            <a:r>
              <a:rPr lang="en-US" altLang="en-US" sz="1100" i="1">
                <a:solidFill>
                  <a:schemeClr val="bg1"/>
                </a:solidFill>
                <a:latin typeface="Calibri"/>
                <a:ea typeface="Calibri"/>
                <a:cs typeface="Calibri"/>
              </a:rPr>
              <a:t> 2021-2027</a:t>
            </a:r>
          </a:p>
          <a:p>
            <a:endParaRPr lang="en-IE"/>
          </a:p>
        </p:txBody>
      </p:sp>
      <p:pic>
        <p:nvPicPr>
          <p:cNvPr id="13" name="Picture 12">
            <a:extLst>
              <a:ext uri="{FF2B5EF4-FFF2-40B4-BE49-F238E27FC236}">
                <a16:creationId xmlns:a16="http://schemas.microsoft.com/office/drawing/2014/main" id="{918EABCF-A33B-876D-00A4-A98DA5FC6FCB}"/>
              </a:ext>
            </a:extLst>
          </p:cNvPr>
          <p:cNvPicPr>
            <a:picLocks noChangeAspect="1"/>
          </p:cNvPicPr>
          <p:nvPr/>
        </p:nvPicPr>
        <p:blipFill>
          <a:blip r:embed="rId3"/>
          <a:stretch>
            <a:fillRect/>
          </a:stretch>
        </p:blipFill>
        <p:spPr>
          <a:xfrm>
            <a:off x="0" y="4419115"/>
            <a:ext cx="9144000" cy="716643"/>
          </a:xfrm>
          <a:prstGeom prst="rect">
            <a:avLst/>
          </a:prstGeom>
          <a:ln>
            <a:solidFill>
              <a:schemeClr val="bg1"/>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B867FCE0-B178-8698-18EF-83FD73CAB7E1}"/>
            </a:ext>
          </a:extLst>
        </p:cNvPr>
        <p:cNvGrpSpPr/>
        <p:nvPr/>
      </p:nvGrpSpPr>
      <p:grpSpPr>
        <a:xfrm>
          <a:off x="0" y="0"/>
          <a:ext cx="0" cy="0"/>
          <a:chOff x="0" y="0"/>
          <a:chExt cx="0" cy="0"/>
        </a:xfrm>
      </p:grpSpPr>
      <p:sp>
        <p:nvSpPr>
          <p:cNvPr id="191" name="Google Shape;191;p5">
            <a:extLst>
              <a:ext uri="{FF2B5EF4-FFF2-40B4-BE49-F238E27FC236}">
                <a16:creationId xmlns:a16="http://schemas.microsoft.com/office/drawing/2014/main" id="{2E9FDC68-BE7B-07F4-CFA8-9223AAE96EF0}"/>
              </a:ext>
            </a:extLst>
          </p:cNvPr>
          <p:cNvSpPr txBox="1">
            <a:spLocks noGrp="1"/>
          </p:cNvSpPr>
          <p:nvPr>
            <p:ph type="title"/>
          </p:nvPr>
        </p:nvSpPr>
        <p:spPr>
          <a:xfrm>
            <a:off x="290524" y="446100"/>
            <a:ext cx="8342487" cy="572700"/>
          </a:xfrm>
          <a:prstGeom prst="rect">
            <a:avLst/>
          </a:prstGeom>
          <a:noFill/>
          <a:ln>
            <a:noFill/>
          </a:ln>
        </p:spPr>
        <p:txBody>
          <a:bodyPr spcFirstLastPara="1" wrap="square" lIns="228600" tIns="91425" rIns="221350" bIns="91425" anchor="t" anchorCtr="0">
            <a:noAutofit/>
          </a:bodyPr>
          <a:lstStyle/>
          <a:p>
            <a:r>
              <a:rPr lang="en-US">
                <a:latin typeface="Segoe UI"/>
              </a:rPr>
              <a:t>Programme implementation timeline</a:t>
            </a:r>
          </a:p>
        </p:txBody>
      </p:sp>
      <p:pic>
        <p:nvPicPr>
          <p:cNvPr id="2" name="Picture 1">
            <a:extLst>
              <a:ext uri="{FF2B5EF4-FFF2-40B4-BE49-F238E27FC236}">
                <a16:creationId xmlns:a16="http://schemas.microsoft.com/office/drawing/2014/main" id="{FD9B0E18-DDBA-2589-0801-E71280B4768A}"/>
              </a:ext>
            </a:extLst>
          </p:cNvPr>
          <p:cNvPicPr>
            <a:picLocks noChangeAspect="1"/>
          </p:cNvPicPr>
          <p:nvPr/>
        </p:nvPicPr>
        <p:blipFill>
          <a:blip r:embed="rId3"/>
          <a:stretch>
            <a:fillRect/>
          </a:stretch>
        </p:blipFill>
        <p:spPr>
          <a:xfrm>
            <a:off x="0" y="4426857"/>
            <a:ext cx="9144000" cy="716643"/>
          </a:xfrm>
          <a:prstGeom prst="rect">
            <a:avLst/>
          </a:prstGeom>
          <a:ln>
            <a:solidFill>
              <a:schemeClr val="bg1"/>
            </a:solidFill>
          </a:ln>
        </p:spPr>
      </p:pic>
      <p:graphicFrame>
        <p:nvGraphicFramePr>
          <p:cNvPr id="5" name="Diagram 4">
            <a:extLst>
              <a:ext uri="{FF2B5EF4-FFF2-40B4-BE49-F238E27FC236}">
                <a16:creationId xmlns:a16="http://schemas.microsoft.com/office/drawing/2014/main" id="{42E0C609-CE99-E95B-8CB7-7FD35F35F230}"/>
              </a:ext>
            </a:extLst>
          </p:cNvPr>
          <p:cNvGraphicFramePr/>
          <p:nvPr>
            <p:extLst>
              <p:ext uri="{D42A27DB-BD31-4B8C-83A1-F6EECF244321}">
                <p14:modId xmlns:p14="http://schemas.microsoft.com/office/powerpoint/2010/main" val="2134391273"/>
              </p:ext>
            </p:extLst>
          </p:nvPr>
        </p:nvGraphicFramePr>
        <p:xfrm>
          <a:off x="89647" y="-29898"/>
          <a:ext cx="7021999" cy="49940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itle 3284">
            <a:extLst>
              <a:ext uri="{FF2B5EF4-FFF2-40B4-BE49-F238E27FC236}">
                <a16:creationId xmlns:a16="http://schemas.microsoft.com/office/drawing/2014/main" id="{7D8BECC6-6B9C-3D5C-A5FF-C159361E836A}"/>
              </a:ext>
            </a:extLst>
          </p:cNvPr>
          <p:cNvSpPr>
            <a:spLocks noGrp="1"/>
          </p:cNvSpPr>
          <p:nvPr/>
        </p:nvSpPr>
        <p:spPr>
          <a:xfrm>
            <a:off x="289800" y="1483788"/>
            <a:ext cx="7406200" cy="531387"/>
          </a:xfrm>
          <a:prstGeom prst="rect">
            <a:avLst/>
          </a:prstGeom>
          <a:noFill/>
          <a:ln>
            <a:noFill/>
          </a:ln>
        </p:spPr>
        <p:txBody>
          <a:bodyPr spcFirstLastPara="1" wrap="square" lIns="228600" tIns="91425" rIns="22135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Arial"/>
              <a:buNone/>
              <a:defRPr sz="2500" b="1" i="0" u="none" strike="noStrike" cap="none">
                <a:solidFill>
                  <a:schemeClr val="accent4"/>
                </a:solidFill>
                <a:latin typeface="Arial"/>
                <a:ea typeface="Arial"/>
                <a:cs typeface="Arial"/>
                <a:sym typeface="Arial"/>
              </a:defRPr>
            </a:lvl1pPr>
            <a:lvl2pPr marR="0" lvl="1" algn="l" rtl="0">
              <a:lnSpc>
                <a:spcPct val="100000"/>
              </a:lnSpc>
              <a:spcBef>
                <a:spcPts val="0"/>
              </a:spcBef>
              <a:spcAft>
                <a:spcPts val="0"/>
              </a:spcAft>
              <a:buClr>
                <a:srgbClr val="000000"/>
              </a:buClr>
              <a:buSzPts val="2000"/>
              <a:buFont typeface="Arial"/>
              <a:buNone/>
              <a:defRPr sz="20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000"/>
              <a:buFont typeface="Arial"/>
              <a:buNone/>
              <a:defRPr sz="20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000"/>
              <a:buFont typeface="Arial"/>
              <a:buNone/>
              <a:defRPr sz="20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000"/>
              <a:buFont typeface="Arial"/>
              <a:buNone/>
              <a:defRPr sz="20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000"/>
              <a:buFont typeface="Arial"/>
              <a:buNone/>
              <a:defRPr sz="20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000"/>
              <a:buFont typeface="Arial"/>
              <a:buNone/>
              <a:defRPr sz="20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000"/>
              <a:buFont typeface="Arial"/>
              <a:buNone/>
              <a:defRPr sz="20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000"/>
              <a:buFont typeface="Arial"/>
              <a:buNone/>
              <a:defRPr sz="2000" b="1" i="0" u="none" strike="noStrike" cap="none">
                <a:solidFill>
                  <a:srgbClr val="000000"/>
                </a:solidFill>
                <a:latin typeface="Arial"/>
                <a:ea typeface="Arial"/>
                <a:cs typeface="Arial"/>
                <a:sym typeface="Arial"/>
              </a:defRPr>
            </a:lvl9pPr>
          </a:lstStyle>
          <a:p>
            <a:endParaRPr lang="en-US">
              <a:latin typeface="Segoe UI"/>
            </a:endParaRPr>
          </a:p>
        </p:txBody>
      </p:sp>
      <p:sp>
        <p:nvSpPr>
          <p:cNvPr id="7" name="Lightning Bolt 6">
            <a:extLst>
              <a:ext uri="{FF2B5EF4-FFF2-40B4-BE49-F238E27FC236}">
                <a16:creationId xmlns:a16="http://schemas.microsoft.com/office/drawing/2014/main" id="{43E79669-2D85-AAD3-9589-6969108F33A6}"/>
              </a:ext>
            </a:extLst>
          </p:cNvPr>
          <p:cNvSpPr/>
          <p:nvPr/>
        </p:nvSpPr>
        <p:spPr>
          <a:xfrm>
            <a:off x="2405175" y="2142209"/>
            <a:ext cx="403412" cy="986117"/>
          </a:xfrm>
          <a:prstGeom prst="lightningBol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Subtitle 8">
            <a:extLst>
              <a:ext uri="{FF2B5EF4-FFF2-40B4-BE49-F238E27FC236}">
                <a16:creationId xmlns:a16="http://schemas.microsoft.com/office/drawing/2014/main" id="{F3CE3B79-BB80-C950-6274-9AEAEC79EFE0}"/>
              </a:ext>
            </a:extLst>
          </p:cNvPr>
          <p:cNvSpPr>
            <a:spLocks noGrp="1"/>
          </p:cNvSpPr>
          <p:nvPr>
            <p:ph type="subTitle" idx="1"/>
          </p:nvPr>
        </p:nvSpPr>
        <p:spPr/>
        <p:txBody>
          <a:bodyPr/>
          <a:lstStyle/>
          <a:p>
            <a:endParaRPr lang="en-IE"/>
          </a:p>
        </p:txBody>
      </p:sp>
    </p:spTree>
    <p:extLst>
      <p:ext uri="{BB962C8B-B14F-4D97-AF65-F5344CB8AC3E}">
        <p14:creationId xmlns:p14="http://schemas.microsoft.com/office/powerpoint/2010/main" val="2506069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89797325-33A7-F25C-DEB5-77BBA0C5CF0F}"/>
            </a:ext>
          </a:extLst>
        </p:cNvPr>
        <p:cNvGrpSpPr/>
        <p:nvPr/>
      </p:nvGrpSpPr>
      <p:grpSpPr>
        <a:xfrm>
          <a:off x="0" y="0"/>
          <a:ext cx="0" cy="0"/>
          <a:chOff x="0" y="0"/>
          <a:chExt cx="0" cy="0"/>
        </a:xfrm>
      </p:grpSpPr>
      <p:sp>
        <p:nvSpPr>
          <p:cNvPr id="191" name="Google Shape;191;p5">
            <a:extLst>
              <a:ext uri="{FF2B5EF4-FFF2-40B4-BE49-F238E27FC236}">
                <a16:creationId xmlns:a16="http://schemas.microsoft.com/office/drawing/2014/main" id="{E9EF522E-22A7-B78B-40CB-FF58E202CC5A}"/>
              </a:ext>
            </a:extLst>
          </p:cNvPr>
          <p:cNvSpPr txBox="1">
            <a:spLocks noGrp="1"/>
          </p:cNvSpPr>
          <p:nvPr>
            <p:ph type="title"/>
          </p:nvPr>
        </p:nvSpPr>
        <p:spPr>
          <a:xfrm>
            <a:off x="290524" y="446100"/>
            <a:ext cx="8342487" cy="572700"/>
          </a:xfrm>
          <a:prstGeom prst="rect">
            <a:avLst/>
          </a:prstGeom>
          <a:noFill/>
          <a:ln>
            <a:noFill/>
          </a:ln>
        </p:spPr>
        <p:txBody>
          <a:bodyPr spcFirstLastPara="1" wrap="square" lIns="228600" tIns="91425" rIns="221350" bIns="91425" anchor="t" anchorCtr="0">
            <a:noAutofit/>
          </a:bodyPr>
          <a:lstStyle/>
          <a:p>
            <a:r>
              <a:rPr lang="en-US"/>
              <a:t>Key Takeaways for Applicants</a:t>
            </a:r>
          </a:p>
        </p:txBody>
      </p:sp>
      <p:sp>
        <p:nvSpPr>
          <p:cNvPr id="192" name="Google Shape;192;p5">
            <a:extLst>
              <a:ext uri="{FF2B5EF4-FFF2-40B4-BE49-F238E27FC236}">
                <a16:creationId xmlns:a16="http://schemas.microsoft.com/office/drawing/2014/main" id="{9899890A-AABB-71EE-0BAB-07BBD822616F}"/>
              </a:ext>
            </a:extLst>
          </p:cNvPr>
          <p:cNvSpPr txBox="1">
            <a:spLocks noGrp="1"/>
          </p:cNvSpPr>
          <p:nvPr>
            <p:ph type="body" idx="2"/>
          </p:nvPr>
        </p:nvSpPr>
        <p:spPr>
          <a:xfrm>
            <a:off x="71718" y="1263819"/>
            <a:ext cx="7106082" cy="2918018"/>
          </a:xfrm>
          <a:prstGeom prst="rect">
            <a:avLst/>
          </a:prstGeom>
          <a:noFill/>
          <a:ln>
            <a:noFill/>
          </a:ln>
        </p:spPr>
        <p:txBody>
          <a:bodyPr spcFirstLastPara="1" wrap="square" lIns="108000" tIns="91425" rIns="220625" bIns="91425" anchor="t" anchorCtr="0">
            <a:noAutofit/>
          </a:bodyPr>
          <a:lstStyle/>
          <a:p>
            <a:pPr marL="336550" lvl="0" indent="-171450" algn="l" rtl="0">
              <a:lnSpc>
                <a:spcPct val="110000"/>
              </a:lnSpc>
              <a:spcBef>
                <a:spcPts val="0"/>
              </a:spcBef>
              <a:spcAft>
                <a:spcPts val="0"/>
              </a:spcAft>
              <a:buClr>
                <a:schemeClr val="accent5"/>
              </a:buClr>
              <a:buSzPts val="1000"/>
              <a:buFont typeface="Wingdings" panose="05000000000000000000" pitchFamily="2" charset="2"/>
              <a:buChar char="§"/>
            </a:pPr>
            <a:r>
              <a:rPr lang="en-IE">
                <a:latin typeface="+mn-lt"/>
              </a:rPr>
              <a:t>Proposals must show strong, credible alignment to STEP and regional S3 priorities.</a:t>
            </a:r>
          </a:p>
          <a:p>
            <a:pPr marL="336550" lvl="0" indent="-171450" algn="l" rtl="0">
              <a:lnSpc>
                <a:spcPct val="110000"/>
              </a:lnSpc>
              <a:spcBef>
                <a:spcPts val="0"/>
              </a:spcBef>
              <a:spcAft>
                <a:spcPts val="0"/>
              </a:spcAft>
              <a:buClr>
                <a:schemeClr val="accent5"/>
              </a:buClr>
              <a:buSzPts val="1000"/>
              <a:buFont typeface="Wingdings" panose="05000000000000000000" pitchFamily="2" charset="2"/>
              <a:buChar char="§"/>
            </a:pPr>
            <a:r>
              <a:rPr lang="en-IE">
                <a:latin typeface="+mn-lt"/>
              </a:rPr>
              <a:t>The immersive environment is a core differentiator — it must be authentic, repeatable, and sector‑specific.</a:t>
            </a:r>
          </a:p>
          <a:p>
            <a:pPr marL="336550" lvl="0" indent="-171450" algn="l" rtl="0">
              <a:lnSpc>
                <a:spcPct val="110000"/>
              </a:lnSpc>
              <a:spcBef>
                <a:spcPts val="0"/>
              </a:spcBef>
              <a:spcAft>
                <a:spcPts val="0"/>
              </a:spcAft>
              <a:buClr>
                <a:schemeClr val="accent5"/>
              </a:buClr>
              <a:buSzPts val="1000"/>
              <a:buFont typeface="Wingdings" panose="05000000000000000000" pitchFamily="2" charset="2"/>
              <a:buChar char="§"/>
            </a:pPr>
            <a:r>
              <a:rPr lang="en-IE">
                <a:latin typeface="+mn-lt"/>
              </a:rPr>
              <a:t>Robust governance and staffing, and are essential.</a:t>
            </a:r>
          </a:p>
          <a:p>
            <a:pPr marL="336550" lvl="0" indent="-171450" algn="l" rtl="0">
              <a:lnSpc>
                <a:spcPct val="110000"/>
              </a:lnSpc>
              <a:spcBef>
                <a:spcPts val="0"/>
              </a:spcBef>
              <a:spcAft>
                <a:spcPts val="0"/>
              </a:spcAft>
              <a:buClr>
                <a:schemeClr val="accent5"/>
              </a:buClr>
              <a:buSzPts val="1000"/>
              <a:buFont typeface="Wingdings" panose="05000000000000000000" pitchFamily="2" charset="2"/>
              <a:buChar char="§"/>
            </a:pPr>
            <a:r>
              <a:rPr lang="en-IE">
                <a:latin typeface="+mn-lt"/>
              </a:rPr>
              <a:t>Programmes must clearly articulate how participants will be trained, supported, and guided into downstream commercialisation routes.</a:t>
            </a:r>
          </a:p>
          <a:p>
            <a:pPr marL="336550" lvl="0" indent="-171450" algn="l" rtl="0">
              <a:lnSpc>
                <a:spcPct val="110000"/>
              </a:lnSpc>
              <a:spcBef>
                <a:spcPts val="0"/>
              </a:spcBef>
              <a:spcAft>
                <a:spcPts val="0"/>
              </a:spcAft>
              <a:buClr>
                <a:schemeClr val="accent5"/>
              </a:buClr>
              <a:buSzPts val="1000"/>
              <a:buFont typeface="Wingdings" panose="05000000000000000000" pitchFamily="2" charset="2"/>
              <a:buChar char="§"/>
            </a:pPr>
            <a:r>
              <a:rPr lang="en-IE">
                <a:latin typeface="+mn-lt"/>
              </a:rPr>
              <a:t>Early engagement with industry partners strengthens competitiveness.</a:t>
            </a:r>
            <a:endParaRPr lang="en-US">
              <a:latin typeface="+mn-lt"/>
            </a:endParaRPr>
          </a:p>
        </p:txBody>
      </p:sp>
      <p:pic>
        <p:nvPicPr>
          <p:cNvPr id="2" name="Picture 1">
            <a:extLst>
              <a:ext uri="{FF2B5EF4-FFF2-40B4-BE49-F238E27FC236}">
                <a16:creationId xmlns:a16="http://schemas.microsoft.com/office/drawing/2014/main" id="{E7337D12-015D-CB5F-C3AF-8FFB49BDF941}"/>
              </a:ext>
            </a:extLst>
          </p:cNvPr>
          <p:cNvPicPr>
            <a:picLocks noChangeAspect="1"/>
          </p:cNvPicPr>
          <p:nvPr/>
        </p:nvPicPr>
        <p:blipFill>
          <a:blip r:embed="rId3"/>
          <a:stretch>
            <a:fillRect/>
          </a:stretch>
        </p:blipFill>
        <p:spPr>
          <a:xfrm>
            <a:off x="0" y="4426857"/>
            <a:ext cx="9144000" cy="716643"/>
          </a:xfrm>
          <a:prstGeom prst="rect">
            <a:avLst/>
          </a:prstGeom>
          <a:ln>
            <a:solidFill>
              <a:schemeClr val="bg1"/>
            </a:solidFill>
          </a:ln>
        </p:spPr>
      </p:pic>
      <p:sp>
        <p:nvSpPr>
          <p:cNvPr id="5" name="Subtitle 4">
            <a:extLst>
              <a:ext uri="{FF2B5EF4-FFF2-40B4-BE49-F238E27FC236}">
                <a16:creationId xmlns:a16="http://schemas.microsoft.com/office/drawing/2014/main" id="{F1F4CBF8-3A3E-B0DA-353D-E418680CAF5B}"/>
              </a:ext>
            </a:extLst>
          </p:cNvPr>
          <p:cNvSpPr>
            <a:spLocks noGrp="1"/>
          </p:cNvSpPr>
          <p:nvPr>
            <p:ph type="subTitle" idx="1"/>
          </p:nvPr>
        </p:nvSpPr>
        <p:spPr/>
        <p:txBody>
          <a:bodyPr/>
          <a:lstStyle/>
          <a:p>
            <a:endParaRPr lang="en-IE"/>
          </a:p>
        </p:txBody>
      </p:sp>
    </p:spTree>
    <p:extLst>
      <p:ext uri="{BB962C8B-B14F-4D97-AF65-F5344CB8AC3E}">
        <p14:creationId xmlns:p14="http://schemas.microsoft.com/office/powerpoint/2010/main" val="4157952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
          <a:extLst>
            <a:ext uri="{FF2B5EF4-FFF2-40B4-BE49-F238E27FC236}">
              <a16:creationId xmlns:a16="http://schemas.microsoft.com/office/drawing/2014/main" id="{58EED56A-E4A4-0AE0-8ED8-7B1554CE80FD}"/>
            </a:ext>
          </a:extLst>
        </p:cNvPr>
        <p:cNvGrpSpPr/>
        <p:nvPr/>
      </p:nvGrpSpPr>
      <p:grpSpPr>
        <a:xfrm>
          <a:off x="0" y="0"/>
          <a:ext cx="0" cy="0"/>
          <a:chOff x="0" y="0"/>
          <a:chExt cx="0" cy="0"/>
        </a:xfrm>
      </p:grpSpPr>
      <p:sp>
        <p:nvSpPr>
          <p:cNvPr id="183" name="Google Shape;183;p4">
            <a:extLst>
              <a:ext uri="{FF2B5EF4-FFF2-40B4-BE49-F238E27FC236}">
                <a16:creationId xmlns:a16="http://schemas.microsoft.com/office/drawing/2014/main" id="{F94D1780-559D-B153-3FCE-DCF2D8B92F40}"/>
              </a:ext>
            </a:extLst>
          </p:cNvPr>
          <p:cNvSpPr txBox="1">
            <a:spLocks noGrp="1"/>
          </p:cNvSpPr>
          <p:nvPr>
            <p:ph type="title"/>
          </p:nvPr>
        </p:nvSpPr>
        <p:spPr>
          <a:xfrm>
            <a:off x="290525" y="1442461"/>
            <a:ext cx="6803613" cy="1132123"/>
          </a:xfrm>
          <a:prstGeom prst="rect">
            <a:avLst/>
          </a:prstGeom>
          <a:noFill/>
          <a:ln>
            <a:noFill/>
          </a:ln>
        </p:spPr>
        <p:txBody>
          <a:bodyPr spcFirstLastPara="1" wrap="square" lIns="228600" tIns="91425" rIns="221350" bIns="91425" anchor="b" anchorCtr="0">
            <a:noAutofit/>
          </a:bodyPr>
          <a:lstStyle/>
          <a:p>
            <a:r>
              <a:rPr lang="en-US"/>
              <a:t>STEP Priorities &amp; Alignment Requirements</a:t>
            </a:r>
          </a:p>
        </p:txBody>
      </p:sp>
      <p:sp>
        <p:nvSpPr>
          <p:cNvPr id="184" name="Google Shape;184;p4">
            <a:extLst>
              <a:ext uri="{FF2B5EF4-FFF2-40B4-BE49-F238E27FC236}">
                <a16:creationId xmlns:a16="http://schemas.microsoft.com/office/drawing/2014/main" id="{DAF1E9F7-653D-F2D0-7866-859350A15184}"/>
              </a:ext>
            </a:extLst>
          </p:cNvPr>
          <p:cNvSpPr txBox="1">
            <a:spLocks noGrp="1"/>
          </p:cNvSpPr>
          <p:nvPr>
            <p:ph type="subTitle" idx="1"/>
          </p:nvPr>
        </p:nvSpPr>
        <p:spPr>
          <a:xfrm>
            <a:off x="290525" y="2628491"/>
            <a:ext cx="2627604" cy="512273"/>
          </a:xfrm>
          <a:prstGeom prst="rect">
            <a:avLst/>
          </a:prstGeom>
          <a:noFill/>
          <a:ln>
            <a:noFill/>
          </a:ln>
        </p:spPr>
        <p:txBody>
          <a:bodyPr spcFirstLastPara="1" wrap="square" lIns="251975" tIns="91425" rIns="91425" bIns="91425" anchor="t" anchorCtr="0">
            <a:noAutofit/>
          </a:bodyPr>
          <a:lstStyle/>
          <a:p>
            <a:pPr marL="0" marR="0" lvl="0" indent="0" algn="l" rtl="0">
              <a:lnSpc>
                <a:spcPct val="100000"/>
              </a:lnSpc>
              <a:spcBef>
                <a:spcPts val="0"/>
              </a:spcBef>
              <a:spcAft>
                <a:spcPts val="0"/>
              </a:spcAft>
              <a:buClr>
                <a:schemeClr val="accent4"/>
              </a:buClr>
              <a:buSzPts val="1000"/>
              <a:buNone/>
            </a:pPr>
            <a:endParaRPr lang="en-US"/>
          </a:p>
        </p:txBody>
      </p:sp>
    </p:spTree>
    <p:extLst>
      <p:ext uri="{BB962C8B-B14F-4D97-AF65-F5344CB8AC3E}">
        <p14:creationId xmlns:p14="http://schemas.microsoft.com/office/powerpoint/2010/main" val="2187757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03512" y="4484638"/>
            <a:ext cx="4657862" cy="405278"/>
          </a:xfrm>
        </p:spPr>
        <p:txBody>
          <a:bodyPr vert="horz" lIns="68580" tIns="34290" rIns="68580" bIns="34290" rtlCol="0" anchor="t">
            <a:noAutofit/>
          </a:bodyPr>
          <a:lstStyle/>
          <a:p>
            <a:r>
              <a:rPr lang="en-GB" i="1">
                <a:latin typeface="EC Square Sans Pro"/>
              </a:rPr>
              <a:t>Irati ICARDO ISASA- STEP Team– DG BUDG – EUROPEAN COMMISSION</a:t>
            </a:r>
          </a:p>
        </p:txBody>
      </p:sp>
      <p:sp>
        <p:nvSpPr>
          <p:cNvPr id="3" name="Title 2">
            <a:extLst>
              <a:ext uri="{FF2B5EF4-FFF2-40B4-BE49-F238E27FC236}">
                <a16:creationId xmlns:a16="http://schemas.microsoft.com/office/drawing/2014/main" id="{A9D8B506-3212-450A-8536-CCEF2F255750}"/>
              </a:ext>
            </a:extLst>
          </p:cNvPr>
          <p:cNvSpPr>
            <a:spLocks noGrp="1"/>
          </p:cNvSpPr>
          <p:nvPr>
            <p:ph type="ctrTitle"/>
          </p:nvPr>
        </p:nvSpPr>
        <p:spPr/>
        <p:txBody>
          <a:bodyPr/>
          <a:lstStyle/>
          <a:p>
            <a:r>
              <a:rPr lang="en-US">
                <a:latin typeface="EC Square Sans Pro"/>
                <a:cs typeface="Calibri"/>
              </a:rPr>
              <a:t>Strategic Technologies </a:t>
            </a:r>
            <a:br>
              <a:rPr lang="en-US">
                <a:latin typeface="EC Square Sans Pro"/>
                <a:cs typeface="Calibri"/>
              </a:rPr>
            </a:br>
            <a:r>
              <a:rPr lang="en-US">
                <a:latin typeface="EC Square Sans Pro"/>
                <a:cs typeface="Calibri"/>
              </a:rPr>
              <a:t>for Europe Platform (STEP)</a:t>
            </a:r>
            <a:endParaRPr lang="en-IE"/>
          </a:p>
        </p:txBody>
      </p:sp>
      <p:sp>
        <p:nvSpPr>
          <p:cNvPr id="7" name="Subtitle 6"/>
          <p:cNvSpPr>
            <a:spLocks noGrp="1"/>
          </p:cNvSpPr>
          <p:nvPr>
            <p:ph type="subTitle" idx="1"/>
          </p:nvPr>
        </p:nvSpPr>
        <p:spPr>
          <a:xfrm>
            <a:off x="862507" y="3545191"/>
            <a:ext cx="5689958" cy="857201"/>
          </a:xfrm>
        </p:spPr>
        <p:txBody>
          <a:bodyPr vert="horz" lIns="68580" tIns="34290" rIns="68580" bIns="34290" rtlCol="0" anchor="t">
            <a:noAutofit/>
          </a:bodyPr>
          <a:lstStyle/>
          <a:p>
            <a:r>
              <a:rPr lang="en-US">
                <a:solidFill>
                  <a:srgbClr val="FFC817"/>
                </a:solidFill>
                <a:latin typeface="EC Square Sans Pro"/>
                <a:cs typeface="Calibri"/>
              </a:rPr>
              <a:t>Innovators Initiative II (STEP)  – National Call 2 Information Webinar</a:t>
            </a:r>
            <a:endParaRPr lang="en-US">
              <a:solidFill>
                <a:srgbClr val="FFC817"/>
              </a:solidFill>
              <a:latin typeface="EC Square Sans Pro"/>
            </a:endParaRPr>
          </a:p>
        </p:txBody>
      </p:sp>
      <p:sp>
        <p:nvSpPr>
          <p:cNvPr id="2" name="Rectangle 1">
            <a:extLst>
              <a:ext uri="{FF2B5EF4-FFF2-40B4-BE49-F238E27FC236}">
                <a16:creationId xmlns:a16="http://schemas.microsoft.com/office/drawing/2014/main" id="{4F6CB86C-9737-270F-ECEC-BFFE53BB4363}"/>
              </a:ext>
            </a:extLst>
          </p:cNvPr>
          <p:cNvSpPr/>
          <p:nvPr/>
        </p:nvSpPr>
        <p:spPr>
          <a:xfrm>
            <a:off x="6493472" y="4112690"/>
            <a:ext cx="3255623" cy="920868"/>
          </a:xfrm>
          <a:prstGeom prst="rect">
            <a:avLst/>
          </a:prstGeom>
        </p:spPr>
        <p:txBody>
          <a:bodyPr vert="horz" lIns="68580" tIns="34290" rIns="68580" bIns="34290" rtlCol="0" anchor="t">
            <a:noAutofit/>
          </a:bodyPr>
          <a:lstStyle/>
          <a:p>
            <a:pPr defTabSz="685800">
              <a:buClr>
                <a:srgbClr val="156082"/>
              </a:buClr>
            </a:pPr>
            <a:endParaRPr lang="en-US" sz="1200" kern="1200">
              <a:solidFill>
                <a:prstClr val="white"/>
              </a:solidFill>
              <a:latin typeface="EC Square Sans Pro"/>
              <a:ea typeface="+mn-ea"/>
              <a:cs typeface="Calibri"/>
            </a:endParaRPr>
          </a:p>
        </p:txBody>
      </p:sp>
      <p:sp>
        <p:nvSpPr>
          <p:cNvPr id="4" name="Rectangle 3">
            <a:extLst>
              <a:ext uri="{FF2B5EF4-FFF2-40B4-BE49-F238E27FC236}">
                <a16:creationId xmlns:a16="http://schemas.microsoft.com/office/drawing/2014/main" id="{41A3A39E-4AB2-370C-2135-83084E88B3F2}"/>
              </a:ext>
            </a:extLst>
          </p:cNvPr>
          <p:cNvSpPr/>
          <p:nvPr/>
        </p:nvSpPr>
        <p:spPr>
          <a:xfrm>
            <a:off x="5192863" y="4485934"/>
            <a:ext cx="3716025" cy="321737"/>
          </a:xfrm>
          <a:prstGeom prst="rect">
            <a:avLst/>
          </a:prstGeom>
        </p:spPr>
        <p:txBody>
          <a:bodyPr vert="horz" lIns="68580" tIns="34290" rIns="68580" bIns="34290" rtlCol="0" anchor="t">
            <a:noAutofit/>
          </a:bodyPr>
          <a:lstStyle/>
          <a:p>
            <a:pPr algn="r" defTabSz="685800">
              <a:buClrTx/>
            </a:pPr>
            <a:r>
              <a:rPr lang="en-IE" sz="1200" kern="1200">
                <a:solidFill>
                  <a:prstClr val="white"/>
                </a:solidFill>
                <a:latin typeface="EC Square Sans Pro"/>
                <a:ea typeface="+mn-lt"/>
                <a:cs typeface="+mn-lt"/>
              </a:rPr>
              <a:t>https://strategic-technologies.europa.eu</a:t>
            </a:r>
            <a:endParaRPr lang="en-US" sz="1350" kern="1200">
              <a:solidFill>
                <a:prstClr val="white"/>
              </a:solidFill>
              <a:latin typeface="EC Square Sans Pro"/>
              <a:ea typeface="+mn-ea"/>
              <a:cs typeface="+mn-cs"/>
            </a:endParaRPr>
          </a:p>
        </p:txBody>
      </p:sp>
      <p:pic>
        <p:nvPicPr>
          <p:cNvPr id="6" name="Espace réservé du contenu 10" descr="Une image contenant motif, carré, art, pixel&#10;&#10;Description générée automatiquement">
            <a:extLst>
              <a:ext uri="{FF2B5EF4-FFF2-40B4-BE49-F238E27FC236}">
                <a16:creationId xmlns:a16="http://schemas.microsoft.com/office/drawing/2014/main" id="{9E430102-2184-D71B-BDF9-0EED5DDAC9A3}"/>
              </a:ext>
            </a:extLst>
          </p:cNvPr>
          <p:cNvPicPr>
            <a:picLocks noChangeAspect="1"/>
          </p:cNvPicPr>
          <p:nvPr/>
        </p:nvPicPr>
        <p:blipFill>
          <a:blip r:embed="rId3"/>
          <a:stretch>
            <a:fillRect/>
          </a:stretch>
        </p:blipFill>
        <p:spPr>
          <a:xfrm>
            <a:off x="7934519" y="3752429"/>
            <a:ext cx="782479" cy="734378"/>
          </a:xfrm>
          <a:prstGeom prst="rect">
            <a:avLst/>
          </a:prstGeom>
        </p:spPr>
      </p:pic>
    </p:spTree>
    <p:extLst>
      <p:ext uri="{BB962C8B-B14F-4D97-AF65-F5344CB8AC3E}">
        <p14:creationId xmlns:p14="http://schemas.microsoft.com/office/powerpoint/2010/main" val="2451872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2A1C7F-3CAD-47F2-8823-0ECE687280A1}"/>
              </a:ext>
            </a:extLst>
          </p:cNvPr>
          <p:cNvSpPr>
            <a:spLocks noGrp="1"/>
          </p:cNvSpPr>
          <p:nvPr>
            <p:ph idx="1"/>
          </p:nvPr>
        </p:nvSpPr>
        <p:spPr>
          <a:xfrm>
            <a:off x="628650" y="1164240"/>
            <a:ext cx="7684806" cy="2911428"/>
          </a:xfrm>
        </p:spPr>
        <p:txBody>
          <a:bodyPr vert="horz" lIns="68580" tIns="34290" rIns="68580" bIns="34290" rtlCol="0" anchor="t">
            <a:noAutofit/>
          </a:bodyPr>
          <a:lstStyle/>
          <a:p>
            <a:pPr marL="214313" indent="-214313">
              <a:spcBef>
                <a:spcPts val="225"/>
              </a:spcBef>
              <a:spcAft>
                <a:spcPts val="225"/>
              </a:spcAft>
            </a:pPr>
            <a:r>
              <a:rPr lang="en-IE" sz="2100" b="1">
                <a:solidFill>
                  <a:schemeClr val="accent2"/>
                </a:solidFill>
                <a:latin typeface="EC Square Sans Pro"/>
              </a:rPr>
              <a:t>Not a new fund: </a:t>
            </a:r>
            <a:r>
              <a:rPr lang="en-IE" sz="2100">
                <a:latin typeface="EC Square Sans Pro"/>
              </a:rPr>
              <a:t>pooling funding from 11 EU existing programmes, with a top-up of €1.5bn for defence</a:t>
            </a:r>
          </a:p>
          <a:p>
            <a:pPr marL="214313" indent="-214313">
              <a:spcBef>
                <a:spcPts val="225"/>
              </a:spcBef>
              <a:spcAft>
                <a:spcPts val="225"/>
              </a:spcAft>
            </a:pPr>
            <a:r>
              <a:rPr lang="en-IE" sz="2100" b="1">
                <a:solidFill>
                  <a:schemeClr val="accent2"/>
                </a:solidFill>
                <a:latin typeface="EC Square Sans Pro"/>
              </a:rPr>
              <a:t>Efficient: </a:t>
            </a:r>
            <a:r>
              <a:rPr lang="en-IE" sz="2100">
                <a:latin typeface="EC Square Sans Pro"/>
              </a:rPr>
              <a:t>use of existing networks/processes</a:t>
            </a:r>
          </a:p>
          <a:p>
            <a:pPr marL="214313" indent="-214313">
              <a:spcBef>
                <a:spcPts val="225"/>
              </a:spcBef>
              <a:spcAft>
                <a:spcPts val="225"/>
              </a:spcAft>
            </a:pPr>
            <a:r>
              <a:rPr lang="en-IE" sz="2100" b="1">
                <a:solidFill>
                  <a:schemeClr val="accent2"/>
                </a:solidFill>
                <a:latin typeface="EC Square Sans Pro"/>
              </a:rPr>
              <a:t>STEP Seals </a:t>
            </a:r>
            <a:r>
              <a:rPr lang="en-IE" sz="2100">
                <a:solidFill>
                  <a:srgbClr val="404040"/>
                </a:solidFill>
                <a:latin typeface="EC Square Sans Pro"/>
              </a:rPr>
              <a:t>awarded to high-quality projects</a:t>
            </a:r>
          </a:p>
          <a:p>
            <a:pPr marL="214313" indent="-214313">
              <a:spcBef>
                <a:spcPts val="225"/>
              </a:spcBef>
              <a:spcAft>
                <a:spcPts val="225"/>
              </a:spcAft>
            </a:pPr>
            <a:r>
              <a:rPr lang="en-IE" sz="2100" b="1">
                <a:solidFill>
                  <a:schemeClr val="accent2"/>
                </a:solidFill>
                <a:latin typeface="EC Square Sans Pro"/>
              </a:rPr>
              <a:t>A service-oriented team </a:t>
            </a:r>
            <a:r>
              <a:rPr lang="en-IE" sz="2100">
                <a:latin typeface="EC Square Sans Pro"/>
              </a:rPr>
              <a:t>to support STEP sectors</a:t>
            </a:r>
          </a:p>
          <a:p>
            <a:pPr marL="214313" indent="-214313">
              <a:spcBef>
                <a:spcPts val="225"/>
              </a:spcBef>
              <a:spcAft>
                <a:spcPts val="225"/>
              </a:spcAft>
            </a:pPr>
            <a:r>
              <a:rPr lang="en-IE" sz="2100" b="1">
                <a:solidFill>
                  <a:schemeClr val="accent2"/>
                </a:solidFill>
                <a:latin typeface="EC Square Sans Pro"/>
              </a:rPr>
              <a:t>User-centric portal</a:t>
            </a:r>
          </a:p>
          <a:p>
            <a:pPr marL="214313" indent="-214313">
              <a:spcBef>
                <a:spcPts val="225"/>
              </a:spcBef>
              <a:spcAft>
                <a:spcPts val="225"/>
              </a:spcAft>
            </a:pPr>
            <a:r>
              <a:rPr lang="en-IE" sz="2100" b="1">
                <a:solidFill>
                  <a:schemeClr val="accent2"/>
                </a:solidFill>
                <a:latin typeface="EC Square Sans Pro"/>
              </a:rPr>
              <a:t>A pilot for a new Competitiveness Fund </a:t>
            </a:r>
            <a:r>
              <a:rPr lang="en-IE" sz="2100">
                <a:latin typeface="EC Square Sans Pro"/>
              </a:rPr>
              <a:t>as announced by Commission President </a:t>
            </a:r>
            <a:endParaRPr lang="en-IE" sz="2100">
              <a:solidFill>
                <a:srgbClr val="404040"/>
              </a:solidFill>
              <a:latin typeface="EC Square Sans Pro"/>
            </a:endParaRPr>
          </a:p>
          <a:p>
            <a:pPr marL="214313" indent="-214313">
              <a:spcBef>
                <a:spcPts val="225"/>
              </a:spcBef>
              <a:spcAft>
                <a:spcPts val="225"/>
              </a:spcAft>
            </a:pPr>
            <a:r>
              <a:rPr lang="en-IE" sz="2100" b="1">
                <a:solidFill>
                  <a:schemeClr val="accent2"/>
                </a:solidFill>
                <a:latin typeface="EC Square Sans Pro"/>
              </a:rPr>
              <a:t>Regulation </a:t>
            </a:r>
            <a:r>
              <a:rPr lang="en-IE" sz="2100">
                <a:latin typeface="EC Square Sans Pro"/>
              </a:rPr>
              <a:t>entered into force on 1 March 2024</a:t>
            </a:r>
            <a:endParaRPr lang="en-IE" sz="2100"/>
          </a:p>
          <a:p>
            <a:pPr algn="ctr">
              <a:spcBef>
                <a:spcPts val="450"/>
              </a:spcBef>
              <a:spcAft>
                <a:spcPts val="450"/>
              </a:spcAft>
            </a:pPr>
            <a:endParaRPr lang="en-US"/>
          </a:p>
          <a:p>
            <a:pPr marL="214313" indent="-214313">
              <a:spcBef>
                <a:spcPts val="450"/>
              </a:spcBef>
              <a:spcAft>
                <a:spcPts val="450"/>
              </a:spcAft>
            </a:pPr>
            <a:endParaRPr lang="en-IE"/>
          </a:p>
          <a:p>
            <a:endParaRPr lang="en-IE"/>
          </a:p>
        </p:txBody>
      </p:sp>
      <p:sp>
        <p:nvSpPr>
          <p:cNvPr id="4" name="Title 3">
            <a:extLst>
              <a:ext uri="{FF2B5EF4-FFF2-40B4-BE49-F238E27FC236}">
                <a16:creationId xmlns:a16="http://schemas.microsoft.com/office/drawing/2014/main" id="{53C95E9B-A839-CB79-A57A-9DF462F8CF2F}"/>
              </a:ext>
            </a:extLst>
          </p:cNvPr>
          <p:cNvSpPr>
            <a:spLocks noGrp="1"/>
          </p:cNvSpPr>
          <p:nvPr>
            <p:ph type="title"/>
          </p:nvPr>
        </p:nvSpPr>
        <p:spPr/>
        <p:txBody>
          <a:bodyPr anchor="b" anchorCtr="0"/>
          <a:lstStyle/>
          <a:p>
            <a:r>
              <a:rPr lang="en-BE"/>
              <a:t>In a nutshell</a:t>
            </a:r>
          </a:p>
        </p:txBody>
      </p:sp>
      <p:sp>
        <p:nvSpPr>
          <p:cNvPr id="6" name="TextBox 5">
            <a:extLst>
              <a:ext uri="{FF2B5EF4-FFF2-40B4-BE49-F238E27FC236}">
                <a16:creationId xmlns:a16="http://schemas.microsoft.com/office/drawing/2014/main" id="{F4F12597-3E7A-AFA4-D605-24548B45E6F8}"/>
              </a:ext>
            </a:extLst>
          </p:cNvPr>
          <p:cNvSpPr txBox="1"/>
          <p:nvPr/>
        </p:nvSpPr>
        <p:spPr>
          <a:xfrm>
            <a:off x="728042" y="146818"/>
            <a:ext cx="1060694" cy="461665"/>
          </a:xfrm>
          <a:prstGeom prst="rect">
            <a:avLst/>
          </a:prstGeom>
          <a:noFill/>
        </p:spPr>
        <p:txBody>
          <a:bodyPr wrap="square">
            <a:spAutoFit/>
          </a:bodyPr>
          <a:lstStyle/>
          <a:p>
            <a:pPr defTabSz="685800">
              <a:buClrTx/>
              <a:defRPr/>
            </a:pPr>
            <a:r>
              <a:rPr lang="en-IE" sz="2400" b="1" kern="1200">
                <a:solidFill>
                  <a:srgbClr val="FFC000"/>
                </a:solidFill>
                <a:latin typeface="EC Square Sans Pro"/>
                <a:ea typeface="+mn-ea"/>
                <a:cs typeface="+mn-cs"/>
              </a:rPr>
              <a:t>STEP</a:t>
            </a:r>
            <a:endParaRPr lang="en-IE" sz="2400" kern="1200">
              <a:solidFill>
                <a:prstClr val="black"/>
              </a:solidFill>
              <a:ea typeface="+mn-ea"/>
              <a:cs typeface="+mn-cs"/>
            </a:endParaRPr>
          </a:p>
        </p:txBody>
      </p:sp>
      <p:sp>
        <p:nvSpPr>
          <p:cNvPr id="3" name="Slide Number Placeholder 2">
            <a:extLst>
              <a:ext uri="{FF2B5EF4-FFF2-40B4-BE49-F238E27FC236}">
                <a16:creationId xmlns:a16="http://schemas.microsoft.com/office/drawing/2014/main" id="{4CFCA189-3240-57B4-0C90-5AF5BD955BE3}"/>
              </a:ext>
            </a:extLst>
          </p:cNvPr>
          <p:cNvSpPr>
            <a:spLocks noGrp="1"/>
          </p:cNvSpPr>
          <p:nvPr>
            <p:ph type="sldNum" sz="quarter" idx="12"/>
          </p:nvPr>
        </p:nvSpPr>
        <p:spPr/>
        <p:txBody>
          <a:bodyPr/>
          <a:lstStyle/>
          <a:p>
            <a:pPr defTabSz="685800">
              <a:buClrTx/>
              <a:defRPr/>
            </a:pPr>
            <a:fld id="{F46C79FD-C571-418B-AB0F-5EE936C85276}" type="slidenum">
              <a:rPr lang="en-GB" kern="1200">
                <a:solidFill>
                  <a:prstClr val="black">
                    <a:tint val="75000"/>
                  </a:prstClr>
                </a:solidFill>
                <a:ea typeface="+mn-ea"/>
                <a:cs typeface="+mn-cs"/>
              </a:rPr>
              <a:pPr defTabSz="685800">
                <a:buClrTx/>
                <a:defRPr/>
              </a:pPr>
              <a:t>14</a:t>
            </a:fld>
            <a:endParaRPr lang="en-GB" kern="1200">
              <a:solidFill>
                <a:prstClr val="black">
                  <a:tint val="75000"/>
                </a:prstClr>
              </a:solidFill>
              <a:ea typeface="+mn-ea"/>
              <a:cs typeface="+mn-cs"/>
            </a:endParaRPr>
          </a:p>
        </p:txBody>
      </p:sp>
    </p:spTree>
    <p:extLst>
      <p:ext uri="{BB962C8B-B14F-4D97-AF65-F5344CB8AC3E}">
        <p14:creationId xmlns:p14="http://schemas.microsoft.com/office/powerpoint/2010/main" val="2967079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62BFFC-615E-B15B-71F2-687644061504}"/>
              </a:ext>
            </a:extLst>
          </p:cNvPr>
          <p:cNvSpPr>
            <a:spLocks noGrp="1"/>
          </p:cNvSpPr>
          <p:nvPr>
            <p:ph type="sldNum" sz="quarter" idx="12"/>
          </p:nvPr>
        </p:nvSpPr>
        <p:spPr/>
        <p:txBody>
          <a:bodyPr/>
          <a:lstStyle/>
          <a:p>
            <a:pPr defTabSz="685800">
              <a:buClrTx/>
            </a:pPr>
            <a:fld id="{F46C79FD-C571-418B-AB0F-5EE936C85276}" type="slidenum">
              <a:rPr lang="en-GB" kern="1200">
                <a:solidFill>
                  <a:prstClr val="black">
                    <a:tint val="75000"/>
                  </a:prstClr>
                </a:solidFill>
                <a:ea typeface="+mn-ea"/>
                <a:cs typeface="+mn-cs"/>
              </a:rPr>
              <a:pPr defTabSz="685800">
                <a:buClrTx/>
              </a:pPr>
              <a:t>15</a:t>
            </a:fld>
            <a:endParaRPr lang="en-GB" kern="1200">
              <a:solidFill>
                <a:prstClr val="black">
                  <a:tint val="75000"/>
                </a:prstClr>
              </a:solidFill>
              <a:ea typeface="+mn-ea"/>
              <a:cs typeface="+mn-cs"/>
            </a:endParaRPr>
          </a:p>
        </p:txBody>
      </p:sp>
      <p:sp>
        <p:nvSpPr>
          <p:cNvPr id="3" name="Text Placeholder 2">
            <a:extLst>
              <a:ext uri="{FF2B5EF4-FFF2-40B4-BE49-F238E27FC236}">
                <a16:creationId xmlns:a16="http://schemas.microsoft.com/office/drawing/2014/main" id="{69FE48B2-A2F0-6600-974E-A391E4C21026}"/>
              </a:ext>
            </a:extLst>
          </p:cNvPr>
          <p:cNvSpPr>
            <a:spLocks noGrp="1"/>
          </p:cNvSpPr>
          <p:nvPr>
            <p:ph type="body" sz="quarter" idx="13"/>
          </p:nvPr>
        </p:nvSpPr>
        <p:spPr/>
        <p:txBody>
          <a:bodyPr/>
          <a:lstStyle/>
          <a:p>
            <a:endParaRPr lang="en-US"/>
          </a:p>
        </p:txBody>
      </p:sp>
      <p:sp>
        <p:nvSpPr>
          <p:cNvPr id="4" name="Title 3">
            <a:extLst>
              <a:ext uri="{FF2B5EF4-FFF2-40B4-BE49-F238E27FC236}">
                <a16:creationId xmlns:a16="http://schemas.microsoft.com/office/drawing/2014/main" id="{1F3600D3-5E75-F430-CA8E-B5CA16F689A2}"/>
              </a:ext>
            </a:extLst>
          </p:cNvPr>
          <p:cNvSpPr>
            <a:spLocks noGrp="1"/>
          </p:cNvSpPr>
          <p:nvPr>
            <p:ph type="ctrTitle"/>
          </p:nvPr>
        </p:nvSpPr>
        <p:spPr>
          <a:xfrm>
            <a:off x="803513" y="2571750"/>
            <a:ext cx="4697636" cy="1717617"/>
          </a:xfrm>
        </p:spPr>
        <p:txBody>
          <a:bodyPr/>
          <a:lstStyle/>
          <a:p>
            <a:r>
              <a:rPr lang="en-US" sz="4050" err="1">
                <a:latin typeface="EC Square Sans Pro"/>
              </a:rPr>
              <a:t>Mobilising</a:t>
            </a:r>
            <a:r>
              <a:rPr lang="en-US" sz="4050">
                <a:latin typeface="EC Square Sans Pro"/>
              </a:rPr>
              <a:t> funds </a:t>
            </a:r>
            <a:br>
              <a:rPr lang="en-US" sz="4050">
                <a:latin typeface="EC Square Sans Pro"/>
              </a:rPr>
            </a:br>
            <a:r>
              <a:rPr lang="en-US" sz="4050">
                <a:latin typeface="EC Square Sans Pro"/>
              </a:rPr>
              <a:t>towards STEP</a:t>
            </a:r>
            <a:br>
              <a:rPr lang="en-US" sz="4050">
                <a:latin typeface="EC Square Sans Pro"/>
              </a:rPr>
            </a:br>
            <a:endParaRPr lang="en-US" sz="4050"/>
          </a:p>
        </p:txBody>
      </p:sp>
      <p:sp>
        <p:nvSpPr>
          <p:cNvPr id="6" name="Subtitle 4">
            <a:extLst>
              <a:ext uri="{FF2B5EF4-FFF2-40B4-BE49-F238E27FC236}">
                <a16:creationId xmlns:a16="http://schemas.microsoft.com/office/drawing/2014/main" id="{791D3A7E-3192-8F77-B0E6-2930893E811C}"/>
              </a:ext>
            </a:extLst>
          </p:cNvPr>
          <p:cNvSpPr>
            <a:spLocks noGrp="1"/>
          </p:cNvSpPr>
          <p:nvPr>
            <p:ph type="subTitle" idx="1"/>
          </p:nvPr>
        </p:nvSpPr>
        <p:spPr>
          <a:xfrm>
            <a:off x="803513" y="3712801"/>
            <a:ext cx="5909886" cy="881540"/>
          </a:xfrm>
        </p:spPr>
        <p:txBody>
          <a:bodyPr vert="horz" lIns="68580" tIns="34290" rIns="68580" bIns="34290" rtlCol="0" anchor="t">
            <a:noAutofit/>
          </a:bodyPr>
          <a:lstStyle/>
          <a:p>
            <a:endParaRPr lang="en-US"/>
          </a:p>
        </p:txBody>
      </p:sp>
    </p:spTree>
    <p:extLst>
      <p:ext uri="{BB962C8B-B14F-4D97-AF65-F5344CB8AC3E}">
        <p14:creationId xmlns:p14="http://schemas.microsoft.com/office/powerpoint/2010/main" val="2099815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D3866157-B63F-0464-2460-535260E3C75D}"/>
              </a:ext>
            </a:extLst>
          </p:cNvPr>
          <p:cNvSpPr/>
          <p:nvPr/>
        </p:nvSpPr>
        <p:spPr>
          <a:xfrm>
            <a:off x="5595971" y="1218920"/>
            <a:ext cx="3224584" cy="953474"/>
          </a:xfrm>
          <a:prstGeom prst="round2Same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endParaRPr lang="en-IE" sz="1350" kern="1200">
              <a:solidFill>
                <a:prstClr val="white"/>
              </a:solidFill>
              <a:latin typeface="Arial"/>
            </a:endParaRPr>
          </a:p>
        </p:txBody>
      </p:sp>
      <p:sp>
        <p:nvSpPr>
          <p:cNvPr id="3" name="Rectangle: Top Corners Rounded 2">
            <a:extLst>
              <a:ext uri="{FF2B5EF4-FFF2-40B4-BE49-F238E27FC236}">
                <a16:creationId xmlns:a16="http://schemas.microsoft.com/office/drawing/2014/main" id="{BAB709BF-AE08-21A2-EC4E-0C219493CC28}"/>
              </a:ext>
            </a:extLst>
          </p:cNvPr>
          <p:cNvSpPr/>
          <p:nvPr/>
        </p:nvSpPr>
        <p:spPr>
          <a:xfrm>
            <a:off x="472163" y="1217701"/>
            <a:ext cx="3121929" cy="953474"/>
          </a:xfrm>
          <a:prstGeom prst="round2Same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endParaRPr lang="en-IE" sz="1350" kern="1200">
              <a:solidFill>
                <a:prstClr val="white"/>
              </a:solidFill>
              <a:latin typeface="Arial"/>
            </a:endParaRPr>
          </a:p>
        </p:txBody>
      </p:sp>
      <p:sp>
        <p:nvSpPr>
          <p:cNvPr id="8" name="TextBox 7">
            <a:extLst>
              <a:ext uri="{FF2B5EF4-FFF2-40B4-BE49-F238E27FC236}">
                <a16:creationId xmlns:a16="http://schemas.microsoft.com/office/drawing/2014/main" id="{24CC51C9-6920-3D35-B555-3F33C7C515E8}"/>
              </a:ext>
            </a:extLst>
          </p:cNvPr>
          <p:cNvSpPr txBox="1"/>
          <p:nvPr/>
        </p:nvSpPr>
        <p:spPr>
          <a:xfrm>
            <a:off x="1564902" y="1387068"/>
            <a:ext cx="2143372" cy="274434"/>
          </a:xfrm>
          <a:prstGeom prst="rect">
            <a:avLst/>
          </a:prstGeom>
          <a:noFill/>
        </p:spPr>
        <p:txBody>
          <a:bodyPr wrap="square" lIns="68580" tIns="34290" rIns="68580" bIns="34290" rtlCol="0" anchor="t">
            <a:spAutoFit/>
          </a:bodyPr>
          <a:lstStyle/>
          <a:p>
            <a:pPr defTabSz="685800">
              <a:lnSpc>
                <a:spcPts val="1575"/>
              </a:lnSpc>
              <a:buClrTx/>
            </a:pPr>
            <a:r>
              <a:rPr lang="fr-BE" sz="1500" b="1" kern="1200">
                <a:solidFill>
                  <a:prstClr val="white"/>
                </a:solidFill>
                <a:latin typeface="EC Square Sans Pro"/>
                <a:ea typeface="+mn-ea"/>
                <a:cs typeface="+mn-cs"/>
              </a:rPr>
              <a:t>EU PROGRAMMES</a:t>
            </a:r>
            <a:r>
              <a:rPr lang="en-US" sz="1500" kern="1200" baseline="30000">
                <a:solidFill>
                  <a:prstClr val="white"/>
                </a:solidFill>
                <a:latin typeface="EC Square Sans Pro"/>
                <a:ea typeface="+mn-ea"/>
                <a:cs typeface="+mn-cs"/>
              </a:rPr>
              <a:t>(1)</a:t>
            </a:r>
            <a:endParaRPr lang="en-IE" sz="1500" b="1" kern="1200">
              <a:solidFill>
                <a:prstClr val="white"/>
              </a:solidFill>
              <a:latin typeface="EC Square Sans Pro"/>
              <a:ea typeface="+mn-ea"/>
              <a:cs typeface="+mn-cs"/>
            </a:endParaRPr>
          </a:p>
        </p:txBody>
      </p:sp>
      <p:sp>
        <p:nvSpPr>
          <p:cNvPr id="35" name="TextBox 34">
            <a:extLst>
              <a:ext uri="{FF2B5EF4-FFF2-40B4-BE49-F238E27FC236}">
                <a16:creationId xmlns:a16="http://schemas.microsoft.com/office/drawing/2014/main" id="{C480AAD7-E5F1-6237-14B2-A2CB6F60E013}"/>
              </a:ext>
            </a:extLst>
          </p:cNvPr>
          <p:cNvSpPr txBox="1"/>
          <p:nvPr/>
        </p:nvSpPr>
        <p:spPr>
          <a:xfrm>
            <a:off x="542998" y="1124371"/>
            <a:ext cx="522677" cy="1246495"/>
          </a:xfrm>
          <a:prstGeom prst="rect">
            <a:avLst/>
          </a:prstGeom>
          <a:noFill/>
        </p:spPr>
        <p:txBody>
          <a:bodyPr wrap="square" lIns="68580" tIns="34290" rIns="68580" bIns="34290" anchor="t">
            <a:spAutoFit/>
          </a:bodyPr>
          <a:lstStyle/>
          <a:p>
            <a:pPr defTabSz="685800">
              <a:buClrTx/>
              <a:defRPr/>
            </a:pPr>
            <a:r>
              <a:rPr lang="fr-BE" sz="7650" b="1" kern="1200">
                <a:solidFill>
                  <a:srgbClr val="FFC817"/>
                </a:solidFill>
                <a:latin typeface="EC Square Sans Pro"/>
                <a:ea typeface="+mn-ea"/>
                <a:cs typeface="+mn-cs"/>
              </a:rPr>
              <a:t>5</a:t>
            </a:r>
            <a:endParaRPr lang="fr-BE" sz="7650" b="1" kern="1200">
              <a:solidFill>
                <a:srgbClr val="FFC817"/>
              </a:solidFill>
              <a:latin typeface="EC Square Sans Pro" panose="020B0506040000020004" pitchFamily="34" charset="0"/>
              <a:ea typeface="+mn-ea"/>
              <a:cs typeface="+mn-cs"/>
            </a:endParaRPr>
          </a:p>
        </p:txBody>
      </p:sp>
      <p:sp>
        <p:nvSpPr>
          <p:cNvPr id="36" name="TextBox 35">
            <a:extLst>
              <a:ext uri="{FF2B5EF4-FFF2-40B4-BE49-F238E27FC236}">
                <a16:creationId xmlns:a16="http://schemas.microsoft.com/office/drawing/2014/main" id="{FEB185B7-B826-C63D-E51E-F7890B27DEBA}"/>
              </a:ext>
            </a:extLst>
          </p:cNvPr>
          <p:cNvSpPr txBox="1"/>
          <p:nvPr/>
        </p:nvSpPr>
        <p:spPr>
          <a:xfrm>
            <a:off x="6605766" y="1386183"/>
            <a:ext cx="2321350" cy="274434"/>
          </a:xfrm>
          <a:prstGeom prst="rect">
            <a:avLst/>
          </a:prstGeom>
          <a:noFill/>
        </p:spPr>
        <p:txBody>
          <a:bodyPr wrap="square" lIns="68580" tIns="34290" rIns="68580" bIns="34290" rtlCol="0" anchor="t">
            <a:spAutoFit/>
          </a:bodyPr>
          <a:lstStyle/>
          <a:p>
            <a:pPr defTabSz="685800">
              <a:lnSpc>
                <a:spcPts val="1575"/>
              </a:lnSpc>
              <a:buClrTx/>
            </a:pPr>
            <a:r>
              <a:rPr lang="en-US" sz="1500" b="1" kern="1200">
                <a:solidFill>
                  <a:prstClr val="white"/>
                </a:solidFill>
                <a:latin typeface="EC Square Sans Pro"/>
                <a:ea typeface="+mn-ea"/>
                <a:cs typeface="+mn-cs"/>
              </a:rPr>
              <a:t>EU PROGRAMMES</a:t>
            </a:r>
            <a:endParaRPr lang="en-IE" sz="1500" b="1" kern="1200">
              <a:solidFill>
                <a:prstClr val="white"/>
              </a:solidFill>
              <a:latin typeface="EC Square Sans Pro"/>
              <a:ea typeface="+mn-ea"/>
              <a:cs typeface="+mn-cs"/>
            </a:endParaRPr>
          </a:p>
        </p:txBody>
      </p:sp>
      <p:sp>
        <p:nvSpPr>
          <p:cNvPr id="38" name="TextBox 37">
            <a:extLst>
              <a:ext uri="{FF2B5EF4-FFF2-40B4-BE49-F238E27FC236}">
                <a16:creationId xmlns:a16="http://schemas.microsoft.com/office/drawing/2014/main" id="{7B3B7BD8-4146-5EE0-EA78-5499C6629909}"/>
              </a:ext>
            </a:extLst>
          </p:cNvPr>
          <p:cNvSpPr txBox="1"/>
          <p:nvPr/>
        </p:nvSpPr>
        <p:spPr>
          <a:xfrm>
            <a:off x="5661610" y="1123130"/>
            <a:ext cx="630341" cy="1246495"/>
          </a:xfrm>
          <a:prstGeom prst="rect">
            <a:avLst/>
          </a:prstGeom>
          <a:noFill/>
        </p:spPr>
        <p:txBody>
          <a:bodyPr wrap="square" lIns="68580" tIns="34290" rIns="68580" bIns="34290" anchor="t">
            <a:spAutoFit/>
          </a:bodyPr>
          <a:lstStyle/>
          <a:p>
            <a:pPr defTabSz="685800">
              <a:buClrTx/>
              <a:defRPr/>
            </a:pPr>
            <a:r>
              <a:rPr lang="fr-BE" sz="7650" b="1" kern="1200">
                <a:solidFill>
                  <a:srgbClr val="FFC817"/>
                </a:solidFill>
                <a:latin typeface="EC Square Sans Pro"/>
                <a:ea typeface="+mn-ea"/>
                <a:cs typeface="+mn-cs"/>
              </a:rPr>
              <a:t>6</a:t>
            </a:r>
            <a:endParaRPr lang="en-IE" sz="7650" kern="1200">
              <a:solidFill>
                <a:prstClr val="white"/>
              </a:solidFill>
              <a:latin typeface="EC Square Sans Pro" panose="020B0506040000020004" pitchFamily="34" charset="0"/>
              <a:ea typeface="+mn-ea"/>
              <a:cs typeface="+mn-cs"/>
            </a:endParaRPr>
          </a:p>
        </p:txBody>
      </p:sp>
      <p:sp>
        <p:nvSpPr>
          <p:cNvPr id="7" name="Rectangle 6">
            <a:extLst>
              <a:ext uri="{FF2B5EF4-FFF2-40B4-BE49-F238E27FC236}">
                <a16:creationId xmlns:a16="http://schemas.microsoft.com/office/drawing/2014/main" id="{C4150AAA-D5D8-7740-3AAD-684287421880}"/>
              </a:ext>
            </a:extLst>
          </p:cNvPr>
          <p:cNvSpPr/>
          <p:nvPr/>
        </p:nvSpPr>
        <p:spPr>
          <a:xfrm>
            <a:off x="5899569" y="3744632"/>
            <a:ext cx="946231" cy="440095"/>
          </a:xfrm>
          <a:prstGeom prst="rect">
            <a:avLst/>
          </a:prstGeom>
          <a:solidFill>
            <a:srgbClr val="FFFFFF">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Arial"/>
            </a:endParaRPr>
          </a:p>
        </p:txBody>
      </p:sp>
      <p:sp>
        <p:nvSpPr>
          <p:cNvPr id="6" name="Rectangle 5">
            <a:extLst>
              <a:ext uri="{FF2B5EF4-FFF2-40B4-BE49-F238E27FC236}">
                <a16:creationId xmlns:a16="http://schemas.microsoft.com/office/drawing/2014/main" id="{BA8EB245-35FD-CD23-D7A9-DF261F87BCB6}"/>
              </a:ext>
            </a:extLst>
          </p:cNvPr>
          <p:cNvSpPr/>
          <p:nvPr/>
        </p:nvSpPr>
        <p:spPr>
          <a:xfrm>
            <a:off x="2213658" y="3744632"/>
            <a:ext cx="946231" cy="440095"/>
          </a:xfrm>
          <a:prstGeom prst="rect">
            <a:avLst/>
          </a:prstGeom>
          <a:solidFill>
            <a:srgbClr val="FFFFFF">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Arial"/>
            </a:endParaRPr>
          </a:p>
        </p:txBody>
      </p:sp>
      <p:graphicFrame>
        <p:nvGraphicFramePr>
          <p:cNvPr id="41" name="Table 41">
            <a:extLst>
              <a:ext uri="{FF2B5EF4-FFF2-40B4-BE49-F238E27FC236}">
                <a16:creationId xmlns:a16="http://schemas.microsoft.com/office/drawing/2014/main" id="{24BBB3DD-B133-FB3A-080A-3540909BCAC5}"/>
              </a:ext>
            </a:extLst>
          </p:cNvPr>
          <p:cNvGraphicFramePr>
            <a:graphicFrameLocks/>
          </p:cNvGraphicFramePr>
          <p:nvPr/>
        </p:nvGraphicFramePr>
        <p:xfrm>
          <a:off x="472163" y="2171175"/>
          <a:ext cx="3117876" cy="1752789"/>
        </p:xfrm>
        <a:graphic>
          <a:graphicData uri="http://schemas.openxmlformats.org/drawingml/2006/table">
            <a:tbl>
              <a:tblPr firstRow="1" bandRow="1">
                <a:tableStyleId>{5C22544A-7EE6-4342-B048-85BDC9FD1C3A}</a:tableStyleId>
              </a:tblPr>
              <a:tblGrid>
                <a:gridCol w="1558938">
                  <a:extLst>
                    <a:ext uri="{9D8B030D-6E8A-4147-A177-3AD203B41FA5}">
                      <a16:colId xmlns:a16="http://schemas.microsoft.com/office/drawing/2014/main" val="1365864720"/>
                    </a:ext>
                  </a:extLst>
                </a:gridCol>
                <a:gridCol w="1558938">
                  <a:extLst>
                    <a:ext uri="{9D8B030D-6E8A-4147-A177-3AD203B41FA5}">
                      <a16:colId xmlns:a16="http://schemas.microsoft.com/office/drawing/2014/main" val="1544111877"/>
                    </a:ext>
                  </a:extLst>
                </a:gridCol>
              </a:tblGrid>
              <a:tr h="584263">
                <a:tc>
                  <a:txBody>
                    <a:bodyPr/>
                    <a:lstStyle/>
                    <a:p>
                      <a:pPr marL="0" marR="0" lvl="0" indent="0" algn="ctr" rtl="0" eaLnBrk="1" fontAlgn="auto" latinLnBrk="0" hangingPunct="1">
                        <a:lnSpc>
                          <a:spcPct val="100000"/>
                        </a:lnSpc>
                        <a:spcBef>
                          <a:spcPts val="0"/>
                        </a:spcBef>
                        <a:spcAft>
                          <a:spcPts val="0"/>
                        </a:spcAft>
                        <a:buClrTx/>
                        <a:buSzTx/>
                        <a:buFontTx/>
                        <a:buNone/>
                      </a:pPr>
                      <a:r>
                        <a:rPr lang="en-GB" sz="1200" b="0" noProof="0">
                          <a:solidFill>
                            <a:srgbClr val="0D47C9"/>
                          </a:solidFill>
                          <a:latin typeface="EC Square Sans Pro Medium"/>
                        </a:rPr>
                        <a:t>Horizon Europe</a:t>
                      </a:r>
                      <a:r>
                        <a:rPr lang="en-US" sz="1200" b="0" baseline="30000" noProof="0">
                          <a:solidFill>
                            <a:srgbClr val="0D47C9"/>
                          </a:solidFill>
                          <a:latin typeface="EC Square Sans Pro Medium"/>
                        </a:rPr>
                        <a:t>(2)</a:t>
                      </a:r>
                      <a:r>
                        <a:rPr lang="en-GB" sz="1200" b="0" noProof="0">
                          <a:solidFill>
                            <a:srgbClr val="0D47C9"/>
                          </a:solidFill>
                          <a:latin typeface="EC Square Sans Pro Medium"/>
                        </a:rPr>
                        <a:t> </a:t>
                      </a:r>
                      <a:endParaRPr lang="en-GB" sz="1200" b="0" noProof="0">
                        <a:solidFill>
                          <a:srgbClr val="0D47C9"/>
                        </a:solidFill>
                        <a:latin typeface="EC Square Sans Pro Medium"/>
                        <a:cs typeface="Arial"/>
                      </a:endParaRPr>
                    </a:p>
                  </a:txBody>
                  <a:tcPr marL="68580" marR="68580" marT="34290" marB="34290" anchor="ctr">
                    <a:lnL w="12700" cmpd="sng">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c>
                  <a:txBody>
                    <a:bodyPr/>
                    <a:lstStyle/>
                    <a:p>
                      <a:pPr algn="ctr"/>
                      <a:r>
                        <a:rPr lang="en-GB" sz="1200" b="0" noProof="0">
                          <a:solidFill>
                            <a:srgbClr val="0D47C9"/>
                          </a:solidFill>
                          <a:latin typeface="EC Square Sans Pro Medium"/>
                        </a:rPr>
                        <a:t>EU4</a:t>
                      </a:r>
                      <a:endParaRPr lang="en-GB" sz="1200" b="0" noProof="0">
                        <a:solidFill>
                          <a:srgbClr val="0D47C9"/>
                        </a:solidFill>
                        <a:latin typeface="EC Square Sans Pro Medium"/>
                        <a:cs typeface="Arial"/>
                      </a:endParaRPr>
                    </a:p>
                    <a:p>
                      <a:pPr algn="ctr"/>
                      <a:r>
                        <a:rPr lang="en-GB" sz="1200" b="0" noProof="0">
                          <a:solidFill>
                            <a:srgbClr val="0D47C9"/>
                          </a:solidFill>
                          <a:latin typeface="EC Square Sans Pro Medium"/>
                        </a:rPr>
                        <a:t>Health </a:t>
                      </a:r>
                      <a:endParaRPr lang="en-GB" sz="1200" b="0" noProof="0">
                        <a:solidFill>
                          <a:srgbClr val="0D47C9"/>
                        </a:solidFill>
                        <a:latin typeface="EC Square Sans Pro Medium"/>
                        <a:cs typeface="Arial"/>
                      </a:endParaRPr>
                    </a:p>
                  </a:txBody>
                  <a:tcPr marL="68580" marR="68580" marT="34290" marB="34290" anchor="ctr">
                    <a:lnL w="12700" cap="flat" cmpd="sng" algn="ctr">
                      <a:solidFill>
                        <a:schemeClr val="bg2"/>
                      </a:solidFill>
                      <a:prstDash val="solid"/>
                      <a:round/>
                      <a:headEnd type="none" w="med" len="med"/>
                      <a:tailEnd type="none" w="med" len="med"/>
                    </a:lnL>
                    <a:lnR w="12700" cmpd="sng">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BFBFB"/>
                    </a:solidFill>
                  </a:tcPr>
                </a:tc>
                <a:extLst>
                  <a:ext uri="{0D108BD9-81ED-4DB2-BD59-A6C34878D82A}">
                    <a16:rowId xmlns:a16="http://schemas.microsoft.com/office/drawing/2014/main" val="613740254"/>
                  </a:ext>
                </a:extLst>
              </a:tr>
              <a:tr h="5842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noProof="0">
                          <a:solidFill>
                            <a:srgbClr val="0D47C9"/>
                          </a:solidFill>
                          <a:latin typeface="EC Square Sans Pro Medium"/>
                        </a:rPr>
                        <a:t>Innovation Fund </a:t>
                      </a:r>
                      <a:endParaRPr lang="en-GB" sz="1200" b="0" noProof="0">
                        <a:solidFill>
                          <a:srgbClr val="0D47C9"/>
                        </a:solidFill>
                        <a:latin typeface="EC Square Sans Pro Medium"/>
                        <a:cs typeface="Arial"/>
                      </a:endParaRPr>
                    </a:p>
                  </a:txBody>
                  <a:tcPr marL="68580" marR="68580" marT="34290" marB="34290" anchor="ctr">
                    <a:lnL w="12700" cmpd="sng">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noProof="0">
                          <a:solidFill>
                            <a:srgbClr val="0D47C9"/>
                          </a:solidFill>
                          <a:latin typeface="EC Square Sans Pro Medium"/>
                        </a:rPr>
                        <a:t>European Defence Fund</a:t>
                      </a:r>
                      <a:endParaRPr lang="en-GB" sz="1200" b="0" noProof="0">
                        <a:solidFill>
                          <a:srgbClr val="0D47C9"/>
                        </a:solidFill>
                        <a:latin typeface="EC Square Sans Pro Medium"/>
                        <a:cs typeface="Arial"/>
                      </a:endParaRPr>
                    </a:p>
                  </a:txBody>
                  <a:tcPr marL="68580" marR="68580" marT="34290" marB="34290" anchor="ctr">
                    <a:lnL w="12700" cap="flat" cmpd="sng" algn="ctr">
                      <a:solidFill>
                        <a:schemeClr val="bg2"/>
                      </a:solid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BFBFB"/>
                    </a:solidFill>
                  </a:tcPr>
                </a:tc>
                <a:extLst>
                  <a:ext uri="{0D108BD9-81ED-4DB2-BD59-A6C34878D82A}">
                    <a16:rowId xmlns:a16="http://schemas.microsoft.com/office/drawing/2014/main" val="1997526260"/>
                  </a:ext>
                </a:extLst>
              </a:tr>
              <a:tr h="5842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noProof="0">
                          <a:solidFill>
                            <a:srgbClr val="0D47C9"/>
                          </a:solidFill>
                          <a:latin typeface="EC Square Sans Pro Medium"/>
                        </a:rPr>
                        <a:t>Digital Europe Prog</a:t>
                      </a:r>
                      <a:r>
                        <a:rPr lang="en-BE" sz="1200" b="0" noProof="0">
                          <a:solidFill>
                            <a:srgbClr val="0D47C9"/>
                          </a:solidFill>
                          <a:latin typeface="EC Square Sans Pro Medium"/>
                        </a:rPr>
                        <a:t>ramme</a:t>
                      </a:r>
                      <a:endParaRPr lang="en-GB" sz="1200" b="0" noProof="0">
                        <a:solidFill>
                          <a:srgbClr val="0D47C9"/>
                        </a:solidFill>
                        <a:latin typeface="EC Square Sans Pro Medium"/>
                        <a:cs typeface="Arial"/>
                      </a:endParaRPr>
                    </a:p>
                  </a:txBody>
                  <a:tcPr marL="68580" marR="68580" marT="34290" marB="34290" anchor="ctr">
                    <a:lnL w="12700" cmpd="sng">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BFB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baseline="30000" noProof="0">
                        <a:solidFill>
                          <a:srgbClr val="0D47C9"/>
                        </a:solidFill>
                        <a:latin typeface="EC Square Sans Pro Medium" panose="020B0500000000020004" pitchFamily="34" charset="0"/>
                      </a:endParaRPr>
                    </a:p>
                  </a:txBody>
                  <a:tcPr marL="68580" marR="68580" marT="34290" marB="34290" anchor="ctr">
                    <a:lnL w="12700" cap="flat" cmpd="sng" algn="ctr">
                      <a:solidFill>
                        <a:schemeClr val="bg2"/>
                      </a:solid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BFBFB"/>
                    </a:solidFill>
                  </a:tcPr>
                </a:tc>
                <a:extLst>
                  <a:ext uri="{0D108BD9-81ED-4DB2-BD59-A6C34878D82A}">
                    <a16:rowId xmlns:a16="http://schemas.microsoft.com/office/drawing/2014/main" val="2527367130"/>
                  </a:ext>
                </a:extLst>
              </a:tr>
            </a:tbl>
          </a:graphicData>
        </a:graphic>
      </p:graphicFrame>
      <p:graphicFrame>
        <p:nvGraphicFramePr>
          <p:cNvPr id="42" name="Table 41">
            <a:extLst>
              <a:ext uri="{FF2B5EF4-FFF2-40B4-BE49-F238E27FC236}">
                <a16:creationId xmlns:a16="http://schemas.microsoft.com/office/drawing/2014/main" id="{2B7A1C49-3FB6-7EEC-ED70-988BC8132A56}"/>
              </a:ext>
            </a:extLst>
          </p:cNvPr>
          <p:cNvGraphicFramePr>
            <a:graphicFrameLocks/>
          </p:cNvGraphicFramePr>
          <p:nvPr/>
        </p:nvGraphicFramePr>
        <p:xfrm>
          <a:off x="5595971" y="2171175"/>
          <a:ext cx="3224584" cy="1752789"/>
        </p:xfrm>
        <a:graphic>
          <a:graphicData uri="http://schemas.openxmlformats.org/drawingml/2006/table">
            <a:tbl>
              <a:tblPr firstRow="1" bandRow="1">
                <a:tableStyleId>{5C22544A-7EE6-4342-B048-85BDC9FD1C3A}</a:tableStyleId>
              </a:tblPr>
              <a:tblGrid>
                <a:gridCol w="1612292">
                  <a:extLst>
                    <a:ext uri="{9D8B030D-6E8A-4147-A177-3AD203B41FA5}">
                      <a16:colId xmlns:a16="http://schemas.microsoft.com/office/drawing/2014/main" val="1365864720"/>
                    </a:ext>
                  </a:extLst>
                </a:gridCol>
                <a:gridCol w="1612292">
                  <a:extLst>
                    <a:ext uri="{9D8B030D-6E8A-4147-A177-3AD203B41FA5}">
                      <a16:colId xmlns:a16="http://schemas.microsoft.com/office/drawing/2014/main" val="1544111877"/>
                    </a:ext>
                  </a:extLst>
                </a:gridCol>
              </a:tblGrid>
              <a:tr h="584263">
                <a:tc>
                  <a:txBody>
                    <a:bodyPr/>
                    <a:lstStyle/>
                    <a:p>
                      <a:pPr algn="ctr"/>
                      <a:r>
                        <a:rPr lang="en-GB" sz="1200" b="0" noProof="0">
                          <a:solidFill>
                            <a:srgbClr val="0D47C9"/>
                          </a:solidFill>
                          <a:latin typeface="EC Square Sans Pro Medium" panose="020B0500000000020004" pitchFamily="34" charset="0"/>
                        </a:rPr>
                        <a:t>European Regional Development Fund</a:t>
                      </a:r>
                    </a:p>
                  </a:txBody>
                  <a:tcPr marL="68580" marR="68580" marT="34290" marB="34290" anchor="ctr">
                    <a:lnL w="12700" cmpd="sng">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c>
                  <a:txBody>
                    <a:bodyPr/>
                    <a:lstStyle/>
                    <a:p>
                      <a:pPr algn="ctr"/>
                      <a:r>
                        <a:rPr lang="en-US" sz="1200" b="0" noProof="0">
                          <a:solidFill>
                            <a:srgbClr val="0D47C9"/>
                          </a:solidFill>
                          <a:latin typeface="EC Square Sans Pro Medium" panose="020B0500000000020004" pitchFamily="34" charset="0"/>
                        </a:rPr>
                        <a:t>Cohesion </a:t>
                      </a:r>
                      <a:br>
                        <a:rPr lang="en-US" sz="1200" b="0" noProof="0">
                          <a:solidFill>
                            <a:srgbClr val="0D47C9"/>
                          </a:solidFill>
                          <a:latin typeface="EC Square Sans Pro Medium" panose="020B0500000000020004" pitchFamily="34" charset="0"/>
                        </a:rPr>
                      </a:br>
                      <a:r>
                        <a:rPr lang="en-US" sz="1200" b="0" noProof="0">
                          <a:solidFill>
                            <a:srgbClr val="0D47C9"/>
                          </a:solidFill>
                          <a:latin typeface="EC Square Sans Pro Medium" panose="020B0500000000020004" pitchFamily="34" charset="0"/>
                        </a:rPr>
                        <a:t>Fund</a:t>
                      </a:r>
                      <a:endParaRPr lang="en-US" sz="1200" b="0" noProof="0">
                        <a:solidFill>
                          <a:srgbClr val="0D47C9"/>
                        </a:solidFill>
                        <a:latin typeface="EC Square Sans Pro Medium" panose="020B0500000000020004" pitchFamily="34" charset="0"/>
                        <a:cs typeface="Arial"/>
                      </a:endParaRPr>
                    </a:p>
                  </a:txBody>
                  <a:tcPr marL="68580" marR="68580" marT="34290" marB="34290" anchor="ctr">
                    <a:lnL w="12700" cap="flat" cmpd="sng" algn="ctr">
                      <a:solidFill>
                        <a:schemeClr val="bg2"/>
                      </a:solidFill>
                      <a:prstDash val="solid"/>
                      <a:round/>
                      <a:headEnd type="none" w="med" len="med"/>
                      <a:tailEnd type="none" w="med" len="med"/>
                    </a:lnL>
                    <a:lnR w="12700" cmpd="sng">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BFBFB"/>
                    </a:solidFill>
                  </a:tcPr>
                </a:tc>
                <a:extLst>
                  <a:ext uri="{0D108BD9-81ED-4DB2-BD59-A6C34878D82A}">
                    <a16:rowId xmlns:a16="http://schemas.microsoft.com/office/drawing/2014/main" val="613740254"/>
                  </a:ext>
                </a:extLst>
              </a:tr>
              <a:tr h="584263">
                <a:tc>
                  <a:txBody>
                    <a:bodyPr/>
                    <a:lstStyle/>
                    <a:p>
                      <a:pPr algn="ctr"/>
                      <a:r>
                        <a:rPr lang="en-GB" sz="1200" b="0" noProof="0">
                          <a:solidFill>
                            <a:srgbClr val="0D47C9"/>
                          </a:solidFill>
                          <a:latin typeface="EC Square Sans Pro Medium" panose="020B0500000000020004" pitchFamily="34" charset="0"/>
                        </a:rPr>
                        <a:t>European Social </a:t>
                      </a:r>
                      <a:endParaRPr lang="en-GB" sz="1200" b="0" noProof="0">
                        <a:solidFill>
                          <a:srgbClr val="0D47C9"/>
                        </a:solidFill>
                        <a:latin typeface="EC Square Sans Pro Medium" panose="020B0500000000020004" pitchFamily="34" charset="0"/>
                        <a:cs typeface="Arial"/>
                      </a:endParaRPr>
                    </a:p>
                    <a:p>
                      <a:pPr lvl="0" algn="ctr">
                        <a:buNone/>
                      </a:pPr>
                      <a:r>
                        <a:rPr lang="en-GB" sz="1200" b="0" noProof="0">
                          <a:solidFill>
                            <a:srgbClr val="0D47C9"/>
                          </a:solidFill>
                          <a:latin typeface="EC Square Sans Pro Medium" panose="020B0500000000020004" pitchFamily="34" charset="0"/>
                        </a:rPr>
                        <a:t>Fund +</a:t>
                      </a:r>
                      <a:endParaRPr lang="en-GB" sz="1200" b="0" noProof="0">
                        <a:solidFill>
                          <a:srgbClr val="0D47C9"/>
                        </a:solidFill>
                        <a:latin typeface="EC Square Sans Pro Medium" panose="020B0500000000020004" pitchFamily="34" charset="0"/>
                        <a:cs typeface="Arial"/>
                      </a:endParaRPr>
                    </a:p>
                  </a:txBody>
                  <a:tcPr marL="68580" marR="68580" marT="34290" marB="34290" anchor="ctr">
                    <a:lnL w="12700" cmpd="sng">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noProof="0">
                          <a:solidFill>
                            <a:srgbClr val="0D47C9"/>
                          </a:solidFill>
                          <a:latin typeface="EC Square Sans Pro Medium" panose="020B0500000000020004" pitchFamily="34" charset="0"/>
                        </a:rPr>
                        <a:t>Just Transition Fund</a:t>
                      </a:r>
                    </a:p>
                  </a:txBody>
                  <a:tcPr marL="68580" marR="68580" marT="34290" marB="34290" anchor="ctr">
                    <a:lnL w="12700" cap="flat" cmpd="sng" algn="ctr">
                      <a:solidFill>
                        <a:schemeClr val="bg2"/>
                      </a:solid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BFBFB"/>
                    </a:solidFill>
                  </a:tcPr>
                </a:tc>
                <a:extLst>
                  <a:ext uri="{0D108BD9-81ED-4DB2-BD59-A6C34878D82A}">
                    <a16:rowId xmlns:a16="http://schemas.microsoft.com/office/drawing/2014/main" val="1997526260"/>
                  </a:ext>
                </a:extLst>
              </a:tr>
              <a:tr h="584263">
                <a:tc>
                  <a:txBody>
                    <a:bodyPr/>
                    <a:lstStyle/>
                    <a:p>
                      <a:pPr marL="0" marR="0" lvl="0" indent="0" algn="ctr" rtl="0" eaLnBrk="1" fontAlgn="auto" latinLnBrk="0" hangingPunct="1">
                        <a:lnSpc>
                          <a:spcPct val="100000"/>
                        </a:lnSpc>
                        <a:spcBef>
                          <a:spcPts val="0"/>
                        </a:spcBef>
                        <a:spcAft>
                          <a:spcPts val="0"/>
                        </a:spcAft>
                        <a:buClrTx/>
                        <a:buSzTx/>
                        <a:buFontTx/>
                        <a:buNone/>
                      </a:pPr>
                      <a:r>
                        <a:rPr lang="en-GB" sz="1200" b="0" noProof="0">
                          <a:solidFill>
                            <a:srgbClr val="0D47C9"/>
                          </a:solidFill>
                          <a:latin typeface="EC Square Sans Pro Medium" panose="020B0500000000020004" pitchFamily="34" charset="0"/>
                        </a:rPr>
                        <a:t>Recovery &amp; Resilience Facility</a:t>
                      </a:r>
                      <a:r>
                        <a:rPr lang="en-US" sz="1200" b="0" baseline="30000" noProof="0">
                          <a:solidFill>
                            <a:srgbClr val="0D47C9"/>
                          </a:solidFill>
                          <a:latin typeface="EC Square Sans Pro Medium" panose="020B0500000000020004" pitchFamily="34" charset="0"/>
                        </a:rPr>
                        <a:t>(3)</a:t>
                      </a:r>
                      <a:endParaRPr lang="en-GB" sz="1200" b="0" baseline="30000" noProof="0">
                        <a:solidFill>
                          <a:srgbClr val="0D47C9"/>
                        </a:solidFill>
                        <a:latin typeface="EC Square Sans Pro Medium" panose="020B0500000000020004" pitchFamily="34" charset="0"/>
                      </a:endParaRPr>
                    </a:p>
                  </a:txBody>
                  <a:tcPr marL="68580" marR="68580" marT="34290" marB="34290" anchor="ctr">
                    <a:lnL w="12700" cmpd="sng">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BFBFB"/>
                    </a:solidFill>
                  </a:tcPr>
                </a:tc>
                <a:tc>
                  <a:txBody>
                    <a:bodyPr/>
                    <a:lstStyle/>
                    <a:p>
                      <a:pPr lvl="0" algn="ctr">
                        <a:lnSpc>
                          <a:spcPct val="100000"/>
                        </a:lnSpc>
                        <a:spcBef>
                          <a:spcPts val="0"/>
                        </a:spcBef>
                        <a:spcAft>
                          <a:spcPts val="0"/>
                        </a:spcAft>
                        <a:buNone/>
                      </a:pPr>
                      <a:r>
                        <a:rPr lang="en-GB" sz="1200" b="0" i="0" u="none" strike="noStrike" noProof="0">
                          <a:solidFill>
                            <a:srgbClr val="0D47C9"/>
                          </a:solidFill>
                          <a:latin typeface="EC Square Sans Pro Medium" panose="020B0500000000020004" pitchFamily="34" charset="0"/>
                        </a:rPr>
                        <a:t>InvestEU</a:t>
                      </a:r>
                      <a:r>
                        <a:rPr lang="en-US" sz="1200" b="0" i="0" u="none" strike="noStrike" baseline="30000" noProof="0">
                          <a:solidFill>
                            <a:srgbClr val="0D47C9"/>
                          </a:solidFill>
                          <a:latin typeface="EC Square Sans Pro Medium" panose="020B0500000000020004" pitchFamily="34" charset="0"/>
                        </a:rPr>
                        <a:t>(4)</a:t>
                      </a:r>
                      <a:endParaRPr lang="en-GB" sz="1200" b="0" i="0" u="none" strike="noStrike" noProof="0">
                        <a:solidFill>
                          <a:srgbClr val="0D47C9"/>
                        </a:solidFill>
                        <a:latin typeface="EC Square Sans Pro Medium" panose="020B0500000000020004" pitchFamily="34" charset="0"/>
                      </a:endParaRPr>
                    </a:p>
                  </a:txBody>
                  <a:tcPr marL="68580" marR="68580" marT="34290" marB="34290" anchor="ctr">
                    <a:lnL w="12700" cap="flat" cmpd="sng" algn="ctr">
                      <a:solidFill>
                        <a:schemeClr val="bg2"/>
                      </a:solid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BFBFB"/>
                    </a:solidFill>
                  </a:tcPr>
                </a:tc>
                <a:extLst>
                  <a:ext uri="{0D108BD9-81ED-4DB2-BD59-A6C34878D82A}">
                    <a16:rowId xmlns:a16="http://schemas.microsoft.com/office/drawing/2014/main" val="2527367130"/>
                  </a:ext>
                </a:extLst>
              </a:tr>
            </a:tbl>
          </a:graphicData>
        </a:graphic>
      </p:graphicFrame>
      <p:grpSp>
        <p:nvGrpSpPr>
          <p:cNvPr id="58" name="Group 57">
            <a:extLst>
              <a:ext uri="{FF2B5EF4-FFF2-40B4-BE49-F238E27FC236}">
                <a16:creationId xmlns:a16="http://schemas.microsoft.com/office/drawing/2014/main" id="{50D7DE7B-0877-10E7-0757-7ABF0258DEDB}"/>
              </a:ext>
            </a:extLst>
          </p:cNvPr>
          <p:cNvGrpSpPr/>
          <p:nvPr/>
        </p:nvGrpSpPr>
        <p:grpSpPr>
          <a:xfrm>
            <a:off x="3928393" y="2814043"/>
            <a:ext cx="1485997" cy="867143"/>
            <a:chOff x="5031459" y="3363011"/>
            <a:chExt cx="2000637" cy="1167458"/>
          </a:xfrm>
          <a:noFill/>
        </p:grpSpPr>
        <p:sp>
          <p:nvSpPr>
            <p:cNvPr id="53" name="Freeform 7">
              <a:extLst>
                <a:ext uri="{FF2B5EF4-FFF2-40B4-BE49-F238E27FC236}">
                  <a16:creationId xmlns:a16="http://schemas.microsoft.com/office/drawing/2014/main" id="{92E7D88C-E272-9453-86C6-B92D4136294E}"/>
                </a:ext>
              </a:extLst>
            </p:cNvPr>
            <p:cNvSpPr>
              <a:spLocks/>
            </p:cNvSpPr>
            <p:nvPr/>
          </p:nvSpPr>
          <p:spPr bwMode="auto">
            <a:xfrm>
              <a:off x="5031459" y="3363011"/>
              <a:ext cx="2000637" cy="1167458"/>
            </a:xfrm>
            <a:custGeom>
              <a:avLst/>
              <a:gdLst>
                <a:gd name="T0" fmla="*/ 1165 w 1171"/>
                <a:gd name="T1" fmla="*/ 331 h 684"/>
                <a:gd name="T2" fmla="*/ 852 w 1171"/>
                <a:gd name="T3" fmla="*/ 10 h 684"/>
                <a:gd name="T4" fmla="*/ 824 w 1171"/>
                <a:gd name="T5" fmla="*/ 21 h 684"/>
                <a:gd name="T6" fmla="*/ 824 w 1171"/>
                <a:gd name="T7" fmla="*/ 170 h 684"/>
                <a:gd name="T8" fmla="*/ 808 w 1171"/>
                <a:gd name="T9" fmla="*/ 186 h 684"/>
                <a:gd name="T10" fmla="*/ 16 w 1171"/>
                <a:gd name="T11" fmla="*/ 186 h 684"/>
                <a:gd name="T12" fmla="*/ 0 w 1171"/>
                <a:gd name="T13" fmla="*/ 202 h 684"/>
                <a:gd name="T14" fmla="*/ 0 w 1171"/>
                <a:gd name="T15" fmla="*/ 482 h 684"/>
                <a:gd name="T16" fmla="*/ 16 w 1171"/>
                <a:gd name="T17" fmla="*/ 498 h 684"/>
                <a:gd name="T18" fmla="*/ 808 w 1171"/>
                <a:gd name="T19" fmla="*/ 498 h 684"/>
                <a:gd name="T20" fmla="*/ 824 w 1171"/>
                <a:gd name="T21" fmla="*/ 514 h 684"/>
                <a:gd name="T22" fmla="*/ 824 w 1171"/>
                <a:gd name="T23" fmla="*/ 662 h 684"/>
                <a:gd name="T24" fmla="*/ 852 w 1171"/>
                <a:gd name="T25" fmla="*/ 673 h 684"/>
                <a:gd name="T26" fmla="*/ 1165 w 1171"/>
                <a:gd name="T27" fmla="*/ 353 h 684"/>
                <a:gd name="T28" fmla="*/ 1165 w 1171"/>
                <a:gd name="T29" fmla="*/ 331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1" h="684">
                  <a:moveTo>
                    <a:pt x="1165" y="331"/>
                  </a:moveTo>
                  <a:cubicBezTo>
                    <a:pt x="852" y="10"/>
                    <a:pt x="852" y="10"/>
                    <a:pt x="852" y="10"/>
                  </a:cubicBezTo>
                  <a:cubicBezTo>
                    <a:pt x="841" y="0"/>
                    <a:pt x="824" y="7"/>
                    <a:pt x="824" y="21"/>
                  </a:cubicBezTo>
                  <a:cubicBezTo>
                    <a:pt x="824" y="170"/>
                    <a:pt x="824" y="170"/>
                    <a:pt x="824" y="170"/>
                  </a:cubicBezTo>
                  <a:cubicBezTo>
                    <a:pt x="824" y="179"/>
                    <a:pt x="817" y="186"/>
                    <a:pt x="808" y="186"/>
                  </a:cubicBezTo>
                  <a:cubicBezTo>
                    <a:pt x="16" y="186"/>
                    <a:pt x="16" y="186"/>
                    <a:pt x="16" y="186"/>
                  </a:cubicBezTo>
                  <a:cubicBezTo>
                    <a:pt x="7" y="186"/>
                    <a:pt x="0" y="193"/>
                    <a:pt x="0" y="202"/>
                  </a:cubicBezTo>
                  <a:cubicBezTo>
                    <a:pt x="0" y="482"/>
                    <a:pt x="0" y="482"/>
                    <a:pt x="0" y="482"/>
                  </a:cubicBezTo>
                  <a:cubicBezTo>
                    <a:pt x="0" y="490"/>
                    <a:pt x="7" y="498"/>
                    <a:pt x="16" y="498"/>
                  </a:cubicBezTo>
                  <a:cubicBezTo>
                    <a:pt x="808" y="498"/>
                    <a:pt x="808" y="498"/>
                    <a:pt x="808" y="498"/>
                  </a:cubicBezTo>
                  <a:cubicBezTo>
                    <a:pt x="817" y="498"/>
                    <a:pt x="824" y="505"/>
                    <a:pt x="824" y="514"/>
                  </a:cubicBezTo>
                  <a:cubicBezTo>
                    <a:pt x="824" y="662"/>
                    <a:pt x="824" y="662"/>
                    <a:pt x="824" y="662"/>
                  </a:cubicBezTo>
                  <a:cubicBezTo>
                    <a:pt x="824" y="677"/>
                    <a:pt x="841" y="684"/>
                    <a:pt x="852" y="673"/>
                  </a:cubicBezTo>
                  <a:cubicBezTo>
                    <a:pt x="1165" y="353"/>
                    <a:pt x="1165" y="353"/>
                    <a:pt x="1165" y="353"/>
                  </a:cubicBezTo>
                  <a:cubicBezTo>
                    <a:pt x="1171" y="347"/>
                    <a:pt x="1171" y="337"/>
                    <a:pt x="1165" y="331"/>
                  </a:cubicBezTo>
                  <a:close/>
                </a:path>
              </a:pathLst>
            </a:custGeom>
            <a:solidFill>
              <a:schemeClr val="accent2"/>
            </a:solidFill>
            <a:ln w="28575">
              <a:noFill/>
            </a:ln>
          </p:spPr>
          <p:txBody>
            <a:bodyPr vert="horz" wrap="square" lIns="68580" tIns="34290" rIns="68580" bIns="34290" numCol="1" anchor="t" anchorCtr="0" compatLnSpc="1">
              <a:prstTxWarp prst="textNoShape">
                <a:avLst/>
              </a:prstTxWarp>
            </a:bodyPr>
            <a:lstStyle/>
            <a:p>
              <a:pPr defTabSz="685800">
                <a:buClrTx/>
              </a:pPr>
              <a:endParaRPr lang="en-IE" sz="1350" kern="1200">
                <a:solidFill>
                  <a:prstClr val="black"/>
                </a:solidFill>
                <a:ea typeface="+mn-ea"/>
                <a:cs typeface="+mn-cs"/>
              </a:endParaRPr>
            </a:p>
          </p:txBody>
        </p:sp>
        <p:sp>
          <p:nvSpPr>
            <p:cNvPr id="57" name="TextBox 56">
              <a:extLst>
                <a:ext uri="{FF2B5EF4-FFF2-40B4-BE49-F238E27FC236}">
                  <a16:creationId xmlns:a16="http://schemas.microsoft.com/office/drawing/2014/main" id="{C8C39C8E-DCB6-B732-AD63-C5B2F9B3E05F}"/>
                </a:ext>
              </a:extLst>
            </p:cNvPr>
            <p:cNvSpPr txBox="1"/>
            <p:nvPr/>
          </p:nvSpPr>
          <p:spPr>
            <a:xfrm>
              <a:off x="5031459" y="3725335"/>
              <a:ext cx="1876973" cy="497242"/>
            </a:xfrm>
            <a:prstGeom prst="rect">
              <a:avLst/>
            </a:prstGeom>
            <a:grpFill/>
            <a:ln>
              <a:noFill/>
            </a:ln>
          </p:spPr>
          <p:txBody>
            <a:bodyPr wrap="square">
              <a:spAutoFit/>
            </a:bodyPr>
            <a:lstStyle/>
            <a:p>
              <a:pPr algn="ctr" defTabSz="685800">
                <a:buClrTx/>
                <a:defRPr/>
              </a:pPr>
              <a:r>
                <a:rPr lang="en-US" sz="900" b="1" kern="1200">
                  <a:solidFill>
                    <a:prstClr val="white"/>
                  </a:solidFill>
                  <a:latin typeface="EC Square Sans Pro" panose="020B0506040000020004" pitchFamily="34" charset="0"/>
                  <a:ea typeface="+mn-ea"/>
                  <a:cs typeface="+mn-cs"/>
                </a:rPr>
                <a:t>PROJECTS' </a:t>
              </a:r>
              <a:r>
                <a:rPr lang="en-US" sz="900" b="1" kern="1200">
                  <a:solidFill>
                    <a:srgbClr val="FFC817"/>
                  </a:solidFill>
                  <a:latin typeface="EC Square Sans Pro" panose="020B0506040000020004" pitchFamily="34" charset="0"/>
                  <a:ea typeface="+mn-ea"/>
                  <a:cs typeface="+mn-cs"/>
                </a:rPr>
                <a:t>FAST TRACK </a:t>
              </a:r>
              <a:r>
                <a:rPr lang="en-US" sz="900" b="1" kern="1200">
                  <a:solidFill>
                    <a:prstClr val="white"/>
                  </a:solidFill>
                  <a:latin typeface="EC Square Sans Pro" panose="020B0506040000020004" pitchFamily="34" charset="0"/>
                  <a:ea typeface="+mn-ea"/>
                  <a:cs typeface="+mn-cs"/>
                </a:rPr>
                <a:t>TO OTHER FUNDING</a:t>
              </a:r>
              <a:endParaRPr lang="en-US" sz="900" b="1" kern="1200">
                <a:solidFill>
                  <a:prstClr val="white"/>
                </a:solidFill>
                <a:latin typeface="EC Square Sans Pro" panose="020B0506040000020004" pitchFamily="34" charset="0"/>
                <a:ea typeface="+mn-ea"/>
              </a:endParaRPr>
            </a:p>
          </p:txBody>
        </p:sp>
      </p:grpSp>
      <p:sp>
        <p:nvSpPr>
          <p:cNvPr id="59" name="Rounded Rectangle 17">
            <a:extLst>
              <a:ext uri="{FF2B5EF4-FFF2-40B4-BE49-F238E27FC236}">
                <a16:creationId xmlns:a16="http://schemas.microsoft.com/office/drawing/2014/main" id="{0E1E142B-EC67-A849-1C70-1AD82BACCBAE}"/>
              </a:ext>
            </a:extLst>
          </p:cNvPr>
          <p:cNvSpPr/>
          <p:nvPr/>
        </p:nvSpPr>
        <p:spPr>
          <a:xfrm>
            <a:off x="4394835" y="2168912"/>
            <a:ext cx="1175907" cy="4028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685800">
              <a:buClrTx/>
              <a:defRPr/>
            </a:pPr>
            <a:r>
              <a:rPr lang="en-US" sz="1350" b="1">
                <a:solidFill>
                  <a:srgbClr val="0D47C9"/>
                </a:solidFill>
                <a:latin typeface="EC Square Sans Pro"/>
              </a:rPr>
              <a:t>Award of</a:t>
            </a:r>
            <a:endParaRPr lang="en-US" sz="1350">
              <a:solidFill>
                <a:srgbClr val="0D47C9"/>
              </a:solidFill>
              <a:latin typeface="EC Square Sans Pro"/>
            </a:endParaRPr>
          </a:p>
          <a:p>
            <a:pPr defTabSz="685800">
              <a:buClrTx/>
              <a:defRPr/>
            </a:pPr>
            <a:r>
              <a:rPr lang="en-US" sz="1350" b="1">
                <a:solidFill>
                  <a:srgbClr val="0D47C9"/>
                </a:solidFill>
                <a:latin typeface="EC Square Sans Pro"/>
              </a:rPr>
              <a:t>STEP Seal</a:t>
            </a:r>
            <a:endParaRPr lang="en-US" sz="1350">
              <a:solidFill>
                <a:srgbClr val="0D47C9"/>
              </a:solidFill>
              <a:latin typeface="Arial"/>
            </a:endParaRPr>
          </a:p>
        </p:txBody>
      </p:sp>
      <p:pic>
        <p:nvPicPr>
          <p:cNvPr id="60" name="Graphic 59" descr="Badge Tick with solid fill">
            <a:extLst>
              <a:ext uri="{FF2B5EF4-FFF2-40B4-BE49-F238E27FC236}">
                <a16:creationId xmlns:a16="http://schemas.microsoft.com/office/drawing/2014/main" id="{777B992B-D8C5-32B7-EA97-5A3D2FFB8BC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35789" y="2064971"/>
            <a:ext cx="610116" cy="610116"/>
          </a:xfrm>
          <a:prstGeom prst="rect">
            <a:avLst/>
          </a:prstGeom>
        </p:spPr>
      </p:pic>
      <p:sp>
        <p:nvSpPr>
          <p:cNvPr id="9" name="TextBox 8">
            <a:extLst>
              <a:ext uri="{FF2B5EF4-FFF2-40B4-BE49-F238E27FC236}">
                <a16:creationId xmlns:a16="http://schemas.microsoft.com/office/drawing/2014/main" id="{4AEA8AF3-73D0-0CE7-15DF-DAF750A2C7EF}"/>
              </a:ext>
            </a:extLst>
          </p:cNvPr>
          <p:cNvSpPr txBox="1"/>
          <p:nvPr/>
        </p:nvSpPr>
        <p:spPr>
          <a:xfrm>
            <a:off x="986673" y="4061713"/>
            <a:ext cx="6563786" cy="1038746"/>
          </a:xfrm>
          <a:prstGeom prst="rect">
            <a:avLst/>
          </a:prstGeom>
          <a:noFill/>
        </p:spPr>
        <p:txBody>
          <a:bodyPr wrap="square" lIns="68580" tIns="34290" rIns="68580" bIns="34290" rtlCol="0" anchor="t">
            <a:spAutoFit/>
          </a:bodyPr>
          <a:lstStyle/>
          <a:p>
            <a:pPr defTabSz="685800">
              <a:buClrTx/>
            </a:pPr>
            <a:r>
              <a:rPr lang="en-IE" sz="900" kern="1200" baseline="30000">
                <a:solidFill>
                  <a:prstClr val="black">
                    <a:lumMod val="65000"/>
                    <a:lumOff val="35000"/>
                  </a:prstClr>
                </a:solidFill>
                <a:latin typeface="EC Square Sans Pro"/>
                <a:ea typeface="+mn-ea"/>
                <a:cs typeface="+mn-cs"/>
              </a:rPr>
              <a:t>(1)</a:t>
            </a:r>
            <a:r>
              <a:rPr lang="en-IE" sz="900" kern="1200">
                <a:solidFill>
                  <a:prstClr val="black">
                    <a:lumMod val="65000"/>
                    <a:lumOff val="35000"/>
                  </a:prstClr>
                </a:solidFill>
                <a:latin typeface="EC Square Sans Pro"/>
                <a:ea typeface="+mn-ea"/>
                <a:cs typeface="+mn-cs"/>
              </a:rPr>
              <a:t> Direct management: EU funding is managed directly by the Commission; shared management: the European Commission and national authorities jointly manage the funding; indirect management: funding is managed by partner organisations or other authorities inside or outside the EU</a:t>
            </a:r>
          </a:p>
          <a:p>
            <a:pPr defTabSz="685800">
              <a:buClrTx/>
            </a:pPr>
            <a:r>
              <a:rPr lang="en-IE" sz="900" kern="1200" baseline="30000">
                <a:solidFill>
                  <a:prstClr val="black">
                    <a:lumMod val="65000"/>
                    <a:lumOff val="35000"/>
                  </a:prstClr>
                </a:solidFill>
                <a:latin typeface="EC Square Sans Pro"/>
                <a:ea typeface="+mn-ea"/>
                <a:cs typeface="+mn-cs"/>
              </a:rPr>
              <a:t>(2) </a:t>
            </a:r>
            <a:r>
              <a:rPr lang="en-IE" sz="900" kern="1200">
                <a:solidFill>
                  <a:prstClr val="black">
                    <a:lumMod val="65000"/>
                    <a:lumOff val="35000"/>
                  </a:prstClr>
                </a:solidFill>
                <a:latin typeface="EC Square Sans Pro"/>
                <a:ea typeface="+mn-ea"/>
                <a:cs typeface="+mn-cs"/>
              </a:rPr>
              <a:t>European Innovation Council</a:t>
            </a:r>
          </a:p>
          <a:p>
            <a:pPr defTabSz="685800">
              <a:buClrTx/>
            </a:pPr>
            <a:r>
              <a:rPr lang="en-IE" sz="900" kern="1200" baseline="30000">
                <a:solidFill>
                  <a:prstClr val="black">
                    <a:lumMod val="65000"/>
                    <a:lumOff val="35000"/>
                  </a:prstClr>
                </a:solidFill>
                <a:latin typeface="EC Square Sans Pro"/>
                <a:ea typeface="+mn-ea"/>
                <a:cs typeface="+mn-cs"/>
              </a:rPr>
              <a:t>(3) </a:t>
            </a:r>
            <a:r>
              <a:rPr lang="en-IE" sz="600" kern="1200" baseline="30000">
                <a:solidFill>
                  <a:prstClr val="black">
                    <a:lumMod val="65000"/>
                    <a:lumOff val="35000"/>
                  </a:prstClr>
                </a:solidFill>
                <a:latin typeface="EC Square Sans Pro"/>
                <a:ea typeface="+mn-ea"/>
                <a:cs typeface="+mn-cs"/>
              </a:rPr>
              <a:t> </a:t>
            </a:r>
            <a:r>
              <a:rPr lang="en-IE" sz="900" kern="1200">
                <a:solidFill>
                  <a:prstClr val="black">
                    <a:lumMod val="65000"/>
                    <a:lumOff val="35000"/>
                  </a:prstClr>
                </a:solidFill>
                <a:latin typeface="EC Square Sans Pro"/>
                <a:ea typeface="+mn-ea"/>
                <a:cs typeface="+mn-cs"/>
              </a:rPr>
              <a:t>Performance based programme managed by the European Commission and implemented by the Member States</a:t>
            </a:r>
            <a:endParaRPr lang="en-IE" sz="1350" kern="1200">
              <a:solidFill>
                <a:prstClr val="black">
                  <a:lumMod val="65000"/>
                  <a:lumOff val="35000"/>
                </a:prstClr>
              </a:solidFill>
              <a:ea typeface="+mn-ea"/>
              <a:cs typeface="+mn-cs"/>
            </a:endParaRPr>
          </a:p>
          <a:p>
            <a:pPr defTabSz="685800">
              <a:buClrTx/>
            </a:pPr>
            <a:r>
              <a:rPr lang="en-IE" sz="900" kern="1200" baseline="30000">
                <a:solidFill>
                  <a:prstClr val="black">
                    <a:lumMod val="65000"/>
                    <a:lumOff val="35000"/>
                  </a:prstClr>
                </a:solidFill>
                <a:latin typeface="EC Square Sans Pro"/>
                <a:ea typeface="+mn-ea"/>
                <a:cs typeface="+mn-cs"/>
              </a:rPr>
              <a:t>(4) </a:t>
            </a:r>
            <a:r>
              <a:rPr lang="en-IE" sz="900" kern="1200">
                <a:solidFill>
                  <a:prstClr val="black">
                    <a:lumMod val="65000"/>
                    <a:lumOff val="35000"/>
                  </a:prstClr>
                </a:solidFill>
                <a:latin typeface="EC Square Sans Pro"/>
                <a:ea typeface="+mn-ea"/>
                <a:cs typeface="+mn-cs"/>
              </a:rPr>
              <a:t>Implemented through the EIB group &amp; other implementing partners  – not awarding the Seal</a:t>
            </a:r>
          </a:p>
          <a:p>
            <a:pPr defTabSz="685800">
              <a:buClrTx/>
            </a:pPr>
            <a:endParaRPr lang="en-GB" sz="900" kern="1200">
              <a:solidFill>
                <a:prstClr val="black">
                  <a:lumMod val="65000"/>
                  <a:lumOff val="35000"/>
                </a:prstClr>
              </a:solidFill>
              <a:latin typeface="EC Square Sans Pro"/>
              <a:ea typeface="+mn-ea"/>
              <a:cs typeface="+mn-cs"/>
            </a:endParaRPr>
          </a:p>
        </p:txBody>
      </p:sp>
      <p:sp>
        <p:nvSpPr>
          <p:cNvPr id="2" name="Title 1">
            <a:extLst>
              <a:ext uri="{FF2B5EF4-FFF2-40B4-BE49-F238E27FC236}">
                <a16:creationId xmlns:a16="http://schemas.microsoft.com/office/drawing/2014/main" id="{8801F1A8-3DDF-153B-C4AF-C52D11D94EF5}"/>
              </a:ext>
            </a:extLst>
          </p:cNvPr>
          <p:cNvSpPr>
            <a:spLocks noGrp="1"/>
          </p:cNvSpPr>
          <p:nvPr>
            <p:ph type="title"/>
          </p:nvPr>
        </p:nvSpPr>
        <p:spPr/>
        <p:txBody>
          <a:bodyPr/>
          <a:lstStyle/>
          <a:p>
            <a:r>
              <a:rPr lang="en-IE">
                <a:latin typeface="EC Square Sans Pro"/>
              </a:rPr>
              <a:t>11 EU programmes support STEP</a:t>
            </a:r>
          </a:p>
        </p:txBody>
      </p:sp>
      <p:sp>
        <p:nvSpPr>
          <p:cNvPr id="12" name="TextBox 11">
            <a:extLst>
              <a:ext uri="{FF2B5EF4-FFF2-40B4-BE49-F238E27FC236}">
                <a16:creationId xmlns:a16="http://schemas.microsoft.com/office/drawing/2014/main" id="{237F6C5C-7AD0-05BA-00BD-12ADA31D4BFF}"/>
              </a:ext>
            </a:extLst>
          </p:cNvPr>
          <p:cNvSpPr txBox="1"/>
          <p:nvPr/>
        </p:nvSpPr>
        <p:spPr>
          <a:xfrm>
            <a:off x="728042" y="146818"/>
            <a:ext cx="1060694" cy="461665"/>
          </a:xfrm>
          <a:prstGeom prst="rect">
            <a:avLst/>
          </a:prstGeom>
          <a:noFill/>
        </p:spPr>
        <p:txBody>
          <a:bodyPr wrap="square">
            <a:spAutoFit/>
          </a:bodyPr>
          <a:lstStyle/>
          <a:p>
            <a:pPr defTabSz="685800">
              <a:buClrTx/>
            </a:pPr>
            <a:r>
              <a:rPr lang="en-IE" sz="2400" b="1" kern="1200">
                <a:solidFill>
                  <a:srgbClr val="FFC000"/>
                </a:solidFill>
                <a:latin typeface="EC Square Sans Pro"/>
                <a:ea typeface="+mn-ea"/>
                <a:cs typeface="+mn-cs"/>
              </a:rPr>
              <a:t>STEP</a:t>
            </a:r>
            <a:endParaRPr lang="en-IE" sz="2400" kern="1200">
              <a:solidFill>
                <a:prstClr val="black"/>
              </a:solidFill>
              <a:ea typeface="+mn-ea"/>
              <a:cs typeface="+mn-cs"/>
            </a:endParaRPr>
          </a:p>
        </p:txBody>
      </p:sp>
      <p:sp>
        <p:nvSpPr>
          <p:cNvPr id="10" name="Slide Number Placeholder 9">
            <a:extLst>
              <a:ext uri="{FF2B5EF4-FFF2-40B4-BE49-F238E27FC236}">
                <a16:creationId xmlns:a16="http://schemas.microsoft.com/office/drawing/2014/main" id="{0709B6C5-1163-7831-C273-8DDB1310AA80}"/>
              </a:ext>
            </a:extLst>
          </p:cNvPr>
          <p:cNvSpPr>
            <a:spLocks noGrp="1"/>
          </p:cNvSpPr>
          <p:nvPr>
            <p:ph type="sldNum" sz="quarter" idx="12"/>
          </p:nvPr>
        </p:nvSpPr>
        <p:spPr>
          <a:xfrm>
            <a:off x="628650" y="4598465"/>
            <a:ext cx="356039" cy="273844"/>
          </a:xfrm>
        </p:spPr>
        <p:txBody>
          <a:bodyPr/>
          <a:lstStyle/>
          <a:p>
            <a:pPr defTabSz="685800">
              <a:buClrTx/>
            </a:pPr>
            <a:fld id="{F46C79FD-C571-418B-AB0F-5EE936C85276}" type="slidenum">
              <a:rPr lang="en-GB" kern="1200">
                <a:solidFill>
                  <a:prstClr val="black">
                    <a:tint val="75000"/>
                  </a:prstClr>
                </a:solidFill>
                <a:ea typeface="+mn-ea"/>
                <a:cs typeface="+mn-cs"/>
              </a:rPr>
              <a:pPr defTabSz="685800">
                <a:buClrTx/>
              </a:pPr>
              <a:t>16</a:t>
            </a:fld>
            <a:endParaRPr lang="en-GB" kern="1200">
              <a:solidFill>
                <a:prstClr val="black">
                  <a:tint val="75000"/>
                </a:prstClr>
              </a:solidFill>
              <a:ea typeface="+mn-ea"/>
              <a:cs typeface="+mn-cs"/>
            </a:endParaRPr>
          </a:p>
        </p:txBody>
      </p:sp>
      <p:sp>
        <p:nvSpPr>
          <p:cNvPr id="4" name="TextBox 3">
            <a:extLst>
              <a:ext uri="{FF2B5EF4-FFF2-40B4-BE49-F238E27FC236}">
                <a16:creationId xmlns:a16="http://schemas.microsoft.com/office/drawing/2014/main" id="{44A26CF4-9004-9EE8-F6C4-6E7D3AD22193}"/>
              </a:ext>
            </a:extLst>
          </p:cNvPr>
          <p:cNvSpPr txBox="1"/>
          <p:nvPr/>
        </p:nvSpPr>
        <p:spPr>
          <a:xfrm>
            <a:off x="1424579" y="1665999"/>
            <a:ext cx="2036319" cy="43858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defTabSz="685800">
              <a:buClrTx/>
            </a:pPr>
            <a:r>
              <a:rPr lang="en-US" sz="1200" kern="1200">
                <a:solidFill>
                  <a:prstClr val="white"/>
                </a:solidFill>
                <a:latin typeface="EC Square Sans Pro"/>
                <a:ea typeface="+mn-ea"/>
              </a:rPr>
              <a:t>Funding and STEP Seal awarded by the Commission</a:t>
            </a:r>
            <a:endParaRPr lang="en-US" sz="1200" kern="1200">
              <a:solidFill>
                <a:prstClr val="white"/>
              </a:solidFill>
              <a:latin typeface="EC Square Sans Pro"/>
              <a:ea typeface="+mn-ea"/>
              <a:cs typeface="+mn-cs"/>
            </a:endParaRPr>
          </a:p>
        </p:txBody>
      </p:sp>
      <p:sp>
        <p:nvSpPr>
          <p:cNvPr id="11" name="TextBox 10">
            <a:extLst>
              <a:ext uri="{FF2B5EF4-FFF2-40B4-BE49-F238E27FC236}">
                <a16:creationId xmlns:a16="http://schemas.microsoft.com/office/drawing/2014/main" id="{EDADC7C1-5BA7-DF9C-5661-7795FE38408F}"/>
              </a:ext>
            </a:extLst>
          </p:cNvPr>
          <p:cNvSpPr txBox="1"/>
          <p:nvPr/>
        </p:nvSpPr>
        <p:spPr>
          <a:xfrm>
            <a:off x="6370233" y="1596982"/>
            <a:ext cx="2435926" cy="62324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defTabSz="685800">
              <a:buClrTx/>
            </a:pPr>
            <a:r>
              <a:rPr lang="en-IE" sz="1200" kern="1200">
                <a:solidFill>
                  <a:prstClr val="white"/>
                </a:solidFill>
                <a:latin typeface="EC Square Sans Pro"/>
                <a:ea typeface="+mn-ea"/>
              </a:rPr>
              <a:t>Funding</a:t>
            </a:r>
            <a:r>
              <a:rPr lang="en-IE" sz="1200" kern="1200">
                <a:solidFill>
                  <a:prstClr val="white"/>
                </a:solidFill>
                <a:latin typeface="EC Square Sans Pro"/>
                <a:ea typeface="+mn-lt"/>
              </a:rPr>
              <a:t> allocated by Member States from the EU budget and financial institutions (e.g., EIB)</a:t>
            </a:r>
            <a:endParaRPr lang="en-US" sz="1200" kern="1200">
              <a:solidFill>
                <a:prstClr val="white"/>
              </a:solidFill>
              <a:latin typeface="EC Square Sans Pro"/>
              <a:ea typeface="+mn-ea"/>
              <a:cs typeface="+mn-cs"/>
            </a:endParaRPr>
          </a:p>
        </p:txBody>
      </p:sp>
      <p:sp>
        <p:nvSpPr>
          <p:cNvPr id="13" name="Oval 12">
            <a:extLst>
              <a:ext uri="{FF2B5EF4-FFF2-40B4-BE49-F238E27FC236}">
                <a16:creationId xmlns:a16="http://schemas.microsoft.com/office/drawing/2014/main" id="{D053F4A5-F101-514B-51BA-056ED20AFC32}"/>
              </a:ext>
            </a:extLst>
          </p:cNvPr>
          <p:cNvSpPr/>
          <p:nvPr/>
        </p:nvSpPr>
        <p:spPr>
          <a:xfrm rot="703834">
            <a:off x="3304681" y="956126"/>
            <a:ext cx="1228358" cy="7437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GB" sz="1350" i="1" kern="1200">
                <a:solidFill>
                  <a:srgbClr val="082B7A"/>
                </a:solidFill>
                <a:latin typeface="EC Square Sans Pro"/>
              </a:rPr>
              <a:t>More than 100 calls </a:t>
            </a:r>
            <a:r>
              <a:rPr lang="en-GB" sz="1350" b="1" kern="1200">
                <a:solidFill>
                  <a:srgbClr val="002060"/>
                </a:solidFill>
                <a:latin typeface="EC Square Sans Pro"/>
              </a:rPr>
              <a:t>€13.5bn</a:t>
            </a:r>
            <a:r>
              <a:rPr lang="en-GB" sz="1350" kern="1200">
                <a:solidFill>
                  <a:srgbClr val="000000"/>
                </a:solidFill>
                <a:latin typeface="EC Square Sans Pro"/>
              </a:rPr>
              <a:t> </a:t>
            </a:r>
            <a:endParaRPr lang="en-GB" sz="1350" i="1" kern="1200">
              <a:solidFill>
                <a:srgbClr val="082B7A"/>
              </a:solidFill>
              <a:latin typeface="EC Square Sans Pro"/>
            </a:endParaRPr>
          </a:p>
        </p:txBody>
      </p:sp>
      <p:sp>
        <p:nvSpPr>
          <p:cNvPr id="14" name="Oval 13">
            <a:extLst>
              <a:ext uri="{FF2B5EF4-FFF2-40B4-BE49-F238E27FC236}">
                <a16:creationId xmlns:a16="http://schemas.microsoft.com/office/drawing/2014/main" id="{4555BD53-F772-A441-2D22-8446F9A38E71}"/>
              </a:ext>
            </a:extLst>
          </p:cNvPr>
          <p:cNvSpPr/>
          <p:nvPr/>
        </p:nvSpPr>
        <p:spPr>
          <a:xfrm rot="748664">
            <a:off x="7938291" y="880507"/>
            <a:ext cx="1224256" cy="61688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GB" sz="1350" b="1" kern="1200">
                <a:solidFill>
                  <a:srgbClr val="002060"/>
                </a:solidFill>
                <a:latin typeface="EC Square Sans Pro"/>
              </a:rPr>
              <a:t>€14bn </a:t>
            </a:r>
            <a:r>
              <a:rPr lang="en-GB" sz="1350" kern="1200">
                <a:solidFill>
                  <a:srgbClr val="002060"/>
                </a:solidFill>
                <a:latin typeface="EC Square Sans Pro"/>
              </a:rPr>
              <a:t>across 21 MS</a:t>
            </a:r>
            <a:r>
              <a:rPr lang="en-GB" sz="1350" kern="1200">
                <a:solidFill>
                  <a:srgbClr val="000000"/>
                </a:solidFill>
                <a:latin typeface="EC Square Sans Pro"/>
              </a:rPr>
              <a:t> </a:t>
            </a:r>
            <a:endParaRPr lang="en-GB" sz="1350" i="1" kern="1200">
              <a:solidFill>
                <a:srgbClr val="082B7A"/>
              </a:solidFill>
              <a:latin typeface="EC Square Sans Pro"/>
            </a:endParaRPr>
          </a:p>
        </p:txBody>
      </p:sp>
    </p:spTree>
    <p:extLst>
      <p:ext uri="{BB962C8B-B14F-4D97-AF65-F5344CB8AC3E}">
        <p14:creationId xmlns:p14="http://schemas.microsoft.com/office/powerpoint/2010/main" val="239943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62BFFC-615E-B15B-71F2-687644061504}"/>
              </a:ext>
            </a:extLst>
          </p:cNvPr>
          <p:cNvSpPr>
            <a:spLocks noGrp="1"/>
          </p:cNvSpPr>
          <p:nvPr>
            <p:ph type="sldNum" sz="quarter" idx="12"/>
          </p:nvPr>
        </p:nvSpPr>
        <p:spPr/>
        <p:txBody>
          <a:bodyPr/>
          <a:lstStyle/>
          <a:p>
            <a:pPr defTabSz="685800">
              <a:buClrTx/>
            </a:pPr>
            <a:fld id="{F46C79FD-C571-418B-AB0F-5EE936C85276}" type="slidenum">
              <a:rPr lang="en-GB" kern="1200">
                <a:solidFill>
                  <a:prstClr val="black">
                    <a:tint val="75000"/>
                  </a:prstClr>
                </a:solidFill>
                <a:ea typeface="+mn-ea"/>
                <a:cs typeface="+mn-cs"/>
              </a:rPr>
              <a:pPr defTabSz="685800">
                <a:buClrTx/>
              </a:pPr>
              <a:t>17</a:t>
            </a:fld>
            <a:endParaRPr lang="en-GB" kern="1200">
              <a:solidFill>
                <a:prstClr val="black">
                  <a:tint val="75000"/>
                </a:prstClr>
              </a:solidFill>
              <a:ea typeface="+mn-ea"/>
              <a:cs typeface="+mn-cs"/>
            </a:endParaRPr>
          </a:p>
        </p:txBody>
      </p:sp>
      <p:sp>
        <p:nvSpPr>
          <p:cNvPr id="4" name="Title 3">
            <a:extLst>
              <a:ext uri="{FF2B5EF4-FFF2-40B4-BE49-F238E27FC236}">
                <a16:creationId xmlns:a16="http://schemas.microsoft.com/office/drawing/2014/main" id="{1F3600D3-5E75-F430-CA8E-B5CA16F689A2}"/>
              </a:ext>
            </a:extLst>
          </p:cNvPr>
          <p:cNvSpPr>
            <a:spLocks noGrp="1"/>
          </p:cNvSpPr>
          <p:nvPr>
            <p:ph type="ctrTitle"/>
          </p:nvPr>
        </p:nvSpPr>
        <p:spPr>
          <a:xfrm>
            <a:off x="803513" y="2571751"/>
            <a:ext cx="3780235" cy="881540"/>
          </a:xfrm>
        </p:spPr>
        <p:txBody>
          <a:bodyPr/>
          <a:lstStyle/>
          <a:p>
            <a:r>
              <a:rPr lang="en-US" sz="4050">
                <a:latin typeface="EC Square Sans Pro"/>
              </a:rPr>
              <a:t>STEP Scope</a:t>
            </a:r>
            <a:endParaRPr lang="en-US" sz="4050"/>
          </a:p>
        </p:txBody>
      </p:sp>
      <p:sp>
        <p:nvSpPr>
          <p:cNvPr id="5" name="Subtitle 4">
            <a:extLst>
              <a:ext uri="{FF2B5EF4-FFF2-40B4-BE49-F238E27FC236}">
                <a16:creationId xmlns:a16="http://schemas.microsoft.com/office/drawing/2014/main" id="{619C5FBE-7C33-8CD9-E230-F4D60F903A83}"/>
              </a:ext>
            </a:extLst>
          </p:cNvPr>
          <p:cNvSpPr>
            <a:spLocks noGrp="1"/>
          </p:cNvSpPr>
          <p:nvPr>
            <p:ph type="subTitle" idx="1"/>
          </p:nvPr>
        </p:nvSpPr>
        <p:spPr>
          <a:xfrm>
            <a:off x="803514" y="3674352"/>
            <a:ext cx="4869245" cy="881540"/>
          </a:xfrm>
        </p:spPr>
        <p:txBody>
          <a:bodyPr vert="horz" lIns="68580" tIns="34290" rIns="68580" bIns="34290" rtlCol="0" anchor="t">
            <a:noAutofit/>
          </a:bodyPr>
          <a:lstStyle/>
          <a:p>
            <a:r>
              <a:rPr lang="en-US">
                <a:latin typeface="EC Square Sans Pro"/>
              </a:rPr>
              <a:t>Objectives, conditions, and scope</a:t>
            </a:r>
            <a:endParaRPr lang="en-US"/>
          </a:p>
        </p:txBody>
      </p:sp>
    </p:spTree>
    <p:extLst>
      <p:ext uri="{BB962C8B-B14F-4D97-AF65-F5344CB8AC3E}">
        <p14:creationId xmlns:p14="http://schemas.microsoft.com/office/powerpoint/2010/main" val="287221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3F5B6C2-06C9-EDFE-F4D6-7BE121B3182C}"/>
              </a:ext>
            </a:extLst>
          </p:cNvPr>
          <p:cNvSpPr/>
          <p:nvPr/>
        </p:nvSpPr>
        <p:spPr>
          <a:xfrm>
            <a:off x="7390589" y="4457700"/>
            <a:ext cx="1641543" cy="6055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endParaRPr lang="en-IE" sz="1350" kern="1200">
              <a:solidFill>
                <a:prstClr val="white"/>
              </a:solidFill>
              <a:latin typeface="Arial"/>
            </a:endParaRPr>
          </a:p>
        </p:txBody>
      </p:sp>
      <p:graphicFrame>
        <p:nvGraphicFramePr>
          <p:cNvPr id="8" name="Table 41">
            <a:extLst>
              <a:ext uri="{FF2B5EF4-FFF2-40B4-BE49-F238E27FC236}">
                <a16:creationId xmlns:a16="http://schemas.microsoft.com/office/drawing/2014/main" id="{6BCB87AA-4837-FE3F-9594-41824DC34B94}"/>
              </a:ext>
            </a:extLst>
          </p:cNvPr>
          <p:cNvGraphicFramePr>
            <a:graphicFrameLocks/>
          </p:cNvGraphicFramePr>
          <p:nvPr/>
        </p:nvGraphicFramePr>
        <p:xfrm>
          <a:off x="4873425" y="1662818"/>
          <a:ext cx="3915000" cy="3095712"/>
        </p:xfrm>
        <a:graphic>
          <a:graphicData uri="http://schemas.openxmlformats.org/drawingml/2006/table">
            <a:tbl>
              <a:tblPr firstRow="1" bandRow="1">
                <a:tableStyleId>{5C22544A-7EE6-4342-B048-85BDC9FD1C3A}</a:tableStyleId>
              </a:tblPr>
              <a:tblGrid>
                <a:gridCol w="1957500">
                  <a:extLst>
                    <a:ext uri="{9D8B030D-6E8A-4147-A177-3AD203B41FA5}">
                      <a16:colId xmlns:a16="http://schemas.microsoft.com/office/drawing/2014/main" val="1365864720"/>
                    </a:ext>
                  </a:extLst>
                </a:gridCol>
                <a:gridCol w="1957500">
                  <a:extLst>
                    <a:ext uri="{9D8B030D-6E8A-4147-A177-3AD203B41FA5}">
                      <a16:colId xmlns:a16="http://schemas.microsoft.com/office/drawing/2014/main" val="1544111877"/>
                    </a:ext>
                  </a:extLst>
                </a:gridCol>
              </a:tblGrid>
              <a:tr h="7739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accent4"/>
                          </a:solidFill>
                          <a:effectLst/>
                          <a:uLnTx/>
                          <a:uFillTx/>
                          <a:latin typeface="EC Square Sans Pro"/>
                          <a:ea typeface="+mn-ea"/>
                          <a:cs typeface="+mn-cs"/>
                        </a:rPr>
                        <a:t>Digital and deep</a:t>
                      </a:r>
                      <a:endParaRPr kumimoji="0" lang="en-BE" sz="1100" b="1" i="0" u="none" strike="noStrike" kern="1200" cap="none" spc="0" normalizeH="0" baseline="0" noProof="0">
                        <a:ln>
                          <a:noFill/>
                        </a:ln>
                        <a:solidFill>
                          <a:schemeClr val="accent4"/>
                        </a:solidFill>
                        <a:effectLst/>
                        <a:uLnTx/>
                        <a:uFillTx/>
                        <a:latin typeface="EC Square Sans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accent4"/>
                          </a:solidFill>
                          <a:effectLst/>
                          <a:uLnTx/>
                          <a:uFillTx/>
                          <a:latin typeface="EC Square Sans Pro"/>
                          <a:ea typeface="+mn-ea"/>
                          <a:cs typeface="+mn-cs"/>
                        </a:rPr>
                        <a:t>tech innovation </a:t>
                      </a:r>
                      <a:endParaRPr kumimoji="0" lang="en-GB" sz="1100" b="1" i="0" u="none" strike="noStrike" kern="1200" cap="none" spc="-30" normalizeH="0" baseline="0" noProof="0">
                        <a:ln>
                          <a:noFill/>
                        </a:ln>
                        <a:solidFill>
                          <a:schemeClr val="accent4"/>
                        </a:solidFill>
                        <a:effectLst/>
                        <a:uLnTx/>
                        <a:uFillTx/>
                        <a:latin typeface="EC Square Sans Pro"/>
                        <a:ea typeface="+mn-ea"/>
                        <a:cs typeface="+mn-cs"/>
                      </a:endParaRPr>
                    </a:p>
                  </a:txBody>
                  <a:tcPr marL="68580" marR="68580" marT="34290" marB="3429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B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accent4"/>
                          </a:solidFill>
                          <a:effectLst/>
                          <a:uLnTx/>
                          <a:uFillTx/>
                          <a:latin typeface="EC Square Sans Pro"/>
                          <a:ea typeface="+mn-lt"/>
                          <a:cs typeface="Arial"/>
                        </a:rPr>
                        <a:t>Artificial intelligence, </a:t>
                      </a:r>
                      <a:br>
                        <a:rPr kumimoji="0" lang="en-US" sz="1100" b="0" i="0" u="none" strike="noStrike" kern="1200" cap="none" spc="0" normalizeH="0" baseline="0" noProof="0">
                          <a:ln>
                            <a:noFill/>
                          </a:ln>
                          <a:solidFill>
                            <a:srgbClr val="082B7A"/>
                          </a:solidFill>
                          <a:effectLst/>
                          <a:uLnTx/>
                          <a:uFillTx/>
                          <a:latin typeface="EC Square Sans Pro"/>
                          <a:ea typeface="+mn-lt"/>
                          <a:cs typeface="Arial"/>
                        </a:rPr>
                      </a:br>
                      <a:r>
                        <a:rPr kumimoji="0" lang="en-US" sz="1100" b="0" i="0" u="none" strike="noStrike" kern="1200" cap="none" spc="0" normalizeH="0" baseline="0" noProof="0">
                          <a:ln>
                            <a:noFill/>
                          </a:ln>
                          <a:solidFill>
                            <a:schemeClr val="accent4"/>
                          </a:solidFill>
                          <a:effectLst/>
                          <a:uLnTx/>
                          <a:uFillTx/>
                          <a:latin typeface="EC Square Sans Pro"/>
                          <a:ea typeface="+mn-lt"/>
                          <a:cs typeface="Arial"/>
                        </a:rPr>
                        <a:t>quantum technologies, </a:t>
                      </a:r>
                      <a:br>
                        <a:rPr kumimoji="0" lang="en-US" sz="1100" b="0" i="0" u="none" strike="noStrike" kern="1200" cap="none" spc="0" normalizeH="0" baseline="0" noProof="0">
                          <a:ln>
                            <a:noFill/>
                          </a:ln>
                          <a:solidFill>
                            <a:srgbClr val="082B7A"/>
                          </a:solidFill>
                          <a:effectLst/>
                          <a:uLnTx/>
                          <a:uFillTx/>
                          <a:latin typeface="EC Square Sans Pro"/>
                          <a:ea typeface="+mn-lt"/>
                          <a:cs typeface="Arial"/>
                        </a:rPr>
                      </a:br>
                      <a:r>
                        <a:rPr kumimoji="0" lang="en-US" sz="1100" b="0" i="0" u="none" strike="noStrike" kern="1200" cap="none" spc="0" normalizeH="0" baseline="0" noProof="0">
                          <a:ln>
                            <a:noFill/>
                          </a:ln>
                          <a:solidFill>
                            <a:schemeClr val="accent4"/>
                          </a:solidFill>
                          <a:effectLst/>
                          <a:uLnTx/>
                          <a:uFillTx/>
                          <a:latin typeface="EC Square Sans Pro"/>
                          <a:ea typeface="+mn-lt"/>
                          <a:cs typeface="Arial"/>
                        </a:rPr>
                        <a:t>advanced connectivity </a:t>
                      </a:r>
                      <a:endParaRPr kumimoji="0" lang="en-GB" sz="1100" b="1" i="0" u="none" strike="noStrike" kern="1200" cap="none" spc="0" normalizeH="0" baseline="0" noProof="0">
                        <a:ln>
                          <a:noFill/>
                        </a:ln>
                        <a:solidFill>
                          <a:schemeClr val="accent4"/>
                        </a:solidFill>
                        <a:effectLst/>
                        <a:uLnTx/>
                        <a:uFillTx/>
                        <a:latin typeface="EC Square Sans Pro"/>
                        <a:ea typeface="+mn-lt"/>
                        <a:cs typeface="Arial"/>
                      </a:endParaRPr>
                    </a:p>
                  </a:txBody>
                  <a:tcPr marL="68580" marR="68580" marT="34290" marB="34290"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BFB"/>
                    </a:solidFill>
                  </a:tcPr>
                </a:tc>
                <a:extLst>
                  <a:ext uri="{0D108BD9-81ED-4DB2-BD59-A6C34878D82A}">
                    <a16:rowId xmlns:a16="http://schemas.microsoft.com/office/drawing/2014/main" val="613740254"/>
                  </a:ext>
                </a:extLst>
              </a:tr>
              <a:tr h="7739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accent4"/>
                          </a:solidFill>
                          <a:effectLst/>
                          <a:uLnTx/>
                          <a:uFillTx/>
                          <a:latin typeface="EC Square Sans Pro"/>
                          <a:ea typeface="+mn-ea"/>
                          <a:cs typeface="+mn-cs"/>
                        </a:rPr>
                        <a:t>Clean and resource</a:t>
                      </a:r>
                      <a:endParaRPr kumimoji="0" lang="en-BE" sz="1100" b="1" i="0" u="none" strike="noStrike" kern="1200" cap="none" spc="0" normalizeH="0" baseline="0" noProof="0">
                        <a:ln>
                          <a:noFill/>
                        </a:ln>
                        <a:solidFill>
                          <a:schemeClr val="accent4"/>
                        </a:solidFill>
                        <a:effectLst/>
                        <a:uLnTx/>
                        <a:uFillTx/>
                        <a:latin typeface="EC Square Sans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accent4"/>
                          </a:solidFill>
                          <a:effectLst/>
                          <a:uLnTx/>
                          <a:uFillTx/>
                          <a:latin typeface="EC Square Sans Pro"/>
                          <a:ea typeface="+mn-ea"/>
                          <a:cs typeface="+mn-cs"/>
                        </a:rPr>
                        <a:t>efficient tech </a:t>
                      </a:r>
                      <a:endParaRPr kumimoji="0" lang="en-GB" sz="1100" b="1" i="0" u="none" strike="noStrike" kern="1200" cap="none" spc="-30" normalizeH="0" baseline="0" noProof="0">
                        <a:ln>
                          <a:noFill/>
                        </a:ln>
                        <a:solidFill>
                          <a:schemeClr val="accent4"/>
                        </a:solidFill>
                        <a:effectLst/>
                        <a:uLnTx/>
                        <a:uFillTx/>
                        <a:latin typeface="EC Square Sans Pro"/>
                        <a:ea typeface="+mn-ea"/>
                        <a:cs typeface="+mn-cs"/>
                      </a:endParaRPr>
                    </a:p>
                  </a:txBody>
                  <a:tcPr marL="68580" marR="68580" marT="34290" marB="3429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B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accent4"/>
                          </a:solidFill>
                          <a:effectLst/>
                          <a:uLnTx/>
                          <a:uFillTx/>
                          <a:latin typeface="EC Square Sans Pro"/>
                          <a:ea typeface="+mn-lt"/>
                          <a:cs typeface="Arial"/>
                        </a:rPr>
                        <a:t>Carbon capture and </a:t>
                      </a:r>
                      <a:br>
                        <a:rPr kumimoji="0" lang="en-US" sz="1100" b="0" i="0" u="none" strike="noStrike" kern="1200" cap="none" spc="0" normalizeH="0" baseline="0" noProof="0">
                          <a:ln>
                            <a:noFill/>
                          </a:ln>
                          <a:solidFill>
                            <a:srgbClr val="082B7A"/>
                          </a:solidFill>
                          <a:effectLst/>
                          <a:uLnTx/>
                          <a:uFillTx/>
                          <a:latin typeface="EC Square Sans Pro"/>
                          <a:ea typeface="+mn-lt"/>
                          <a:cs typeface="Arial"/>
                        </a:rPr>
                      </a:br>
                      <a:r>
                        <a:rPr kumimoji="0" lang="en-US" sz="1100" b="0" i="0" u="none" strike="noStrike" kern="1200" cap="none" spc="0" normalizeH="0" baseline="0" noProof="0">
                          <a:ln>
                            <a:noFill/>
                          </a:ln>
                          <a:solidFill>
                            <a:schemeClr val="accent4"/>
                          </a:solidFill>
                          <a:effectLst/>
                          <a:uLnTx/>
                          <a:uFillTx/>
                          <a:latin typeface="EC Square Sans Pro"/>
                          <a:ea typeface="+mn-lt"/>
                          <a:cs typeface="Arial"/>
                        </a:rPr>
                        <a:t>storage technologies, </a:t>
                      </a:r>
                      <a:br>
                        <a:rPr kumimoji="0" lang="en-US" sz="1100" b="0" i="0" u="none" strike="noStrike" kern="1200" cap="none" spc="0" normalizeH="0" baseline="0" noProof="0">
                          <a:ln>
                            <a:noFill/>
                          </a:ln>
                          <a:solidFill>
                            <a:srgbClr val="082B7A"/>
                          </a:solidFill>
                          <a:effectLst/>
                          <a:uLnTx/>
                          <a:uFillTx/>
                          <a:latin typeface="EC Square Sans Pro"/>
                          <a:ea typeface="+mn-lt"/>
                          <a:cs typeface="Arial"/>
                        </a:rPr>
                      </a:br>
                      <a:r>
                        <a:rPr kumimoji="0" lang="en-US" sz="1100" b="0" i="0" u="none" strike="noStrike" kern="1200" cap="none" spc="0" normalizeH="0" baseline="0" noProof="0">
                          <a:ln>
                            <a:noFill/>
                          </a:ln>
                          <a:solidFill>
                            <a:schemeClr val="accent4"/>
                          </a:solidFill>
                          <a:effectLst/>
                          <a:uLnTx/>
                          <a:uFillTx/>
                          <a:latin typeface="EC Square Sans Pro"/>
                          <a:ea typeface="+mn-lt"/>
                          <a:cs typeface="Arial"/>
                        </a:rPr>
                        <a:t>heat pumps</a:t>
                      </a:r>
                    </a:p>
                  </a:txBody>
                  <a:tcPr marL="68580" marR="68580" marT="34290" marB="3429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BFB"/>
                    </a:solidFill>
                  </a:tcPr>
                </a:tc>
                <a:extLst>
                  <a:ext uri="{0D108BD9-81ED-4DB2-BD59-A6C34878D82A}">
                    <a16:rowId xmlns:a16="http://schemas.microsoft.com/office/drawing/2014/main" val="1997526260"/>
                  </a:ext>
                </a:extLst>
              </a:tr>
              <a:tr h="7739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accent4"/>
                          </a:solidFill>
                          <a:effectLst/>
                          <a:uLnTx/>
                          <a:uFillTx/>
                          <a:latin typeface="EC Square Sans Pro"/>
                          <a:ea typeface="+mn-ea"/>
                          <a:cs typeface="+mn-cs"/>
                        </a:rPr>
                        <a:t>Bio tech </a:t>
                      </a:r>
                      <a:endParaRPr kumimoji="0" lang="en-GB" sz="1100" b="1" i="0" u="none" strike="noStrike" kern="1200" cap="none" spc="-30" normalizeH="0" baseline="0" noProof="0">
                        <a:ln>
                          <a:noFill/>
                        </a:ln>
                        <a:solidFill>
                          <a:schemeClr val="accent4"/>
                        </a:solidFill>
                        <a:effectLst/>
                        <a:uLnTx/>
                        <a:uFillTx/>
                        <a:latin typeface="EC Square Sans Pro"/>
                        <a:ea typeface="+mn-ea"/>
                        <a:cs typeface="+mn-cs"/>
                      </a:endParaRPr>
                    </a:p>
                  </a:txBody>
                  <a:tcPr marL="68580" marR="68580" marT="34290" marB="3429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BFB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strike="noStrike" baseline="0" noProof="0">
                          <a:solidFill>
                            <a:schemeClr val="accent4"/>
                          </a:solidFill>
                          <a:latin typeface="EC Square Sans Pro"/>
                          <a:cs typeface="Arial"/>
                        </a:rPr>
                        <a:t>Molecular biotechnology, pharmaceuticals, </a:t>
                      </a:r>
                      <a:br>
                        <a:rPr lang="en-US" sz="1100" b="0" strike="noStrike" baseline="0" noProof="0">
                          <a:solidFill>
                            <a:srgbClr val="082B7A"/>
                          </a:solidFill>
                          <a:latin typeface="EC Square Sans Pro"/>
                          <a:cs typeface="Arial"/>
                        </a:rPr>
                      </a:br>
                      <a:r>
                        <a:rPr lang="en-US" sz="1100" b="0" strike="noStrike" baseline="0" noProof="0">
                          <a:solidFill>
                            <a:schemeClr val="accent4"/>
                          </a:solidFill>
                          <a:latin typeface="EC Square Sans Pro"/>
                          <a:cs typeface="Arial"/>
                        </a:rPr>
                        <a:t>crop biotechnology</a:t>
                      </a:r>
                    </a:p>
                  </a:txBody>
                  <a:tcPr marL="68580" marR="68580" marT="34290" marB="3429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BFBFB"/>
                    </a:solidFill>
                  </a:tcPr>
                </a:tc>
                <a:extLst>
                  <a:ext uri="{0D108BD9-81ED-4DB2-BD59-A6C34878D82A}">
                    <a16:rowId xmlns:a16="http://schemas.microsoft.com/office/drawing/2014/main" val="2527367130"/>
                  </a:ext>
                </a:extLst>
              </a:tr>
              <a:tr h="7739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30" normalizeH="0" baseline="0" noProof="0">
                          <a:ln>
                            <a:noFill/>
                          </a:ln>
                          <a:solidFill>
                            <a:schemeClr val="accent4"/>
                          </a:solidFill>
                          <a:effectLst/>
                          <a:uLnTx/>
                          <a:uFillTx/>
                          <a:latin typeface="EC Square Sans Pro"/>
                          <a:ea typeface="+mn-ea"/>
                          <a:cs typeface="+mn-cs"/>
                        </a:rPr>
                        <a:t>Defence</a:t>
                      </a:r>
                      <a:endParaRPr kumimoji="0" lang="en-GB" sz="1100" b="1" i="1" u="none" strike="noStrike" kern="1200" cap="none" spc="-30" normalizeH="0" baseline="0" noProof="0">
                        <a:ln>
                          <a:noFill/>
                        </a:ln>
                        <a:solidFill>
                          <a:schemeClr val="accent4"/>
                        </a:solidFill>
                        <a:effectLst/>
                        <a:uLnTx/>
                        <a:uFillTx/>
                        <a:latin typeface="EC Square Sans Pro"/>
                        <a:ea typeface="+mn-ea"/>
                        <a:cs typeface="+mn-cs"/>
                      </a:endParaRPr>
                    </a:p>
                  </a:txBody>
                  <a:tcPr marL="68580" marR="68580" marT="34290" marB="3429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BFB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strike="noStrike" baseline="0" noProof="0">
                          <a:solidFill>
                            <a:schemeClr val="accent4"/>
                          </a:solidFill>
                          <a:latin typeface="EC Square Sans Pro"/>
                          <a:cs typeface="Arial"/>
                        </a:rPr>
                        <a:t>All defence technologies, </a:t>
                      </a:r>
                    </a:p>
                    <a:p>
                      <a:pPr marL="0" marR="0" lvl="0" indent="0" algn="ctr" rtl="0" eaLnBrk="1" fontAlgn="auto" latinLnBrk="0" hangingPunct="1">
                        <a:lnSpc>
                          <a:spcPct val="100000"/>
                        </a:lnSpc>
                        <a:spcBef>
                          <a:spcPts val="0"/>
                        </a:spcBef>
                        <a:spcAft>
                          <a:spcPts val="0"/>
                        </a:spcAft>
                        <a:buClrTx/>
                        <a:buSzTx/>
                        <a:buFontTx/>
                        <a:buNone/>
                      </a:pPr>
                      <a:r>
                        <a:rPr lang="en-GB" sz="1100" b="0" strike="noStrike" baseline="0" noProof="0">
                          <a:solidFill>
                            <a:schemeClr val="accent4"/>
                          </a:solidFill>
                          <a:latin typeface="EC Square Sans Pro"/>
                          <a:cs typeface="Arial"/>
                        </a:rPr>
                        <a:t>including dual-use</a:t>
                      </a:r>
                    </a:p>
                  </a:txBody>
                  <a:tcPr marL="68580" marR="68580" marT="34290" marB="3429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BFBFB"/>
                    </a:solidFill>
                  </a:tcPr>
                </a:tc>
                <a:extLst>
                  <a:ext uri="{0D108BD9-81ED-4DB2-BD59-A6C34878D82A}">
                    <a16:rowId xmlns:a16="http://schemas.microsoft.com/office/drawing/2014/main" val="2918021102"/>
                  </a:ext>
                </a:extLst>
              </a:tr>
            </a:tbl>
          </a:graphicData>
        </a:graphic>
      </p:graphicFrame>
      <p:sp>
        <p:nvSpPr>
          <p:cNvPr id="10" name="Rounded Rectangle 59">
            <a:extLst>
              <a:ext uri="{FF2B5EF4-FFF2-40B4-BE49-F238E27FC236}">
                <a16:creationId xmlns:a16="http://schemas.microsoft.com/office/drawing/2014/main" id="{F73E1F65-9A6B-CCC2-7176-5776F59BBCB3}"/>
              </a:ext>
            </a:extLst>
          </p:cNvPr>
          <p:cNvSpPr/>
          <p:nvPr/>
        </p:nvSpPr>
        <p:spPr>
          <a:xfrm>
            <a:off x="6927565" y="1070668"/>
            <a:ext cx="1641269" cy="629221"/>
          </a:xfrm>
          <a:prstGeom prst="roundRect">
            <a:avLst/>
          </a:prstGeom>
          <a:noFill/>
        </p:spPr>
        <p:txBody>
          <a:bodyPr wrap="square" anchor="ctr">
            <a:noAutofit/>
          </a:bodyPr>
          <a:lstStyle/>
          <a:p>
            <a:pPr algn="ctr" defTabSz="685800">
              <a:buClrTx/>
              <a:defRPr/>
            </a:pPr>
            <a:r>
              <a:rPr lang="en-US" sz="750" kern="1200">
                <a:solidFill>
                  <a:srgbClr val="082B7A"/>
                </a:solidFill>
                <a:latin typeface="EC Square Sans Pro"/>
                <a:ea typeface="+mn-lt"/>
              </a:rPr>
              <a:t>(indicative &amp; non-exhaustive)</a:t>
            </a:r>
            <a:endParaRPr lang="en-US" sz="1950" b="1" kern="1200" spc="-23">
              <a:solidFill>
                <a:srgbClr val="082B7A"/>
              </a:solidFill>
              <a:latin typeface="EC Square Sans Pro" panose="020B0506040000020004" pitchFamily="34" charset="0"/>
              <a:ea typeface="+mn-ea"/>
              <a:cs typeface="+mn-cs"/>
            </a:endParaRPr>
          </a:p>
          <a:p>
            <a:pPr algn="ctr" defTabSz="685800">
              <a:buClrTx/>
            </a:pPr>
            <a:r>
              <a:rPr lang="en-US" sz="1950" b="1" kern="1200" spc="-23">
                <a:solidFill>
                  <a:srgbClr val="0D47C9"/>
                </a:solidFill>
                <a:latin typeface="EC Square Sans Pro" panose="020B0506040000020004" pitchFamily="34" charset="0"/>
                <a:ea typeface="+mn-ea"/>
                <a:cs typeface="+mn-cs"/>
              </a:rPr>
              <a:t>EXAMPLES</a:t>
            </a:r>
          </a:p>
        </p:txBody>
      </p:sp>
      <p:sp>
        <p:nvSpPr>
          <p:cNvPr id="14" name="Rounded Rectangle 59">
            <a:extLst>
              <a:ext uri="{FF2B5EF4-FFF2-40B4-BE49-F238E27FC236}">
                <a16:creationId xmlns:a16="http://schemas.microsoft.com/office/drawing/2014/main" id="{8311018D-476A-AF94-C0C9-2B6B169BDC3C}"/>
              </a:ext>
            </a:extLst>
          </p:cNvPr>
          <p:cNvSpPr/>
          <p:nvPr/>
        </p:nvSpPr>
        <p:spPr>
          <a:xfrm>
            <a:off x="5150007" y="1035278"/>
            <a:ext cx="1461655" cy="538926"/>
          </a:xfrm>
          <a:prstGeom prst="roundRect">
            <a:avLst/>
          </a:prstGeom>
          <a:noFill/>
        </p:spPr>
        <p:txBody>
          <a:bodyPr wrap="square">
            <a:noAutofit/>
          </a:bodyPr>
          <a:lstStyle/>
          <a:p>
            <a:pPr algn="ctr" defTabSz="685800">
              <a:buClrTx/>
            </a:pPr>
            <a:r>
              <a:rPr lang="en-US" sz="1500" b="1" kern="1200">
                <a:solidFill>
                  <a:srgbClr val="FFC817"/>
                </a:solidFill>
                <a:latin typeface="EC Square Sans Pro" panose="020B0506040000020004" pitchFamily="34" charset="0"/>
                <a:ea typeface="+mn-ea"/>
                <a:cs typeface="+mn-cs"/>
              </a:rPr>
              <a:t>STEP</a:t>
            </a:r>
            <a:endParaRPr lang="en-US" sz="1950" b="1" kern="1200">
              <a:solidFill>
                <a:srgbClr val="FFC817"/>
              </a:solidFill>
              <a:latin typeface="EC Square Sans Pro" panose="020B0506040000020004" pitchFamily="34" charset="0"/>
              <a:ea typeface="+mn-ea"/>
              <a:cs typeface="+mn-cs"/>
            </a:endParaRPr>
          </a:p>
          <a:p>
            <a:pPr algn="ctr" defTabSz="685800">
              <a:buClrTx/>
            </a:pPr>
            <a:r>
              <a:rPr lang="en-US" sz="1950" b="1" kern="1200">
                <a:solidFill>
                  <a:srgbClr val="0D47C9"/>
                </a:solidFill>
                <a:latin typeface="EC Square Sans Pro" panose="020B0506040000020004" pitchFamily="34" charset="0"/>
                <a:ea typeface="+mn-ea"/>
                <a:cs typeface="+mn-cs"/>
              </a:rPr>
              <a:t>SECTORS</a:t>
            </a:r>
            <a:endParaRPr lang="en-GB" sz="1950" b="1" kern="1200" spc="-23">
              <a:solidFill>
                <a:srgbClr val="0D47C9"/>
              </a:solidFill>
              <a:latin typeface="EC Square Sans Pro" panose="020B0506040000020004" pitchFamily="34" charset="0"/>
              <a:ea typeface="+mn-ea"/>
              <a:cs typeface="+mn-cs"/>
            </a:endParaRPr>
          </a:p>
        </p:txBody>
      </p:sp>
      <p:sp>
        <p:nvSpPr>
          <p:cNvPr id="45" name="Rectangle: Rounded Corners 44">
            <a:extLst>
              <a:ext uri="{FF2B5EF4-FFF2-40B4-BE49-F238E27FC236}">
                <a16:creationId xmlns:a16="http://schemas.microsoft.com/office/drawing/2014/main" id="{F0B3543F-ABC3-A97A-DC2C-20B4910DB30E}"/>
              </a:ext>
            </a:extLst>
          </p:cNvPr>
          <p:cNvSpPr/>
          <p:nvPr/>
        </p:nvSpPr>
        <p:spPr>
          <a:xfrm flipH="1">
            <a:off x="5074221" y="1747201"/>
            <a:ext cx="1615530" cy="2903381"/>
          </a:xfrm>
          <a:prstGeom prst="roundRect">
            <a:avLst>
              <a:gd name="adj" fmla="val 1926"/>
            </a:avLst>
          </a:prstGeom>
          <a:noFill/>
          <a:ln w="190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endParaRPr lang="en-IE" sz="1350" kern="1200">
              <a:solidFill>
                <a:prstClr val="white"/>
              </a:solidFill>
              <a:latin typeface="Arial"/>
            </a:endParaRPr>
          </a:p>
        </p:txBody>
      </p:sp>
      <p:sp>
        <p:nvSpPr>
          <p:cNvPr id="47" name="TextBox 46">
            <a:extLst>
              <a:ext uri="{FF2B5EF4-FFF2-40B4-BE49-F238E27FC236}">
                <a16:creationId xmlns:a16="http://schemas.microsoft.com/office/drawing/2014/main" id="{7D009DDF-3869-6443-4A08-2F04AE17F11C}"/>
              </a:ext>
            </a:extLst>
          </p:cNvPr>
          <p:cNvSpPr txBox="1"/>
          <p:nvPr/>
        </p:nvSpPr>
        <p:spPr>
          <a:xfrm>
            <a:off x="6069958" y="1666410"/>
            <a:ext cx="407240" cy="161583"/>
          </a:xfrm>
          <a:prstGeom prst="rect">
            <a:avLst/>
          </a:prstGeom>
          <a:solidFill>
            <a:srgbClr val="FBFBFB"/>
          </a:solidFill>
        </p:spPr>
        <p:txBody>
          <a:bodyPr wrap="square" lIns="0" tIns="0" rIns="0" bIns="0">
            <a:spAutoFit/>
          </a:bodyPr>
          <a:lstStyle/>
          <a:p>
            <a:pPr algn="ctr" defTabSz="685800">
              <a:buClrTx/>
            </a:pPr>
            <a:r>
              <a:rPr lang="en-US" sz="1050" b="1" kern="1200" spc="-23">
                <a:solidFill>
                  <a:srgbClr val="3ED9C9"/>
                </a:solidFill>
                <a:latin typeface="EC Square Sans Pro" panose="020B0506040000020004" pitchFamily="34" charset="0"/>
                <a:ea typeface="+mn-ea"/>
                <a:cs typeface="+mn-cs"/>
              </a:rPr>
              <a:t>CRMA</a:t>
            </a:r>
            <a:endParaRPr lang="en-IE" sz="1050" kern="1200">
              <a:solidFill>
                <a:srgbClr val="3ED9C9"/>
              </a:solidFill>
              <a:ea typeface="+mn-ea"/>
              <a:cs typeface="+mn-cs"/>
            </a:endParaRPr>
          </a:p>
        </p:txBody>
      </p:sp>
      <p:sp>
        <p:nvSpPr>
          <p:cNvPr id="48" name="Rounded Rectangle 59">
            <a:extLst>
              <a:ext uri="{FF2B5EF4-FFF2-40B4-BE49-F238E27FC236}">
                <a16:creationId xmlns:a16="http://schemas.microsoft.com/office/drawing/2014/main" id="{6FC16357-C6A5-2DB6-2C83-2B22962CDF7D}"/>
              </a:ext>
            </a:extLst>
          </p:cNvPr>
          <p:cNvSpPr/>
          <p:nvPr/>
        </p:nvSpPr>
        <p:spPr>
          <a:xfrm>
            <a:off x="5150008" y="2578745"/>
            <a:ext cx="1461655" cy="476805"/>
          </a:xfrm>
          <a:prstGeom prst="roundRect">
            <a:avLst>
              <a:gd name="adj" fmla="val 7014"/>
            </a:avLst>
          </a:prstGeom>
          <a:noFill/>
          <a:ln w="19050">
            <a:solidFill>
              <a:schemeClr val="accent6"/>
            </a:solidFill>
          </a:ln>
        </p:spPr>
        <p:txBody>
          <a:bodyPr wrap="square">
            <a:noAutofit/>
          </a:bodyPr>
          <a:lstStyle/>
          <a:p>
            <a:pPr algn="ctr" defTabSz="685800">
              <a:buClrTx/>
            </a:pPr>
            <a:endParaRPr lang="en-GB" sz="1050" b="1" kern="1200" spc="-23">
              <a:solidFill>
                <a:prstClr val="white"/>
              </a:solidFill>
              <a:latin typeface="EC Square Sans Pro" panose="020B0506040000020004" pitchFamily="34" charset="0"/>
              <a:ea typeface="+mn-ea"/>
              <a:cs typeface="+mn-cs"/>
            </a:endParaRPr>
          </a:p>
        </p:txBody>
      </p:sp>
      <p:sp>
        <p:nvSpPr>
          <p:cNvPr id="49" name="TextBox 48">
            <a:extLst>
              <a:ext uri="{FF2B5EF4-FFF2-40B4-BE49-F238E27FC236}">
                <a16:creationId xmlns:a16="http://schemas.microsoft.com/office/drawing/2014/main" id="{93FE6348-0F54-D33A-4FFD-B46A4435D246}"/>
              </a:ext>
            </a:extLst>
          </p:cNvPr>
          <p:cNvSpPr txBox="1"/>
          <p:nvPr/>
        </p:nvSpPr>
        <p:spPr>
          <a:xfrm>
            <a:off x="6069958" y="2491074"/>
            <a:ext cx="433541" cy="161583"/>
          </a:xfrm>
          <a:prstGeom prst="rect">
            <a:avLst/>
          </a:prstGeom>
          <a:solidFill>
            <a:srgbClr val="FBFBFB"/>
          </a:solidFill>
        </p:spPr>
        <p:txBody>
          <a:bodyPr wrap="square" lIns="0" tIns="0" rIns="0" bIns="0">
            <a:spAutoFit/>
          </a:bodyPr>
          <a:lstStyle/>
          <a:p>
            <a:pPr algn="ctr" defTabSz="685800">
              <a:buClrTx/>
            </a:pPr>
            <a:r>
              <a:rPr lang="en-US" sz="1050" b="1" kern="1200">
                <a:solidFill>
                  <a:srgbClr val="FD860F"/>
                </a:solidFill>
                <a:latin typeface="EC Square Sans Pro" panose="020B0506040000020004" pitchFamily="34" charset="0"/>
                <a:ea typeface="+mn-ea"/>
                <a:cs typeface="+mn-cs"/>
              </a:rPr>
              <a:t>NZIA</a:t>
            </a:r>
            <a:endParaRPr lang="en-IE" sz="1050" kern="1200">
              <a:solidFill>
                <a:srgbClr val="FD860F"/>
              </a:solidFill>
              <a:ea typeface="+mn-ea"/>
              <a:cs typeface="+mn-cs"/>
            </a:endParaRPr>
          </a:p>
        </p:txBody>
      </p:sp>
      <p:sp>
        <p:nvSpPr>
          <p:cNvPr id="50" name="TextBox 49">
            <a:extLst>
              <a:ext uri="{FF2B5EF4-FFF2-40B4-BE49-F238E27FC236}">
                <a16:creationId xmlns:a16="http://schemas.microsoft.com/office/drawing/2014/main" id="{1BF87B8D-77BF-4417-7E40-B8A15B265A9D}"/>
              </a:ext>
            </a:extLst>
          </p:cNvPr>
          <p:cNvSpPr txBox="1"/>
          <p:nvPr/>
        </p:nvSpPr>
        <p:spPr>
          <a:xfrm>
            <a:off x="331693" y="4757863"/>
            <a:ext cx="1840700" cy="276999"/>
          </a:xfrm>
          <a:prstGeom prst="rect">
            <a:avLst/>
          </a:prstGeom>
          <a:noFill/>
        </p:spPr>
        <p:txBody>
          <a:bodyPr wrap="square" lIns="0" tIns="0" rIns="0" bIns="0" anchor="t">
            <a:spAutoFit/>
          </a:bodyPr>
          <a:lstStyle/>
          <a:p>
            <a:pPr defTabSz="685800">
              <a:buClrTx/>
            </a:pPr>
            <a:r>
              <a:rPr lang="en-US" sz="600" b="1" kern="1200">
                <a:solidFill>
                  <a:srgbClr val="FD860F"/>
                </a:solidFill>
                <a:latin typeface="EC Square Sans Pro"/>
                <a:ea typeface="+mn-ea"/>
                <a:cs typeface="+mn-cs"/>
              </a:rPr>
              <a:t>NZIA</a:t>
            </a:r>
            <a:r>
              <a:rPr lang="en-BE" sz="600" b="1" kern="1200">
                <a:solidFill>
                  <a:srgbClr val="FD860F"/>
                </a:solidFill>
                <a:latin typeface="EC Square Sans Pro"/>
                <a:ea typeface="+mn-ea"/>
                <a:cs typeface="+mn-cs"/>
              </a:rPr>
              <a:t>: </a:t>
            </a:r>
            <a:r>
              <a:rPr lang="en-BE" sz="600" b="1" kern="1200">
                <a:solidFill>
                  <a:srgbClr val="082B7A"/>
                </a:solidFill>
                <a:latin typeface="EC Square Sans Pro"/>
                <a:ea typeface="+mn-ea"/>
                <a:cs typeface="+mn-cs"/>
              </a:rPr>
              <a:t>Net-Zero industry Act</a:t>
            </a:r>
            <a:endParaRPr lang="en-US" sz="600" b="1" kern="1200">
              <a:solidFill>
                <a:srgbClr val="082B7A"/>
              </a:solidFill>
              <a:latin typeface="EC Square Sans Pro"/>
              <a:ea typeface="+mn-ea"/>
              <a:cs typeface="+mn-cs"/>
            </a:endParaRPr>
          </a:p>
          <a:p>
            <a:pPr defTabSz="685800">
              <a:buClrTx/>
            </a:pPr>
            <a:r>
              <a:rPr lang="en-US" sz="600" b="1" kern="1200" spc="-23">
                <a:solidFill>
                  <a:srgbClr val="3ED9C9"/>
                </a:solidFill>
                <a:latin typeface="EC Square Sans Pro"/>
                <a:ea typeface="+mn-ea"/>
                <a:cs typeface="+mn-cs"/>
              </a:rPr>
              <a:t>CRMA</a:t>
            </a:r>
            <a:r>
              <a:rPr lang="en-BE" sz="600" b="1" kern="1200" spc="-23">
                <a:solidFill>
                  <a:srgbClr val="3ED9C9"/>
                </a:solidFill>
                <a:latin typeface="EC Square Sans Pro"/>
                <a:ea typeface="+mn-ea"/>
                <a:cs typeface="+mn-cs"/>
              </a:rPr>
              <a:t>: </a:t>
            </a:r>
            <a:r>
              <a:rPr lang="en-BE" sz="600" b="1" kern="1200" spc="-23">
                <a:solidFill>
                  <a:srgbClr val="082B7A"/>
                </a:solidFill>
                <a:latin typeface="EC Square Sans Pro"/>
                <a:ea typeface="+mn-ea"/>
                <a:cs typeface="+mn-cs"/>
              </a:rPr>
              <a:t>Critical Raw Materials Act</a:t>
            </a:r>
          </a:p>
          <a:p>
            <a:pPr defTabSz="685800">
              <a:buClrTx/>
            </a:pPr>
            <a:endParaRPr lang="fr-BE" sz="600" b="1" i="1" kern="1200" spc="-23">
              <a:solidFill>
                <a:srgbClr val="082B7A"/>
              </a:solidFill>
              <a:latin typeface="EC Square Sans Pro"/>
              <a:ea typeface="+mn-ea"/>
              <a:cs typeface="+mn-cs"/>
            </a:endParaRPr>
          </a:p>
        </p:txBody>
      </p:sp>
      <p:sp>
        <p:nvSpPr>
          <p:cNvPr id="3" name="Title 2">
            <a:extLst>
              <a:ext uri="{FF2B5EF4-FFF2-40B4-BE49-F238E27FC236}">
                <a16:creationId xmlns:a16="http://schemas.microsoft.com/office/drawing/2014/main" id="{6456D3E3-0686-A7CB-4E5E-9C603B49FC39}"/>
              </a:ext>
            </a:extLst>
          </p:cNvPr>
          <p:cNvSpPr>
            <a:spLocks noGrp="1"/>
          </p:cNvSpPr>
          <p:nvPr>
            <p:ph type="title"/>
          </p:nvPr>
        </p:nvSpPr>
        <p:spPr/>
        <p:txBody>
          <a:bodyPr/>
          <a:lstStyle/>
          <a:p>
            <a:r>
              <a:rPr lang="en-IE"/>
              <a:t>Scope</a:t>
            </a:r>
            <a:endParaRPr lang="en-US"/>
          </a:p>
        </p:txBody>
      </p:sp>
      <p:grpSp>
        <p:nvGrpSpPr>
          <p:cNvPr id="23" name="Group 22">
            <a:extLst>
              <a:ext uri="{FF2B5EF4-FFF2-40B4-BE49-F238E27FC236}">
                <a16:creationId xmlns:a16="http://schemas.microsoft.com/office/drawing/2014/main" id="{1855555E-DD92-BD85-C9CF-ABF01BFF5B31}"/>
              </a:ext>
            </a:extLst>
          </p:cNvPr>
          <p:cNvGrpSpPr/>
          <p:nvPr/>
        </p:nvGrpSpPr>
        <p:grpSpPr>
          <a:xfrm>
            <a:off x="5145016" y="1909027"/>
            <a:ext cx="1779104" cy="1764353"/>
            <a:chOff x="838200" y="2866078"/>
            <a:chExt cx="2372139" cy="2352471"/>
          </a:xfrm>
        </p:grpSpPr>
        <p:sp>
          <p:nvSpPr>
            <p:cNvPr id="28" name="Rounded Rectangle 59">
              <a:extLst>
                <a:ext uri="{FF2B5EF4-FFF2-40B4-BE49-F238E27FC236}">
                  <a16:creationId xmlns:a16="http://schemas.microsoft.com/office/drawing/2014/main" id="{27E4E891-3501-09A5-4852-0AE7DB4F6E68}"/>
                </a:ext>
              </a:extLst>
            </p:cNvPr>
            <p:cNvSpPr/>
            <p:nvPr/>
          </p:nvSpPr>
          <p:spPr>
            <a:xfrm>
              <a:off x="838200" y="2866078"/>
              <a:ext cx="2372139" cy="238363"/>
            </a:xfrm>
            <a:prstGeom prst="roundRect">
              <a:avLst/>
            </a:prstGeom>
            <a:noFill/>
          </p:spPr>
          <p:txBody>
            <a:bodyPr wrap="square" lIns="0" tIns="0" rIns="0" bIns="0">
              <a:spAutoFit/>
            </a:bodyPr>
            <a:lstStyle/>
            <a:p>
              <a:pPr algn="ctr" defTabSz="685800">
                <a:buClrTx/>
              </a:pPr>
              <a:endParaRPr lang="en-GB" sz="1050" b="1" kern="1200" spc="-23">
                <a:solidFill>
                  <a:prstClr val="white"/>
                </a:solidFill>
                <a:latin typeface="EC Square Sans Pro" panose="020B0506040000020004" pitchFamily="34" charset="0"/>
                <a:ea typeface="+mn-ea"/>
                <a:cs typeface="+mn-cs"/>
              </a:endParaRPr>
            </a:p>
          </p:txBody>
        </p:sp>
        <p:sp>
          <p:nvSpPr>
            <p:cNvPr id="29" name="Rectangle: Rounded Corners 28">
              <a:extLst>
                <a:ext uri="{FF2B5EF4-FFF2-40B4-BE49-F238E27FC236}">
                  <a16:creationId xmlns:a16="http://schemas.microsoft.com/office/drawing/2014/main" id="{9E0BD66E-5CFA-9DF5-FF68-F84695CADA4E}"/>
                </a:ext>
              </a:extLst>
            </p:cNvPr>
            <p:cNvSpPr/>
            <p:nvPr/>
          </p:nvSpPr>
          <p:spPr>
            <a:xfrm>
              <a:off x="838200" y="4427216"/>
              <a:ext cx="2309356" cy="79133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defTabSz="685800">
                <a:buClrTx/>
              </a:pPr>
              <a:endParaRPr lang="en-GB" sz="975" b="1" kern="1200">
                <a:solidFill>
                  <a:prstClr val="white"/>
                </a:solidFill>
                <a:latin typeface="EC Square Sans Pro"/>
                <a:ea typeface="+mn-lt"/>
                <a:cs typeface="Arial"/>
              </a:endParaRPr>
            </a:p>
          </p:txBody>
        </p:sp>
      </p:grpSp>
      <p:graphicFrame>
        <p:nvGraphicFramePr>
          <p:cNvPr id="9" name="Table 8">
            <a:extLst>
              <a:ext uri="{FF2B5EF4-FFF2-40B4-BE49-F238E27FC236}">
                <a16:creationId xmlns:a16="http://schemas.microsoft.com/office/drawing/2014/main" id="{A0ED33B5-E899-8B15-5FAB-5DD50984B560}"/>
              </a:ext>
            </a:extLst>
          </p:cNvPr>
          <p:cNvGraphicFramePr>
            <a:graphicFrameLocks/>
          </p:cNvGraphicFramePr>
          <p:nvPr/>
        </p:nvGraphicFramePr>
        <p:xfrm>
          <a:off x="328500" y="1665942"/>
          <a:ext cx="3915000" cy="2663171"/>
        </p:xfrm>
        <a:graphic>
          <a:graphicData uri="http://schemas.openxmlformats.org/drawingml/2006/table">
            <a:tbl>
              <a:tblPr firstRow="1" bandRow="1">
                <a:tableStyleId>{5C22544A-7EE6-4342-B048-85BDC9FD1C3A}</a:tableStyleId>
              </a:tblPr>
              <a:tblGrid>
                <a:gridCol w="1957500">
                  <a:extLst>
                    <a:ext uri="{9D8B030D-6E8A-4147-A177-3AD203B41FA5}">
                      <a16:colId xmlns:a16="http://schemas.microsoft.com/office/drawing/2014/main" val="1365864720"/>
                    </a:ext>
                  </a:extLst>
                </a:gridCol>
                <a:gridCol w="1957500">
                  <a:extLst>
                    <a:ext uri="{9D8B030D-6E8A-4147-A177-3AD203B41FA5}">
                      <a16:colId xmlns:a16="http://schemas.microsoft.com/office/drawing/2014/main" val="1544111877"/>
                    </a:ext>
                  </a:extLst>
                </a:gridCol>
              </a:tblGrid>
              <a:tr h="14588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accent4"/>
                          </a:solidFill>
                          <a:effectLst/>
                          <a:uLnTx/>
                          <a:uFillTx/>
                          <a:latin typeface="EC Square Sans Pro"/>
                          <a:ea typeface="+mn-lt"/>
                          <a:cs typeface="Arial"/>
                        </a:rPr>
                        <a:t>Supporting the </a:t>
                      </a:r>
                      <a:r>
                        <a:rPr kumimoji="0" lang="en-US" sz="1100" b="1" i="0" u="none" strike="noStrike" kern="1200" cap="none" spc="0" normalizeH="0" baseline="0" noProof="0">
                          <a:ln>
                            <a:noFill/>
                          </a:ln>
                          <a:solidFill>
                            <a:schemeClr val="accent4"/>
                          </a:solidFill>
                          <a:effectLst/>
                          <a:uLnTx/>
                          <a:uFillTx/>
                          <a:latin typeface="EC Square Sans Pro"/>
                          <a:ea typeface="+mn-lt"/>
                          <a:cs typeface="Arial"/>
                        </a:rPr>
                        <a:t>development</a:t>
                      </a:r>
                      <a:endParaRPr kumimoji="0" lang="en-BE" sz="1100" b="1" i="0" u="none" strike="noStrike" kern="1200" cap="none" spc="0" normalizeH="0" baseline="0" noProof="0">
                        <a:ln>
                          <a:noFill/>
                        </a:ln>
                        <a:solidFill>
                          <a:schemeClr val="accent4"/>
                        </a:solidFill>
                        <a:effectLst/>
                        <a:uLnTx/>
                        <a:uFillTx/>
                        <a:latin typeface="EC Square Sans Pro"/>
                        <a:ea typeface="+mn-lt"/>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accent4"/>
                          </a:solidFill>
                          <a:effectLst/>
                          <a:uLnTx/>
                          <a:uFillTx/>
                          <a:latin typeface="EC Square Sans Pro"/>
                          <a:ea typeface="+mn-lt"/>
                          <a:cs typeface="Arial"/>
                        </a:rPr>
                        <a:t>or manufacturing</a:t>
                      </a:r>
                      <a:r>
                        <a:rPr kumimoji="0" lang="en-BE" sz="1100" b="1" i="0" u="none" strike="noStrike" kern="1200" cap="none" spc="0" normalizeH="0" baseline="0" noProof="0">
                          <a:ln>
                            <a:noFill/>
                          </a:ln>
                          <a:solidFill>
                            <a:schemeClr val="accent4"/>
                          </a:solidFill>
                          <a:effectLst/>
                          <a:uLnTx/>
                          <a:uFillTx/>
                          <a:latin typeface="EC Square Sans Pro"/>
                          <a:ea typeface="+mn-lt"/>
                          <a:cs typeface="Arial"/>
                        </a:rPr>
                        <a:t> </a:t>
                      </a:r>
                      <a:r>
                        <a:rPr kumimoji="0" lang="en-US" sz="1100" b="0" i="0" u="none" strike="noStrike" kern="1200" cap="none" spc="0" normalizeH="0" baseline="0" noProof="0">
                          <a:ln>
                            <a:noFill/>
                          </a:ln>
                          <a:solidFill>
                            <a:schemeClr val="accent4"/>
                          </a:solidFill>
                          <a:effectLst/>
                          <a:uLnTx/>
                          <a:uFillTx/>
                          <a:latin typeface="EC Square Sans Pro"/>
                          <a:ea typeface="+mn-lt"/>
                          <a:cs typeface="Arial"/>
                        </a:rPr>
                        <a:t>of </a:t>
                      </a:r>
                      <a:br>
                        <a:rPr kumimoji="0" lang="en-US" sz="1100" b="0" i="0" u="none" strike="noStrike" kern="1200" cap="none" spc="0" normalizeH="0" baseline="0" noProof="0">
                          <a:ln>
                            <a:noFill/>
                          </a:ln>
                          <a:solidFill>
                            <a:srgbClr val="082B7A"/>
                          </a:solidFill>
                          <a:effectLst/>
                          <a:uLnTx/>
                          <a:uFillTx/>
                          <a:latin typeface="EC Square Sans Pro"/>
                          <a:ea typeface="+mn-lt"/>
                          <a:cs typeface="Arial"/>
                        </a:rPr>
                      </a:br>
                      <a:r>
                        <a:rPr kumimoji="0" lang="en-US" sz="1100" b="0" i="0" u="none" strike="noStrike" kern="1200" cap="none" spc="0" normalizeH="0" baseline="0" noProof="0">
                          <a:ln>
                            <a:noFill/>
                          </a:ln>
                          <a:solidFill>
                            <a:schemeClr val="accent4"/>
                          </a:solidFill>
                          <a:effectLst/>
                          <a:uLnTx/>
                          <a:uFillTx/>
                          <a:latin typeface="EC Square Sans Pro"/>
                          <a:ea typeface="+mn-lt"/>
                          <a:cs typeface="Arial"/>
                        </a:rPr>
                        <a:t>critical technologies or safeguarding and strengthening their respective </a:t>
                      </a:r>
                      <a:r>
                        <a:rPr kumimoji="0" lang="en-US" sz="1100" b="1" i="0" u="none" strike="noStrike" kern="1200" cap="none" spc="0" normalizeH="0" baseline="0" noProof="0">
                          <a:ln>
                            <a:noFill/>
                          </a:ln>
                          <a:solidFill>
                            <a:schemeClr val="accent4"/>
                          </a:solidFill>
                          <a:effectLst/>
                          <a:uLnTx/>
                          <a:uFillTx/>
                          <a:latin typeface="EC Square Sans Pro"/>
                          <a:ea typeface="+mn-lt"/>
                          <a:cs typeface="Arial"/>
                        </a:rPr>
                        <a:t>value chains</a:t>
                      </a:r>
                      <a:endParaRPr kumimoji="0" lang="en-GB" sz="1100" b="1" i="0" u="none" strike="noStrike" kern="1200" cap="none" spc="-30" normalizeH="0" baseline="30000" noProof="0">
                        <a:ln>
                          <a:noFill/>
                        </a:ln>
                        <a:solidFill>
                          <a:schemeClr val="accent4"/>
                        </a:solidFill>
                        <a:effectLst/>
                        <a:uLnTx/>
                        <a:uFillTx/>
                        <a:latin typeface="EC Square Sans Pro" panose="020B0506040000020004" pitchFamily="34" charset="0"/>
                        <a:ea typeface="+mn-ea"/>
                        <a:cs typeface="+mn-cs"/>
                      </a:endParaRPr>
                    </a:p>
                  </a:txBody>
                  <a:tcPr marL="68580" marR="68580" marT="34290" marB="34290" anchor="ctr">
                    <a:lnL w="12700" cmpd="sng">
                      <a:noFill/>
                    </a:lnL>
                    <a:lnR w="12700" cap="flat" cmpd="sng" algn="ctr">
                      <a:solidFill>
                        <a:schemeClr val="accent2"/>
                      </a:solidFill>
                      <a:prstDash val="solid"/>
                      <a:round/>
                      <a:headEnd type="none" w="med" len="med"/>
                      <a:tailEnd type="none" w="med" len="med"/>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accent4"/>
                          </a:solidFill>
                          <a:effectLst/>
                          <a:uLnTx/>
                          <a:uFillTx/>
                          <a:latin typeface="EC Square Sans Pro"/>
                          <a:ea typeface="+mn-lt"/>
                          <a:cs typeface="Arial"/>
                        </a:rPr>
                        <a:t>Bring an </a:t>
                      </a:r>
                      <a:r>
                        <a:rPr kumimoji="0" lang="en-US" sz="1100" b="1" i="0" u="none" strike="noStrike" kern="1200" cap="none" spc="0" normalizeH="0" baseline="0" noProof="0">
                          <a:ln>
                            <a:noFill/>
                          </a:ln>
                          <a:solidFill>
                            <a:schemeClr val="accent4"/>
                          </a:solidFill>
                          <a:effectLst/>
                          <a:uLnTx/>
                          <a:uFillTx/>
                          <a:latin typeface="EC Square Sans Pro"/>
                          <a:ea typeface="+mn-lt"/>
                          <a:cs typeface="Arial"/>
                        </a:rPr>
                        <a:t>innovative</a:t>
                      </a:r>
                      <a:r>
                        <a:rPr kumimoji="0" lang="en-US" sz="1100" b="0" i="0" u="none" strike="noStrike" kern="1200" cap="none" spc="0" normalizeH="0" baseline="0" noProof="0">
                          <a:ln>
                            <a:noFill/>
                          </a:ln>
                          <a:solidFill>
                            <a:schemeClr val="accent4"/>
                          </a:solidFill>
                          <a:effectLst/>
                          <a:uLnTx/>
                          <a:uFillTx/>
                          <a:latin typeface="EC Square Sans Pro"/>
                          <a:ea typeface="+mn-lt"/>
                          <a:cs typeface="Arial"/>
                        </a:rPr>
                        <a:t>, </a:t>
                      </a:r>
                      <a:br>
                        <a:rPr kumimoji="0" lang="en-US" sz="1100" b="0" i="0" u="none" strike="noStrike" kern="1200" cap="none" spc="0" normalizeH="0" baseline="0" noProof="0">
                          <a:ln>
                            <a:noFill/>
                          </a:ln>
                          <a:solidFill>
                            <a:srgbClr val="082B7A"/>
                          </a:solidFill>
                          <a:effectLst/>
                          <a:uLnTx/>
                          <a:uFillTx/>
                          <a:latin typeface="EC Square Sans Pro"/>
                          <a:ea typeface="+mn-lt"/>
                          <a:cs typeface="Arial"/>
                        </a:rPr>
                      </a:br>
                      <a:r>
                        <a:rPr kumimoji="0" lang="en-US" sz="1100" b="0" i="0" u="none" strike="noStrike" kern="1200" cap="none" spc="0" normalizeH="0" baseline="0" noProof="0">
                          <a:ln>
                            <a:noFill/>
                          </a:ln>
                          <a:solidFill>
                            <a:schemeClr val="accent4"/>
                          </a:solidFill>
                          <a:effectLst/>
                          <a:uLnTx/>
                          <a:uFillTx/>
                          <a:latin typeface="EC Square Sans Pro"/>
                          <a:ea typeface="+mn-lt"/>
                          <a:cs typeface="Arial"/>
                        </a:rPr>
                        <a:t>cutting-edge element with significant economic potential</a:t>
                      </a:r>
                      <a:endParaRPr kumimoji="0" lang="en-BE" sz="1100" b="0" i="0" u="none" strike="noStrike" kern="1200" cap="none" spc="0" normalizeH="0" baseline="0" noProof="0">
                        <a:ln>
                          <a:noFill/>
                        </a:ln>
                        <a:solidFill>
                          <a:schemeClr val="accent4"/>
                        </a:solidFill>
                        <a:effectLst/>
                        <a:uLnTx/>
                        <a:uFillTx/>
                        <a:latin typeface="EC Square Sans Pro"/>
                        <a:ea typeface="+mn-lt"/>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accent4"/>
                          </a:solidFill>
                          <a:effectLst/>
                          <a:uLnTx/>
                          <a:uFillTx/>
                          <a:latin typeface="EC Square Sans Pro"/>
                          <a:ea typeface="+mn-lt"/>
                          <a:cs typeface="Arial"/>
                        </a:rPr>
                        <a:t>to the Single Market</a:t>
                      </a:r>
                      <a:endParaRPr kumimoji="0" lang="en-GB" sz="1100" b="1" i="0" u="none" strike="noStrike" kern="1200" cap="none" spc="-30" normalizeH="0" baseline="0" noProof="0">
                        <a:ln>
                          <a:noFill/>
                        </a:ln>
                        <a:solidFill>
                          <a:schemeClr val="accent4"/>
                        </a:solidFill>
                        <a:effectLst/>
                        <a:uLnTx/>
                        <a:uFillTx/>
                        <a:latin typeface="EC Square Sans Pro" panose="020B0506040000020004" pitchFamily="34" charset="0"/>
                        <a:ea typeface="+mn-ea"/>
                        <a:cs typeface="+mn-cs"/>
                      </a:endParaRPr>
                    </a:p>
                  </a:txBody>
                  <a:tcPr marL="68580" marR="68580" marT="34290" marB="34290" anchor="ctr">
                    <a:lnL w="12700" cap="flat" cmpd="sng" algn="ctr">
                      <a:solidFill>
                        <a:schemeClr val="accent2"/>
                      </a:solidFill>
                      <a:prstDash val="solid"/>
                      <a:round/>
                      <a:headEnd type="none" w="med" len="med"/>
                      <a:tailEnd type="none" w="med" len="med"/>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BFBFB"/>
                    </a:solidFill>
                  </a:tcPr>
                </a:tc>
                <a:extLst>
                  <a:ext uri="{0D108BD9-81ED-4DB2-BD59-A6C34878D82A}">
                    <a16:rowId xmlns:a16="http://schemas.microsoft.com/office/drawing/2014/main" val="613740254"/>
                  </a:ext>
                </a:extLst>
              </a:tr>
              <a:tr h="12043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accent4"/>
                          </a:solidFill>
                          <a:effectLst/>
                          <a:uLnTx/>
                          <a:uFillTx/>
                          <a:latin typeface="EC Square Sans Pro"/>
                          <a:ea typeface="+mn-lt"/>
                          <a:cs typeface="Arial"/>
                        </a:rPr>
                        <a:t>Addressing shortages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accent4"/>
                          </a:solidFill>
                          <a:effectLst/>
                          <a:uLnTx/>
                          <a:uFillTx/>
                          <a:latin typeface="EC Square Sans Pro"/>
                          <a:ea typeface="+mn-lt"/>
                          <a:cs typeface="Arial"/>
                        </a:rPr>
                        <a:t>of </a:t>
                      </a:r>
                      <a:r>
                        <a:rPr kumimoji="0" lang="en-GB" sz="1100" b="1" i="0" u="none" strike="noStrike" kern="1200" cap="none" spc="0" normalizeH="0" baseline="0" noProof="0">
                          <a:ln>
                            <a:noFill/>
                          </a:ln>
                          <a:solidFill>
                            <a:schemeClr val="accent4"/>
                          </a:solidFill>
                          <a:effectLst/>
                          <a:uLnTx/>
                          <a:uFillTx/>
                          <a:latin typeface="EC Square Sans Pro"/>
                          <a:ea typeface="+mn-lt"/>
                          <a:cs typeface="Arial"/>
                        </a:rPr>
                        <a:t>labour</a:t>
                      </a:r>
                      <a:r>
                        <a:rPr kumimoji="0" lang="en-US" sz="1100" b="1" i="0" u="none" strike="noStrike" kern="1200" cap="none" spc="0" normalizeH="0" baseline="0" noProof="0">
                          <a:ln>
                            <a:noFill/>
                          </a:ln>
                          <a:solidFill>
                            <a:schemeClr val="accent4"/>
                          </a:solidFill>
                          <a:effectLst/>
                          <a:uLnTx/>
                          <a:uFillTx/>
                          <a:latin typeface="EC Square Sans Pro"/>
                          <a:ea typeface="+mn-lt"/>
                          <a:cs typeface="Arial"/>
                        </a:rPr>
                        <a:t> and skills </a:t>
                      </a:r>
                      <a:endParaRPr kumimoji="0" lang="en-GB" sz="1100" b="1" i="0" u="none" strike="noStrike" kern="1200" cap="none" spc="0" normalizeH="0" baseline="0" noProof="0">
                        <a:ln>
                          <a:noFill/>
                        </a:ln>
                        <a:solidFill>
                          <a:schemeClr val="accent4"/>
                        </a:solidFill>
                        <a:effectLst/>
                        <a:uLnTx/>
                        <a:uFillTx/>
                        <a:latin typeface="EC Square Sans Pro"/>
                        <a:ea typeface="+mn-lt"/>
                        <a:cs typeface="Arial"/>
                      </a:endParaRPr>
                    </a:p>
                  </a:txBody>
                  <a:tcPr marL="68580" marR="68580" marT="34290" marB="34290" anchor="ctr">
                    <a:lnL w="12700" cmpd="sng">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B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accent4"/>
                          </a:solidFill>
                          <a:effectLst/>
                          <a:uLnTx/>
                          <a:uFillTx/>
                          <a:latin typeface="EC Square Sans Pro"/>
                          <a:ea typeface="+mn-lt"/>
                          <a:cs typeface="Arial"/>
                        </a:rPr>
                        <a:t>Contribute to</a:t>
                      </a:r>
                      <a:endParaRPr kumimoji="0" lang="en-BE" sz="1100" b="0" i="0" u="none" strike="noStrike" kern="1200" cap="none" spc="0" normalizeH="0" baseline="0" noProof="0">
                        <a:ln>
                          <a:noFill/>
                        </a:ln>
                        <a:solidFill>
                          <a:schemeClr val="accent4"/>
                        </a:solidFill>
                        <a:effectLst/>
                        <a:uLnTx/>
                        <a:uFillTx/>
                        <a:latin typeface="EC Square Sans Pro"/>
                        <a:ea typeface="+mn-lt"/>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accent4"/>
                          </a:solidFill>
                          <a:effectLst/>
                          <a:uLnTx/>
                          <a:uFillTx/>
                          <a:latin typeface="EC Square Sans Pro"/>
                          <a:ea typeface="+mn-lt"/>
                          <a:cs typeface="Arial"/>
                        </a:rPr>
                        <a:t>reduce or prevent strategic dependencies </a:t>
                      </a:r>
                      <a:br>
                        <a:rPr kumimoji="0" lang="en-US" sz="1100" b="1" i="0" u="none" strike="noStrike" kern="1200" cap="none" spc="0" normalizeH="0" baseline="0" noProof="0">
                          <a:ln>
                            <a:noFill/>
                          </a:ln>
                          <a:solidFill>
                            <a:srgbClr val="082B7A"/>
                          </a:solidFill>
                          <a:effectLst/>
                          <a:uLnTx/>
                          <a:uFillTx/>
                          <a:latin typeface="EC Square Sans Pro"/>
                          <a:ea typeface="+mn-lt"/>
                          <a:cs typeface="Arial"/>
                        </a:rPr>
                      </a:br>
                      <a:r>
                        <a:rPr kumimoji="0" lang="en-US" sz="1100" b="0" i="0" u="none" strike="noStrike" kern="1200" cap="none" spc="0" normalizeH="0" baseline="0" noProof="0">
                          <a:ln>
                            <a:noFill/>
                          </a:ln>
                          <a:solidFill>
                            <a:schemeClr val="accent4"/>
                          </a:solidFill>
                          <a:effectLst/>
                          <a:uLnTx/>
                          <a:uFillTx/>
                          <a:latin typeface="EC Square Sans Pro"/>
                          <a:ea typeface="+mn-lt"/>
                          <a:cs typeface="Arial"/>
                        </a:rPr>
                        <a:t>of the Union</a:t>
                      </a:r>
                      <a:endParaRPr kumimoji="0" lang="en-GB" sz="1100" b="0" i="0" u="none" strike="noStrike" kern="1200" cap="none" spc="0" normalizeH="0" baseline="0" noProof="0">
                        <a:ln>
                          <a:noFill/>
                        </a:ln>
                        <a:solidFill>
                          <a:schemeClr val="accent4"/>
                        </a:solidFill>
                        <a:effectLst/>
                        <a:uLnTx/>
                        <a:uFillTx/>
                        <a:latin typeface="EC Square Sans Pro"/>
                        <a:ea typeface="+mn-lt"/>
                        <a:cs typeface="Arial"/>
                      </a:endParaRPr>
                    </a:p>
                  </a:txBody>
                  <a:tcPr marL="68580" marR="68580" marT="34290" marB="34290" anchor="ctr">
                    <a:lnL w="12700" cap="flat" cmpd="sng" algn="ctr">
                      <a:solidFill>
                        <a:schemeClr val="accent2"/>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BFB"/>
                    </a:solidFill>
                  </a:tcPr>
                </a:tc>
                <a:extLst>
                  <a:ext uri="{0D108BD9-81ED-4DB2-BD59-A6C34878D82A}">
                    <a16:rowId xmlns:a16="http://schemas.microsoft.com/office/drawing/2014/main" val="1997526260"/>
                  </a:ext>
                </a:extLst>
              </a:tr>
            </a:tbl>
          </a:graphicData>
        </a:graphic>
      </p:graphicFrame>
      <p:sp>
        <p:nvSpPr>
          <p:cNvPr id="31" name="Rounded Rectangle 59">
            <a:extLst>
              <a:ext uri="{FF2B5EF4-FFF2-40B4-BE49-F238E27FC236}">
                <a16:creationId xmlns:a16="http://schemas.microsoft.com/office/drawing/2014/main" id="{E5A5703A-29BF-E153-5659-4114FCFD1E3A}"/>
              </a:ext>
            </a:extLst>
          </p:cNvPr>
          <p:cNvSpPr/>
          <p:nvPr/>
        </p:nvSpPr>
        <p:spPr>
          <a:xfrm>
            <a:off x="399785" y="1070567"/>
            <a:ext cx="1770162" cy="623248"/>
          </a:xfrm>
          <a:prstGeom prst="rect">
            <a:avLst/>
          </a:prstGeom>
          <a:noFill/>
        </p:spPr>
        <p:txBody>
          <a:bodyPr wrap="square">
            <a:spAutoFit/>
          </a:bodyPr>
          <a:lstStyle/>
          <a:p>
            <a:pPr algn="ctr" defTabSz="685800">
              <a:buClrTx/>
            </a:pPr>
            <a:r>
              <a:rPr lang="en-US" sz="1500" b="1" kern="1200">
                <a:solidFill>
                  <a:srgbClr val="FFC817"/>
                </a:solidFill>
                <a:latin typeface="EC Square Sans Pro" panose="020B0506040000020004" pitchFamily="34" charset="0"/>
                <a:ea typeface="+mn-ea"/>
                <a:cs typeface="+mn-cs"/>
              </a:rPr>
              <a:t>STEP</a:t>
            </a:r>
            <a:endParaRPr lang="en-US" sz="1950" b="1" kern="1200">
              <a:solidFill>
                <a:srgbClr val="FFC817"/>
              </a:solidFill>
              <a:latin typeface="EC Square Sans Pro" panose="020B0506040000020004" pitchFamily="34" charset="0"/>
              <a:ea typeface="+mn-ea"/>
              <a:cs typeface="+mn-cs"/>
            </a:endParaRPr>
          </a:p>
          <a:p>
            <a:pPr algn="ctr" defTabSz="685800">
              <a:buClrTx/>
            </a:pPr>
            <a:r>
              <a:rPr lang="en-US" sz="1950" b="1" kern="1200">
                <a:solidFill>
                  <a:srgbClr val="0D47C9"/>
                </a:solidFill>
                <a:latin typeface="EC Square Sans Pro" panose="020B0506040000020004" pitchFamily="34" charset="0"/>
                <a:ea typeface="+mn-ea"/>
                <a:cs typeface="+mn-cs"/>
              </a:rPr>
              <a:t>OBJECTIVES</a:t>
            </a:r>
            <a:endParaRPr lang="en-GB" sz="1950" b="1" kern="1200" spc="-23">
              <a:solidFill>
                <a:srgbClr val="0D47C9"/>
              </a:solidFill>
              <a:latin typeface="EC Square Sans Pro" panose="020B0506040000020004" pitchFamily="34" charset="0"/>
              <a:ea typeface="+mn-ea"/>
              <a:cs typeface="+mn-cs"/>
            </a:endParaRPr>
          </a:p>
        </p:txBody>
      </p:sp>
      <p:sp>
        <p:nvSpPr>
          <p:cNvPr id="35" name="Rounded Rectangle 59">
            <a:extLst>
              <a:ext uri="{FF2B5EF4-FFF2-40B4-BE49-F238E27FC236}">
                <a16:creationId xmlns:a16="http://schemas.microsoft.com/office/drawing/2014/main" id="{18BA1732-7141-DE45-162F-2FDE5732833A}"/>
              </a:ext>
            </a:extLst>
          </p:cNvPr>
          <p:cNvSpPr/>
          <p:nvPr/>
        </p:nvSpPr>
        <p:spPr>
          <a:xfrm>
            <a:off x="2387981" y="1062654"/>
            <a:ext cx="1770162" cy="623248"/>
          </a:xfrm>
          <a:prstGeom prst="rect">
            <a:avLst/>
          </a:prstGeom>
          <a:noFill/>
        </p:spPr>
        <p:txBody>
          <a:bodyPr wrap="square">
            <a:spAutoFit/>
          </a:bodyPr>
          <a:lstStyle/>
          <a:p>
            <a:pPr algn="ctr" defTabSz="685800">
              <a:buClrTx/>
            </a:pPr>
            <a:r>
              <a:rPr lang="en-US" sz="1500" b="1" kern="1200">
                <a:solidFill>
                  <a:srgbClr val="FFC817"/>
                </a:solidFill>
                <a:latin typeface="EC Square Sans Pro" panose="020B0506040000020004" pitchFamily="34" charset="0"/>
                <a:ea typeface="+mn-ea"/>
                <a:cs typeface="+mn-cs"/>
              </a:rPr>
              <a:t>STEP</a:t>
            </a:r>
            <a:endParaRPr lang="en-US" sz="1950" b="1" kern="1200">
              <a:solidFill>
                <a:srgbClr val="FFC817"/>
              </a:solidFill>
              <a:latin typeface="EC Square Sans Pro" panose="020B0506040000020004" pitchFamily="34" charset="0"/>
              <a:ea typeface="+mn-ea"/>
              <a:cs typeface="+mn-cs"/>
            </a:endParaRPr>
          </a:p>
          <a:p>
            <a:pPr algn="ctr" defTabSz="685800">
              <a:buClrTx/>
            </a:pPr>
            <a:r>
              <a:rPr lang="en-US" sz="1950" b="1" kern="1200">
                <a:solidFill>
                  <a:srgbClr val="0D47C9"/>
                </a:solidFill>
                <a:latin typeface="EC Square Sans Pro" panose="020B0506040000020004" pitchFamily="34" charset="0"/>
                <a:ea typeface="+mn-ea"/>
                <a:cs typeface="+mn-cs"/>
              </a:rPr>
              <a:t>CONDITIONS</a:t>
            </a:r>
            <a:endParaRPr lang="en-GB" sz="1950" b="1" kern="1200" spc="-23">
              <a:solidFill>
                <a:srgbClr val="0D47C9"/>
              </a:solidFill>
              <a:latin typeface="EC Square Sans Pro" panose="020B0506040000020004" pitchFamily="34" charset="0"/>
              <a:ea typeface="+mn-ea"/>
              <a:cs typeface="+mn-cs"/>
            </a:endParaRPr>
          </a:p>
        </p:txBody>
      </p:sp>
      <p:sp>
        <p:nvSpPr>
          <p:cNvPr id="5" name="Freeform 7">
            <a:extLst>
              <a:ext uri="{FF2B5EF4-FFF2-40B4-BE49-F238E27FC236}">
                <a16:creationId xmlns:a16="http://schemas.microsoft.com/office/drawing/2014/main" id="{F7F31119-2763-F797-0958-78B28E586A18}"/>
              </a:ext>
            </a:extLst>
          </p:cNvPr>
          <p:cNvSpPr>
            <a:spLocks/>
          </p:cNvSpPr>
          <p:nvPr/>
        </p:nvSpPr>
        <p:spPr bwMode="auto">
          <a:xfrm>
            <a:off x="6848521" y="3553336"/>
            <a:ext cx="198614" cy="118397"/>
          </a:xfrm>
          <a:custGeom>
            <a:avLst/>
            <a:gdLst>
              <a:gd name="T0" fmla="*/ 1165 w 1171"/>
              <a:gd name="T1" fmla="*/ 331 h 684"/>
              <a:gd name="T2" fmla="*/ 852 w 1171"/>
              <a:gd name="T3" fmla="*/ 10 h 684"/>
              <a:gd name="T4" fmla="*/ 824 w 1171"/>
              <a:gd name="T5" fmla="*/ 21 h 684"/>
              <a:gd name="T6" fmla="*/ 824 w 1171"/>
              <a:gd name="T7" fmla="*/ 170 h 684"/>
              <a:gd name="T8" fmla="*/ 808 w 1171"/>
              <a:gd name="T9" fmla="*/ 186 h 684"/>
              <a:gd name="T10" fmla="*/ 16 w 1171"/>
              <a:gd name="T11" fmla="*/ 186 h 684"/>
              <a:gd name="T12" fmla="*/ 0 w 1171"/>
              <a:gd name="T13" fmla="*/ 202 h 684"/>
              <a:gd name="T14" fmla="*/ 0 w 1171"/>
              <a:gd name="T15" fmla="*/ 482 h 684"/>
              <a:gd name="T16" fmla="*/ 16 w 1171"/>
              <a:gd name="T17" fmla="*/ 498 h 684"/>
              <a:gd name="T18" fmla="*/ 808 w 1171"/>
              <a:gd name="T19" fmla="*/ 498 h 684"/>
              <a:gd name="T20" fmla="*/ 824 w 1171"/>
              <a:gd name="T21" fmla="*/ 514 h 684"/>
              <a:gd name="T22" fmla="*/ 824 w 1171"/>
              <a:gd name="T23" fmla="*/ 662 h 684"/>
              <a:gd name="T24" fmla="*/ 852 w 1171"/>
              <a:gd name="T25" fmla="*/ 673 h 684"/>
              <a:gd name="T26" fmla="*/ 1165 w 1171"/>
              <a:gd name="T27" fmla="*/ 353 h 684"/>
              <a:gd name="T28" fmla="*/ 1165 w 1171"/>
              <a:gd name="T29" fmla="*/ 331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1" h="684">
                <a:moveTo>
                  <a:pt x="1165" y="331"/>
                </a:moveTo>
                <a:cubicBezTo>
                  <a:pt x="852" y="10"/>
                  <a:pt x="852" y="10"/>
                  <a:pt x="852" y="10"/>
                </a:cubicBezTo>
                <a:cubicBezTo>
                  <a:pt x="841" y="0"/>
                  <a:pt x="824" y="7"/>
                  <a:pt x="824" y="21"/>
                </a:cubicBezTo>
                <a:cubicBezTo>
                  <a:pt x="824" y="170"/>
                  <a:pt x="824" y="170"/>
                  <a:pt x="824" y="170"/>
                </a:cubicBezTo>
                <a:cubicBezTo>
                  <a:pt x="824" y="179"/>
                  <a:pt x="817" y="186"/>
                  <a:pt x="808" y="186"/>
                </a:cubicBezTo>
                <a:cubicBezTo>
                  <a:pt x="16" y="186"/>
                  <a:pt x="16" y="186"/>
                  <a:pt x="16" y="186"/>
                </a:cubicBezTo>
                <a:cubicBezTo>
                  <a:pt x="7" y="186"/>
                  <a:pt x="0" y="193"/>
                  <a:pt x="0" y="202"/>
                </a:cubicBezTo>
                <a:cubicBezTo>
                  <a:pt x="0" y="482"/>
                  <a:pt x="0" y="482"/>
                  <a:pt x="0" y="482"/>
                </a:cubicBezTo>
                <a:cubicBezTo>
                  <a:pt x="0" y="490"/>
                  <a:pt x="7" y="498"/>
                  <a:pt x="16" y="498"/>
                </a:cubicBezTo>
                <a:cubicBezTo>
                  <a:pt x="808" y="498"/>
                  <a:pt x="808" y="498"/>
                  <a:pt x="808" y="498"/>
                </a:cubicBezTo>
                <a:cubicBezTo>
                  <a:pt x="817" y="498"/>
                  <a:pt x="824" y="505"/>
                  <a:pt x="824" y="514"/>
                </a:cubicBezTo>
                <a:cubicBezTo>
                  <a:pt x="824" y="662"/>
                  <a:pt x="824" y="662"/>
                  <a:pt x="824" y="662"/>
                </a:cubicBezTo>
                <a:cubicBezTo>
                  <a:pt x="824" y="677"/>
                  <a:pt x="841" y="684"/>
                  <a:pt x="852" y="673"/>
                </a:cubicBezTo>
                <a:cubicBezTo>
                  <a:pt x="1165" y="353"/>
                  <a:pt x="1165" y="353"/>
                  <a:pt x="1165" y="353"/>
                </a:cubicBezTo>
                <a:cubicBezTo>
                  <a:pt x="1171" y="347"/>
                  <a:pt x="1171" y="337"/>
                  <a:pt x="1165" y="331"/>
                </a:cubicBezTo>
                <a:close/>
              </a:path>
            </a:pathLst>
          </a:custGeom>
          <a:solidFill>
            <a:schemeClr val="accent1"/>
          </a:solidFill>
          <a:ln w="12700">
            <a:noFill/>
          </a:ln>
        </p:spPr>
        <p:txBody>
          <a:bodyPr vert="horz" wrap="square" lIns="68580" tIns="34290" rIns="68580" bIns="34290" numCol="1" anchor="t" anchorCtr="0" compatLnSpc="1">
            <a:prstTxWarp prst="textNoShape">
              <a:avLst/>
            </a:prstTxWarp>
          </a:bodyPr>
          <a:lstStyle/>
          <a:p>
            <a:pPr defTabSz="685800">
              <a:buClrTx/>
            </a:pPr>
            <a:endParaRPr lang="en-IE" sz="1350" kern="1200">
              <a:solidFill>
                <a:prstClr val="black"/>
              </a:solidFill>
              <a:ea typeface="+mn-ea"/>
              <a:cs typeface="+mn-cs"/>
            </a:endParaRPr>
          </a:p>
        </p:txBody>
      </p:sp>
      <p:sp>
        <p:nvSpPr>
          <p:cNvPr id="6" name="Freeform 7">
            <a:extLst>
              <a:ext uri="{FF2B5EF4-FFF2-40B4-BE49-F238E27FC236}">
                <a16:creationId xmlns:a16="http://schemas.microsoft.com/office/drawing/2014/main" id="{6487FB3D-4EA4-EF39-69FD-41598923D2DD}"/>
              </a:ext>
            </a:extLst>
          </p:cNvPr>
          <p:cNvSpPr>
            <a:spLocks/>
          </p:cNvSpPr>
          <p:nvPr/>
        </p:nvSpPr>
        <p:spPr bwMode="auto">
          <a:xfrm>
            <a:off x="6848521" y="2749196"/>
            <a:ext cx="198614" cy="118397"/>
          </a:xfrm>
          <a:custGeom>
            <a:avLst/>
            <a:gdLst>
              <a:gd name="T0" fmla="*/ 1165 w 1171"/>
              <a:gd name="T1" fmla="*/ 331 h 684"/>
              <a:gd name="T2" fmla="*/ 852 w 1171"/>
              <a:gd name="T3" fmla="*/ 10 h 684"/>
              <a:gd name="T4" fmla="*/ 824 w 1171"/>
              <a:gd name="T5" fmla="*/ 21 h 684"/>
              <a:gd name="T6" fmla="*/ 824 w 1171"/>
              <a:gd name="T7" fmla="*/ 170 h 684"/>
              <a:gd name="T8" fmla="*/ 808 w 1171"/>
              <a:gd name="T9" fmla="*/ 186 h 684"/>
              <a:gd name="T10" fmla="*/ 16 w 1171"/>
              <a:gd name="T11" fmla="*/ 186 h 684"/>
              <a:gd name="T12" fmla="*/ 0 w 1171"/>
              <a:gd name="T13" fmla="*/ 202 h 684"/>
              <a:gd name="T14" fmla="*/ 0 w 1171"/>
              <a:gd name="T15" fmla="*/ 482 h 684"/>
              <a:gd name="T16" fmla="*/ 16 w 1171"/>
              <a:gd name="T17" fmla="*/ 498 h 684"/>
              <a:gd name="T18" fmla="*/ 808 w 1171"/>
              <a:gd name="T19" fmla="*/ 498 h 684"/>
              <a:gd name="T20" fmla="*/ 824 w 1171"/>
              <a:gd name="T21" fmla="*/ 514 h 684"/>
              <a:gd name="T22" fmla="*/ 824 w 1171"/>
              <a:gd name="T23" fmla="*/ 662 h 684"/>
              <a:gd name="T24" fmla="*/ 852 w 1171"/>
              <a:gd name="T25" fmla="*/ 673 h 684"/>
              <a:gd name="T26" fmla="*/ 1165 w 1171"/>
              <a:gd name="T27" fmla="*/ 353 h 684"/>
              <a:gd name="T28" fmla="*/ 1165 w 1171"/>
              <a:gd name="T29" fmla="*/ 331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1" h="684">
                <a:moveTo>
                  <a:pt x="1165" y="331"/>
                </a:moveTo>
                <a:cubicBezTo>
                  <a:pt x="852" y="10"/>
                  <a:pt x="852" y="10"/>
                  <a:pt x="852" y="10"/>
                </a:cubicBezTo>
                <a:cubicBezTo>
                  <a:pt x="841" y="0"/>
                  <a:pt x="824" y="7"/>
                  <a:pt x="824" y="21"/>
                </a:cubicBezTo>
                <a:cubicBezTo>
                  <a:pt x="824" y="170"/>
                  <a:pt x="824" y="170"/>
                  <a:pt x="824" y="170"/>
                </a:cubicBezTo>
                <a:cubicBezTo>
                  <a:pt x="824" y="179"/>
                  <a:pt x="817" y="186"/>
                  <a:pt x="808" y="186"/>
                </a:cubicBezTo>
                <a:cubicBezTo>
                  <a:pt x="16" y="186"/>
                  <a:pt x="16" y="186"/>
                  <a:pt x="16" y="186"/>
                </a:cubicBezTo>
                <a:cubicBezTo>
                  <a:pt x="7" y="186"/>
                  <a:pt x="0" y="193"/>
                  <a:pt x="0" y="202"/>
                </a:cubicBezTo>
                <a:cubicBezTo>
                  <a:pt x="0" y="482"/>
                  <a:pt x="0" y="482"/>
                  <a:pt x="0" y="482"/>
                </a:cubicBezTo>
                <a:cubicBezTo>
                  <a:pt x="0" y="490"/>
                  <a:pt x="7" y="498"/>
                  <a:pt x="16" y="498"/>
                </a:cubicBezTo>
                <a:cubicBezTo>
                  <a:pt x="808" y="498"/>
                  <a:pt x="808" y="498"/>
                  <a:pt x="808" y="498"/>
                </a:cubicBezTo>
                <a:cubicBezTo>
                  <a:pt x="817" y="498"/>
                  <a:pt x="824" y="505"/>
                  <a:pt x="824" y="514"/>
                </a:cubicBezTo>
                <a:cubicBezTo>
                  <a:pt x="824" y="662"/>
                  <a:pt x="824" y="662"/>
                  <a:pt x="824" y="662"/>
                </a:cubicBezTo>
                <a:cubicBezTo>
                  <a:pt x="824" y="677"/>
                  <a:pt x="841" y="684"/>
                  <a:pt x="852" y="673"/>
                </a:cubicBezTo>
                <a:cubicBezTo>
                  <a:pt x="1165" y="353"/>
                  <a:pt x="1165" y="353"/>
                  <a:pt x="1165" y="353"/>
                </a:cubicBezTo>
                <a:cubicBezTo>
                  <a:pt x="1171" y="347"/>
                  <a:pt x="1171" y="337"/>
                  <a:pt x="1165" y="331"/>
                </a:cubicBezTo>
                <a:close/>
              </a:path>
            </a:pathLst>
          </a:custGeom>
          <a:solidFill>
            <a:schemeClr val="accent1"/>
          </a:solidFill>
          <a:ln w="12700">
            <a:noFill/>
          </a:ln>
        </p:spPr>
        <p:txBody>
          <a:bodyPr vert="horz" wrap="square" lIns="68580" tIns="34290" rIns="68580" bIns="34290" numCol="1" anchor="t" anchorCtr="0" compatLnSpc="1">
            <a:prstTxWarp prst="textNoShape">
              <a:avLst/>
            </a:prstTxWarp>
          </a:bodyPr>
          <a:lstStyle/>
          <a:p>
            <a:pPr defTabSz="685800">
              <a:buClrTx/>
            </a:pPr>
            <a:endParaRPr lang="en-IE" sz="1350" kern="1200">
              <a:solidFill>
                <a:prstClr val="black"/>
              </a:solidFill>
              <a:ea typeface="+mn-ea"/>
              <a:cs typeface="+mn-cs"/>
            </a:endParaRPr>
          </a:p>
        </p:txBody>
      </p:sp>
      <p:sp>
        <p:nvSpPr>
          <p:cNvPr id="7" name="Freeform 7">
            <a:extLst>
              <a:ext uri="{FF2B5EF4-FFF2-40B4-BE49-F238E27FC236}">
                <a16:creationId xmlns:a16="http://schemas.microsoft.com/office/drawing/2014/main" id="{9044868F-59F9-86F2-F066-F5302118BC3B}"/>
              </a:ext>
            </a:extLst>
          </p:cNvPr>
          <p:cNvSpPr>
            <a:spLocks/>
          </p:cNvSpPr>
          <p:nvPr/>
        </p:nvSpPr>
        <p:spPr bwMode="auto">
          <a:xfrm>
            <a:off x="6848521" y="1988117"/>
            <a:ext cx="198614" cy="118397"/>
          </a:xfrm>
          <a:custGeom>
            <a:avLst/>
            <a:gdLst>
              <a:gd name="T0" fmla="*/ 1165 w 1171"/>
              <a:gd name="T1" fmla="*/ 331 h 684"/>
              <a:gd name="T2" fmla="*/ 852 w 1171"/>
              <a:gd name="T3" fmla="*/ 10 h 684"/>
              <a:gd name="T4" fmla="*/ 824 w 1171"/>
              <a:gd name="T5" fmla="*/ 21 h 684"/>
              <a:gd name="T6" fmla="*/ 824 w 1171"/>
              <a:gd name="T7" fmla="*/ 170 h 684"/>
              <a:gd name="T8" fmla="*/ 808 w 1171"/>
              <a:gd name="T9" fmla="*/ 186 h 684"/>
              <a:gd name="T10" fmla="*/ 16 w 1171"/>
              <a:gd name="T11" fmla="*/ 186 h 684"/>
              <a:gd name="T12" fmla="*/ 0 w 1171"/>
              <a:gd name="T13" fmla="*/ 202 h 684"/>
              <a:gd name="T14" fmla="*/ 0 w 1171"/>
              <a:gd name="T15" fmla="*/ 482 h 684"/>
              <a:gd name="T16" fmla="*/ 16 w 1171"/>
              <a:gd name="T17" fmla="*/ 498 h 684"/>
              <a:gd name="T18" fmla="*/ 808 w 1171"/>
              <a:gd name="T19" fmla="*/ 498 h 684"/>
              <a:gd name="T20" fmla="*/ 824 w 1171"/>
              <a:gd name="T21" fmla="*/ 514 h 684"/>
              <a:gd name="T22" fmla="*/ 824 w 1171"/>
              <a:gd name="T23" fmla="*/ 662 h 684"/>
              <a:gd name="T24" fmla="*/ 852 w 1171"/>
              <a:gd name="T25" fmla="*/ 673 h 684"/>
              <a:gd name="T26" fmla="*/ 1165 w 1171"/>
              <a:gd name="T27" fmla="*/ 353 h 684"/>
              <a:gd name="T28" fmla="*/ 1165 w 1171"/>
              <a:gd name="T29" fmla="*/ 331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1" h="684">
                <a:moveTo>
                  <a:pt x="1165" y="331"/>
                </a:moveTo>
                <a:cubicBezTo>
                  <a:pt x="852" y="10"/>
                  <a:pt x="852" y="10"/>
                  <a:pt x="852" y="10"/>
                </a:cubicBezTo>
                <a:cubicBezTo>
                  <a:pt x="841" y="0"/>
                  <a:pt x="824" y="7"/>
                  <a:pt x="824" y="21"/>
                </a:cubicBezTo>
                <a:cubicBezTo>
                  <a:pt x="824" y="170"/>
                  <a:pt x="824" y="170"/>
                  <a:pt x="824" y="170"/>
                </a:cubicBezTo>
                <a:cubicBezTo>
                  <a:pt x="824" y="179"/>
                  <a:pt x="817" y="186"/>
                  <a:pt x="808" y="186"/>
                </a:cubicBezTo>
                <a:cubicBezTo>
                  <a:pt x="16" y="186"/>
                  <a:pt x="16" y="186"/>
                  <a:pt x="16" y="186"/>
                </a:cubicBezTo>
                <a:cubicBezTo>
                  <a:pt x="7" y="186"/>
                  <a:pt x="0" y="193"/>
                  <a:pt x="0" y="202"/>
                </a:cubicBezTo>
                <a:cubicBezTo>
                  <a:pt x="0" y="482"/>
                  <a:pt x="0" y="482"/>
                  <a:pt x="0" y="482"/>
                </a:cubicBezTo>
                <a:cubicBezTo>
                  <a:pt x="0" y="490"/>
                  <a:pt x="7" y="498"/>
                  <a:pt x="16" y="498"/>
                </a:cubicBezTo>
                <a:cubicBezTo>
                  <a:pt x="808" y="498"/>
                  <a:pt x="808" y="498"/>
                  <a:pt x="808" y="498"/>
                </a:cubicBezTo>
                <a:cubicBezTo>
                  <a:pt x="817" y="498"/>
                  <a:pt x="824" y="505"/>
                  <a:pt x="824" y="514"/>
                </a:cubicBezTo>
                <a:cubicBezTo>
                  <a:pt x="824" y="662"/>
                  <a:pt x="824" y="662"/>
                  <a:pt x="824" y="662"/>
                </a:cubicBezTo>
                <a:cubicBezTo>
                  <a:pt x="824" y="677"/>
                  <a:pt x="841" y="684"/>
                  <a:pt x="852" y="673"/>
                </a:cubicBezTo>
                <a:cubicBezTo>
                  <a:pt x="1165" y="353"/>
                  <a:pt x="1165" y="353"/>
                  <a:pt x="1165" y="353"/>
                </a:cubicBezTo>
                <a:cubicBezTo>
                  <a:pt x="1171" y="347"/>
                  <a:pt x="1171" y="337"/>
                  <a:pt x="1165" y="331"/>
                </a:cubicBezTo>
                <a:close/>
              </a:path>
            </a:pathLst>
          </a:custGeom>
          <a:solidFill>
            <a:schemeClr val="accent1"/>
          </a:solidFill>
          <a:ln w="12700">
            <a:noFill/>
          </a:ln>
        </p:spPr>
        <p:txBody>
          <a:bodyPr vert="horz" wrap="square" lIns="68580" tIns="34290" rIns="68580" bIns="34290" numCol="1" anchor="t" anchorCtr="0" compatLnSpc="1">
            <a:prstTxWarp prst="textNoShape">
              <a:avLst/>
            </a:prstTxWarp>
          </a:bodyPr>
          <a:lstStyle/>
          <a:p>
            <a:pPr defTabSz="685800">
              <a:buClrTx/>
            </a:pPr>
            <a:endParaRPr lang="en-IE" sz="1350" kern="1200">
              <a:solidFill>
                <a:prstClr val="black"/>
              </a:solidFill>
              <a:ea typeface="+mn-ea"/>
              <a:cs typeface="+mn-cs"/>
            </a:endParaRPr>
          </a:p>
        </p:txBody>
      </p:sp>
      <p:sp>
        <p:nvSpPr>
          <p:cNvPr id="13" name="Rectangle 12">
            <a:extLst>
              <a:ext uri="{FF2B5EF4-FFF2-40B4-BE49-F238E27FC236}">
                <a16:creationId xmlns:a16="http://schemas.microsoft.com/office/drawing/2014/main" id="{4138081D-26A2-C659-4777-CE7FF447A9EA}"/>
              </a:ext>
            </a:extLst>
          </p:cNvPr>
          <p:cNvSpPr/>
          <p:nvPr/>
        </p:nvSpPr>
        <p:spPr>
          <a:xfrm>
            <a:off x="2906512" y="2929839"/>
            <a:ext cx="712989" cy="335224"/>
          </a:xfrm>
          <a:prstGeom prst="rect">
            <a:avLst/>
          </a:prstGeom>
          <a:solidFill>
            <a:srgbClr val="FBFB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endParaRPr lang="en-IE" sz="1350" kern="1200">
              <a:solidFill>
                <a:prstClr val="white"/>
              </a:solidFill>
              <a:latin typeface="Arial"/>
            </a:endParaRPr>
          </a:p>
        </p:txBody>
      </p:sp>
      <p:grpSp>
        <p:nvGrpSpPr>
          <p:cNvPr id="44" name="Group 43">
            <a:extLst>
              <a:ext uri="{FF2B5EF4-FFF2-40B4-BE49-F238E27FC236}">
                <a16:creationId xmlns:a16="http://schemas.microsoft.com/office/drawing/2014/main" id="{AD53EE22-E6A4-34E0-8709-D7F8B3FA3DE4}"/>
              </a:ext>
            </a:extLst>
          </p:cNvPr>
          <p:cNvGrpSpPr/>
          <p:nvPr/>
        </p:nvGrpSpPr>
        <p:grpSpPr>
          <a:xfrm>
            <a:off x="2932030" y="3022527"/>
            <a:ext cx="661868" cy="178775"/>
            <a:chOff x="10043178" y="3800172"/>
            <a:chExt cx="882491" cy="238366"/>
          </a:xfrm>
        </p:grpSpPr>
        <p:sp>
          <p:nvSpPr>
            <p:cNvPr id="37" name="Freeform 7">
              <a:extLst>
                <a:ext uri="{FF2B5EF4-FFF2-40B4-BE49-F238E27FC236}">
                  <a16:creationId xmlns:a16="http://schemas.microsoft.com/office/drawing/2014/main" id="{254BE545-A30D-18D2-4D5A-83431716514C}"/>
                </a:ext>
              </a:extLst>
            </p:cNvPr>
            <p:cNvSpPr>
              <a:spLocks/>
            </p:cNvSpPr>
            <p:nvPr/>
          </p:nvSpPr>
          <p:spPr bwMode="auto">
            <a:xfrm rot="5400000">
              <a:off x="10735440" y="3848308"/>
              <a:ext cx="238365" cy="142093"/>
            </a:xfrm>
            <a:custGeom>
              <a:avLst/>
              <a:gdLst>
                <a:gd name="T0" fmla="*/ 1165 w 1171"/>
                <a:gd name="T1" fmla="*/ 331 h 684"/>
                <a:gd name="T2" fmla="*/ 852 w 1171"/>
                <a:gd name="T3" fmla="*/ 10 h 684"/>
                <a:gd name="T4" fmla="*/ 824 w 1171"/>
                <a:gd name="T5" fmla="*/ 21 h 684"/>
                <a:gd name="T6" fmla="*/ 824 w 1171"/>
                <a:gd name="T7" fmla="*/ 170 h 684"/>
                <a:gd name="T8" fmla="*/ 808 w 1171"/>
                <a:gd name="T9" fmla="*/ 186 h 684"/>
                <a:gd name="T10" fmla="*/ 16 w 1171"/>
                <a:gd name="T11" fmla="*/ 186 h 684"/>
                <a:gd name="T12" fmla="*/ 0 w 1171"/>
                <a:gd name="T13" fmla="*/ 202 h 684"/>
                <a:gd name="T14" fmla="*/ 0 w 1171"/>
                <a:gd name="T15" fmla="*/ 482 h 684"/>
                <a:gd name="T16" fmla="*/ 16 w 1171"/>
                <a:gd name="T17" fmla="*/ 498 h 684"/>
                <a:gd name="T18" fmla="*/ 808 w 1171"/>
                <a:gd name="T19" fmla="*/ 498 h 684"/>
                <a:gd name="T20" fmla="*/ 824 w 1171"/>
                <a:gd name="T21" fmla="*/ 514 h 684"/>
                <a:gd name="T22" fmla="*/ 824 w 1171"/>
                <a:gd name="T23" fmla="*/ 662 h 684"/>
                <a:gd name="T24" fmla="*/ 852 w 1171"/>
                <a:gd name="T25" fmla="*/ 673 h 684"/>
                <a:gd name="T26" fmla="*/ 1165 w 1171"/>
                <a:gd name="T27" fmla="*/ 353 h 684"/>
                <a:gd name="T28" fmla="*/ 1165 w 1171"/>
                <a:gd name="T29" fmla="*/ 331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1" h="684">
                  <a:moveTo>
                    <a:pt x="1165" y="331"/>
                  </a:moveTo>
                  <a:cubicBezTo>
                    <a:pt x="852" y="10"/>
                    <a:pt x="852" y="10"/>
                    <a:pt x="852" y="10"/>
                  </a:cubicBezTo>
                  <a:cubicBezTo>
                    <a:pt x="841" y="0"/>
                    <a:pt x="824" y="7"/>
                    <a:pt x="824" y="21"/>
                  </a:cubicBezTo>
                  <a:cubicBezTo>
                    <a:pt x="824" y="170"/>
                    <a:pt x="824" y="170"/>
                    <a:pt x="824" y="170"/>
                  </a:cubicBezTo>
                  <a:cubicBezTo>
                    <a:pt x="824" y="179"/>
                    <a:pt x="817" y="186"/>
                    <a:pt x="808" y="186"/>
                  </a:cubicBezTo>
                  <a:cubicBezTo>
                    <a:pt x="16" y="186"/>
                    <a:pt x="16" y="186"/>
                    <a:pt x="16" y="186"/>
                  </a:cubicBezTo>
                  <a:cubicBezTo>
                    <a:pt x="7" y="186"/>
                    <a:pt x="0" y="193"/>
                    <a:pt x="0" y="202"/>
                  </a:cubicBezTo>
                  <a:cubicBezTo>
                    <a:pt x="0" y="482"/>
                    <a:pt x="0" y="482"/>
                    <a:pt x="0" y="482"/>
                  </a:cubicBezTo>
                  <a:cubicBezTo>
                    <a:pt x="0" y="490"/>
                    <a:pt x="7" y="498"/>
                    <a:pt x="16" y="498"/>
                  </a:cubicBezTo>
                  <a:cubicBezTo>
                    <a:pt x="808" y="498"/>
                    <a:pt x="808" y="498"/>
                    <a:pt x="808" y="498"/>
                  </a:cubicBezTo>
                  <a:cubicBezTo>
                    <a:pt x="817" y="498"/>
                    <a:pt x="824" y="505"/>
                    <a:pt x="824" y="514"/>
                  </a:cubicBezTo>
                  <a:cubicBezTo>
                    <a:pt x="824" y="662"/>
                    <a:pt x="824" y="662"/>
                    <a:pt x="824" y="662"/>
                  </a:cubicBezTo>
                  <a:cubicBezTo>
                    <a:pt x="824" y="677"/>
                    <a:pt x="841" y="684"/>
                    <a:pt x="852" y="673"/>
                  </a:cubicBezTo>
                  <a:cubicBezTo>
                    <a:pt x="1165" y="353"/>
                    <a:pt x="1165" y="353"/>
                    <a:pt x="1165" y="353"/>
                  </a:cubicBezTo>
                  <a:cubicBezTo>
                    <a:pt x="1171" y="347"/>
                    <a:pt x="1171" y="337"/>
                    <a:pt x="1165" y="331"/>
                  </a:cubicBezTo>
                  <a:close/>
                </a:path>
              </a:pathLst>
            </a:custGeom>
            <a:solidFill>
              <a:schemeClr val="accent1"/>
            </a:solidFill>
            <a:ln w="28575">
              <a:noFill/>
            </a:ln>
          </p:spPr>
          <p:txBody>
            <a:bodyPr vert="horz" wrap="square" lIns="68580" tIns="34290" rIns="68580" bIns="34290" numCol="1" anchor="t" anchorCtr="0" compatLnSpc="1">
              <a:prstTxWarp prst="textNoShape">
                <a:avLst/>
              </a:prstTxWarp>
            </a:bodyPr>
            <a:lstStyle/>
            <a:p>
              <a:pPr defTabSz="685800">
                <a:buClrTx/>
              </a:pPr>
              <a:endParaRPr lang="en-IE" sz="1350" kern="1200">
                <a:solidFill>
                  <a:prstClr val="black"/>
                </a:solidFill>
                <a:ea typeface="+mn-ea"/>
                <a:cs typeface="+mn-cs"/>
              </a:endParaRPr>
            </a:p>
          </p:txBody>
        </p:sp>
        <p:grpSp>
          <p:nvGrpSpPr>
            <p:cNvPr id="43" name="Group 42">
              <a:extLst>
                <a:ext uri="{FF2B5EF4-FFF2-40B4-BE49-F238E27FC236}">
                  <a16:creationId xmlns:a16="http://schemas.microsoft.com/office/drawing/2014/main" id="{DEE525C3-9D24-6134-99DE-A512E0893488}"/>
                </a:ext>
              </a:extLst>
            </p:cNvPr>
            <p:cNvGrpSpPr/>
            <p:nvPr/>
          </p:nvGrpSpPr>
          <p:grpSpPr>
            <a:xfrm>
              <a:off x="10043178" y="3800173"/>
              <a:ext cx="689346" cy="238365"/>
              <a:chOff x="10043178" y="3800173"/>
              <a:chExt cx="689346" cy="238365"/>
            </a:xfrm>
          </p:grpSpPr>
          <p:sp>
            <p:nvSpPr>
              <p:cNvPr id="36" name="Rectangle: Rounded Corners 35">
                <a:extLst>
                  <a:ext uri="{FF2B5EF4-FFF2-40B4-BE49-F238E27FC236}">
                    <a16:creationId xmlns:a16="http://schemas.microsoft.com/office/drawing/2014/main" id="{93260B34-83A4-5D42-1A87-DC41D3040626}"/>
                  </a:ext>
                </a:extLst>
              </p:cNvPr>
              <p:cNvSpPr/>
              <p:nvPr/>
            </p:nvSpPr>
            <p:spPr>
              <a:xfrm>
                <a:off x="10225008" y="3800173"/>
                <a:ext cx="507516" cy="238365"/>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defTabSz="685800">
                  <a:buClrTx/>
                </a:pPr>
                <a:r>
                  <a:rPr lang="en-BE" sz="675" b="1" kern="1200">
                    <a:solidFill>
                      <a:srgbClr val="0D47C9"/>
                    </a:solidFill>
                    <a:latin typeface="EC Square Sans Pro" panose="020B0506040000020004" pitchFamily="34" charset="0"/>
                  </a:rPr>
                  <a:t>OR</a:t>
                </a:r>
                <a:endParaRPr lang="en-IE" sz="675" b="1" kern="1200">
                  <a:solidFill>
                    <a:srgbClr val="0D47C9"/>
                  </a:solidFill>
                  <a:latin typeface="EC Square Sans Pro" panose="020B0506040000020004" pitchFamily="34" charset="0"/>
                </a:endParaRPr>
              </a:p>
            </p:txBody>
          </p:sp>
          <p:sp>
            <p:nvSpPr>
              <p:cNvPr id="40" name="Freeform 7">
                <a:extLst>
                  <a:ext uri="{FF2B5EF4-FFF2-40B4-BE49-F238E27FC236}">
                    <a16:creationId xmlns:a16="http://schemas.microsoft.com/office/drawing/2014/main" id="{EA38C83E-8D0A-7A99-D6DF-4D6F8B65796C}"/>
                  </a:ext>
                </a:extLst>
              </p:cNvPr>
              <p:cNvSpPr>
                <a:spLocks/>
              </p:cNvSpPr>
              <p:nvPr/>
            </p:nvSpPr>
            <p:spPr bwMode="auto">
              <a:xfrm rot="16200000">
                <a:off x="9995042" y="3848309"/>
                <a:ext cx="238365" cy="142093"/>
              </a:xfrm>
              <a:custGeom>
                <a:avLst/>
                <a:gdLst>
                  <a:gd name="T0" fmla="*/ 1165 w 1171"/>
                  <a:gd name="T1" fmla="*/ 331 h 684"/>
                  <a:gd name="T2" fmla="*/ 852 w 1171"/>
                  <a:gd name="T3" fmla="*/ 10 h 684"/>
                  <a:gd name="T4" fmla="*/ 824 w 1171"/>
                  <a:gd name="T5" fmla="*/ 21 h 684"/>
                  <a:gd name="T6" fmla="*/ 824 w 1171"/>
                  <a:gd name="T7" fmla="*/ 170 h 684"/>
                  <a:gd name="T8" fmla="*/ 808 w 1171"/>
                  <a:gd name="T9" fmla="*/ 186 h 684"/>
                  <a:gd name="T10" fmla="*/ 16 w 1171"/>
                  <a:gd name="T11" fmla="*/ 186 h 684"/>
                  <a:gd name="T12" fmla="*/ 0 w 1171"/>
                  <a:gd name="T13" fmla="*/ 202 h 684"/>
                  <a:gd name="T14" fmla="*/ 0 w 1171"/>
                  <a:gd name="T15" fmla="*/ 482 h 684"/>
                  <a:gd name="T16" fmla="*/ 16 w 1171"/>
                  <a:gd name="T17" fmla="*/ 498 h 684"/>
                  <a:gd name="T18" fmla="*/ 808 w 1171"/>
                  <a:gd name="T19" fmla="*/ 498 h 684"/>
                  <a:gd name="T20" fmla="*/ 824 w 1171"/>
                  <a:gd name="T21" fmla="*/ 514 h 684"/>
                  <a:gd name="T22" fmla="*/ 824 w 1171"/>
                  <a:gd name="T23" fmla="*/ 662 h 684"/>
                  <a:gd name="T24" fmla="*/ 852 w 1171"/>
                  <a:gd name="T25" fmla="*/ 673 h 684"/>
                  <a:gd name="T26" fmla="*/ 1165 w 1171"/>
                  <a:gd name="T27" fmla="*/ 353 h 684"/>
                  <a:gd name="T28" fmla="*/ 1165 w 1171"/>
                  <a:gd name="T29" fmla="*/ 331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1" h="684">
                    <a:moveTo>
                      <a:pt x="1165" y="331"/>
                    </a:moveTo>
                    <a:cubicBezTo>
                      <a:pt x="852" y="10"/>
                      <a:pt x="852" y="10"/>
                      <a:pt x="852" y="10"/>
                    </a:cubicBezTo>
                    <a:cubicBezTo>
                      <a:pt x="841" y="0"/>
                      <a:pt x="824" y="7"/>
                      <a:pt x="824" y="21"/>
                    </a:cubicBezTo>
                    <a:cubicBezTo>
                      <a:pt x="824" y="170"/>
                      <a:pt x="824" y="170"/>
                      <a:pt x="824" y="170"/>
                    </a:cubicBezTo>
                    <a:cubicBezTo>
                      <a:pt x="824" y="179"/>
                      <a:pt x="817" y="186"/>
                      <a:pt x="808" y="186"/>
                    </a:cubicBezTo>
                    <a:cubicBezTo>
                      <a:pt x="16" y="186"/>
                      <a:pt x="16" y="186"/>
                      <a:pt x="16" y="186"/>
                    </a:cubicBezTo>
                    <a:cubicBezTo>
                      <a:pt x="7" y="186"/>
                      <a:pt x="0" y="193"/>
                      <a:pt x="0" y="202"/>
                    </a:cubicBezTo>
                    <a:cubicBezTo>
                      <a:pt x="0" y="482"/>
                      <a:pt x="0" y="482"/>
                      <a:pt x="0" y="482"/>
                    </a:cubicBezTo>
                    <a:cubicBezTo>
                      <a:pt x="0" y="490"/>
                      <a:pt x="7" y="498"/>
                      <a:pt x="16" y="498"/>
                    </a:cubicBezTo>
                    <a:cubicBezTo>
                      <a:pt x="808" y="498"/>
                      <a:pt x="808" y="498"/>
                      <a:pt x="808" y="498"/>
                    </a:cubicBezTo>
                    <a:cubicBezTo>
                      <a:pt x="817" y="498"/>
                      <a:pt x="824" y="505"/>
                      <a:pt x="824" y="514"/>
                    </a:cubicBezTo>
                    <a:cubicBezTo>
                      <a:pt x="824" y="662"/>
                      <a:pt x="824" y="662"/>
                      <a:pt x="824" y="662"/>
                    </a:cubicBezTo>
                    <a:cubicBezTo>
                      <a:pt x="824" y="677"/>
                      <a:pt x="841" y="684"/>
                      <a:pt x="852" y="673"/>
                    </a:cubicBezTo>
                    <a:cubicBezTo>
                      <a:pt x="1165" y="353"/>
                      <a:pt x="1165" y="353"/>
                      <a:pt x="1165" y="353"/>
                    </a:cubicBezTo>
                    <a:cubicBezTo>
                      <a:pt x="1171" y="347"/>
                      <a:pt x="1171" y="337"/>
                      <a:pt x="1165" y="331"/>
                    </a:cubicBezTo>
                    <a:close/>
                  </a:path>
                </a:pathLst>
              </a:custGeom>
              <a:solidFill>
                <a:schemeClr val="accent1"/>
              </a:solidFill>
              <a:ln w="28575">
                <a:noFill/>
              </a:ln>
            </p:spPr>
            <p:txBody>
              <a:bodyPr vert="horz" wrap="square" lIns="68580" tIns="34290" rIns="68580" bIns="34290" numCol="1" anchor="t" anchorCtr="0" compatLnSpc="1">
                <a:prstTxWarp prst="textNoShape">
                  <a:avLst/>
                </a:prstTxWarp>
              </a:bodyPr>
              <a:lstStyle/>
              <a:p>
                <a:pPr defTabSz="685800">
                  <a:buClrTx/>
                </a:pPr>
                <a:endParaRPr lang="en-IE" sz="1350" kern="1200">
                  <a:solidFill>
                    <a:prstClr val="black"/>
                  </a:solidFill>
                  <a:ea typeface="+mn-ea"/>
                  <a:cs typeface="+mn-cs"/>
                </a:endParaRPr>
              </a:p>
            </p:txBody>
          </p:sp>
        </p:grpSp>
      </p:grpSp>
      <p:sp>
        <p:nvSpPr>
          <p:cNvPr id="4" name="TextBox 3">
            <a:extLst>
              <a:ext uri="{FF2B5EF4-FFF2-40B4-BE49-F238E27FC236}">
                <a16:creationId xmlns:a16="http://schemas.microsoft.com/office/drawing/2014/main" id="{63D8F250-C6E7-70AA-93F6-350D537FF7BE}"/>
              </a:ext>
            </a:extLst>
          </p:cNvPr>
          <p:cNvSpPr txBox="1"/>
          <p:nvPr/>
        </p:nvSpPr>
        <p:spPr>
          <a:xfrm>
            <a:off x="728042" y="146818"/>
            <a:ext cx="3101844" cy="461665"/>
          </a:xfrm>
          <a:prstGeom prst="rect">
            <a:avLst/>
          </a:prstGeom>
          <a:noFill/>
        </p:spPr>
        <p:txBody>
          <a:bodyPr wrap="square">
            <a:spAutoFit/>
          </a:bodyPr>
          <a:lstStyle/>
          <a:p>
            <a:pPr defTabSz="685800">
              <a:buClrTx/>
            </a:pPr>
            <a:r>
              <a:rPr lang="en-IE" sz="2400" b="1" kern="1200">
                <a:solidFill>
                  <a:srgbClr val="FFC000"/>
                </a:solidFill>
                <a:latin typeface="EC Square Sans Pro"/>
                <a:ea typeface="+mn-ea"/>
                <a:cs typeface="+mn-cs"/>
              </a:rPr>
              <a:t>STEP</a:t>
            </a:r>
            <a:endParaRPr lang="en-IE" sz="2400" kern="1200">
              <a:solidFill>
                <a:srgbClr val="FFC000"/>
              </a:solidFill>
              <a:ea typeface="+mn-ea"/>
              <a:cs typeface="+mn-cs"/>
            </a:endParaRPr>
          </a:p>
        </p:txBody>
      </p:sp>
      <p:sp>
        <p:nvSpPr>
          <p:cNvPr id="17" name="TextBox 16">
            <a:extLst>
              <a:ext uri="{FF2B5EF4-FFF2-40B4-BE49-F238E27FC236}">
                <a16:creationId xmlns:a16="http://schemas.microsoft.com/office/drawing/2014/main" id="{A72039E0-CAFB-D072-0B60-93D4611A84E0}"/>
              </a:ext>
            </a:extLst>
          </p:cNvPr>
          <p:cNvSpPr txBox="1"/>
          <p:nvPr/>
        </p:nvSpPr>
        <p:spPr>
          <a:xfrm>
            <a:off x="331692" y="4502212"/>
            <a:ext cx="3911995" cy="138499"/>
          </a:xfrm>
          <a:prstGeom prst="rect">
            <a:avLst/>
          </a:prstGeom>
          <a:noFill/>
        </p:spPr>
        <p:txBody>
          <a:bodyPr wrap="square" lIns="0" tIns="0" rIns="0" bIns="0" anchor="t">
            <a:spAutoFit/>
          </a:bodyPr>
          <a:lstStyle/>
          <a:p>
            <a:pPr defTabSz="685800">
              <a:buClrTx/>
            </a:pPr>
            <a:r>
              <a:rPr lang="en-IE" sz="900" b="1" kern="1200">
                <a:solidFill>
                  <a:srgbClr val="082B7A"/>
                </a:solidFill>
                <a:latin typeface="EC Square Sans Pro"/>
                <a:ea typeface="+mn-ea"/>
                <a:cs typeface="+mn-cs"/>
              </a:rPr>
              <a:t>*STEP Guidance notes </a:t>
            </a:r>
            <a:r>
              <a:rPr lang="en-IE" sz="900" b="1" kern="1200">
                <a:solidFill>
                  <a:srgbClr val="082B7A"/>
                </a:solidFill>
                <a:latin typeface="EC Square Sans Pro"/>
                <a:ea typeface="+mn-ea"/>
                <a:cs typeface="+mn-cs"/>
                <a:hlinkClick r:id="rId3">
                  <a:extLst>
                    <a:ext uri="{A12FA001-AC4F-418D-AE19-62706E023703}">
                      <ahyp:hlinkClr xmlns:ahyp="http://schemas.microsoft.com/office/drawing/2018/hyperlinkcolor" val="tx"/>
                    </a:ext>
                  </a:extLst>
                </a:hlinkClick>
              </a:rPr>
              <a:t>published</a:t>
            </a:r>
            <a:r>
              <a:rPr lang="en-IE" sz="900" b="1" kern="1200">
                <a:solidFill>
                  <a:srgbClr val="082B7A"/>
                </a:solidFill>
                <a:latin typeface="EC Square Sans Pro"/>
                <a:ea typeface="+mn-ea"/>
                <a:cs typeface="+mn-cs"/>
              </a:rPr>
              <a:t> on 13 May 2024 and 23 December 2025</a:t>
            </a:r>
          </a:p>
        </p:txBody>
      </p:sp>
      <p:sp>
        <p:nvSpPr>
          <p:cNvPr id="18" name="Freeform 7">
            <a:extLst>
              <a:ext uri="{FF2B5EF4-FFF2-40B4-BE49-F238E27FC236}">
                <a16:creationId xmlns:a16="http://schemas.microsoft.com/office/drawing/2014/main" id="{D0A29E0F-C37A-980D-9212-4AFF0FEF5DF9}"/>
              </a:ext>
            </a:extLst>
          </p:cNvPr>
          <p:cNvSpPr>
            <a:spLocks/>
          </p:cNvSpPr>
          <p:nvPr/>
        </p:nvSpPr>
        <p:spPr bwMode="auto">
          <a:xfrm>
            <a:off x="6848521" y="4307809"/>
            <a:ext cx="198614" cy="118397"/>
          </a:xfrm>
          <a:custGeom>
            <a:avLst/>
            <a:gdLst>
              <a:gd name="T0" fmla="*/ 1165 w 1171"/>
              <a:gd name="T1" fmla="*/ 331 h 684"/>
              <a:gd name="T2" fmla="*/ 852 w 1171"/>
              <a:gd name="T3" fmla="*/ 10 h 684"/>
              <a:gd name="T4" fmla="*/ 824 w 1171"/>
              <a:gd name="T5" fmla="*/ 21 h 684"/>
              <a:gd name="T6" fmla="*/ 824 w 1171"/>
              <a:gd name="T7" fmla="*/ 170 h 684"/>
              <a:gd name="T8" fmla="*/ 808 w 1171"/>
              <a:gd name="T9" fmla="*/ 186 h 684"/>
              <a:gd name="T10" fmla="*/ 16 w 1171"/>
              <a:gd name="T11" fmla="*/ 186 h 684"/>
              <a:gd name="T12" fmla="*/ 0 w 1171"/>
              <a:gd name="T13" fmla="*/ 202 h 684"/>
              <a:gd name="T14" fmla="*/ 0 w 1171"/>
              <a:gd name="T15" fmla="*/ 482 h 684"/>
              <a:gd name="T16" fmla="*/ 16 w 1171"/>
              <a:gd name="T17" fmla="*/ 498 h 684"/>
              <a:gd name="T18" fmla="*/ 808 w 1171"/>
              <a:gd name="T19" fmla="*/ 498 h 684"/>
              <a:gd name="T20" fmla="*/ 824 w 1171"/>
              <a:gd name="T21" fmla="*/ 514 h 684"/>
              <a:gd name="T22" fmla="*/ 824 w 1171"/>
              <a:gd name="T23" fmla="*/ 662 h 684"/>
              <a:gd name="T24" fmla="*/ 852 w 1171"/>
              <a:gd name="T25" fmla="*/ 673 h 684"/>
              <a:gd name="T26" fmla="*/ 1165 w 1171"/>
              <a:gd name="T27" fmla="*/ 353 h 684"/>
              <a:gd name="T28" fmla="*/ 1165 w 1171"/>
              <a:gd name="T29" fmla="*/ 331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1" h="684">
                <a:moveTo>
                  <a:pt x="1165" y="331"/>
                </a:moveTo>
                <a:cubicBezTo>
                  <a:pt x="852" y="10"/>
                  <a:pt x="852" y="10"/>
                  <a:pt x="852" y="10"/>
                </a:cubicBezTo>
                <a:cubicBezTo>
                  <a:pt x="841" y="0"/>
                  <a:pt x="824" y="7"/>
                  <a:pt x="824" y="21"/>
                </a:cubicBezTo>
                <a:cubicBezTo>
                  <a:pt x="824" y="170"/>
                  <a:pt x="824" y="170"/>
                  <a:pt x="824" y="170"/>
                </a:cubicBezTo>
                <a:cubicBezTo>
                  <a:pt x="824" y="179"/>
                  <a:pt x="817" y="186"/>
                  <a:pt x="808" y="186"/>
                </a:cubicBezTo>
                <a:cubicBezTo>
                  <a:pt x="16" y="186"/>
                  <a:pt x="16" y="186"/>
                  <a:pt x="16" y="186"/>
                </a:cubicBezTo>
                <a:cubicBezTo>
                  <a:pt x="7" y="186"/>
                  <a:pt x="0" y="193"/>
                  <a:pt x="0" y="202"/>
                </a:cubicBezTo>
                <a:cubicBezTo>
                  <a:pt x="0" y="482"/>
                  <a:pt x="0" y="482"/>
                  <a:pt x="0" y="482"/>
                </a:cubicBezTo>
                <a:cubicBezTo>
                  <a:pt x="0" y="490"/>
                  <a:pt x="7" y="498"/>
                  <a:pt x="16" y="498"/>
                </a:cubicBezTo>
                <a:cubicBezTo>
                  <a:pt x="808" y="498"/>
                  <a:pt x="808" y="498"/>
                  <a:pt x="808" y="498"/>
                </a:cubicBezTo>
                <a:cubicBezTo>
                  <a:pt x="817" y="498"/>
                  <a:pt x="824" y="505"/>
                  <a:pt x="824" y="514"/>
                </a:cubicBezTo>
                <a:cubicBezTo>
                  <a:pt x="824" y="662"/>
                  <a:pt x="824" y="662"/>
                  <a:pt x="824" y="662"/>
                </a:cubicBezTo>
                <a:cubicBezTo>
                  <a:pt x="824" y="677"/>
                  <a:pt x="841" y="684"/>
                  <a:pt x="852" y="673"/>
                </a:cubicBezTo>
                <a:cubicBezTo>
                  <a:pt x="1165" y="353"/>
                  <a:pt x="1165" y="353"/>
                  <a:pt x="1165" y="353"/>
                </a:cubicBezTo>
                <a:cubicBezTo>
                  <a:pt x="1171" y="347"/>
                  <a:pt x="1171" y="337"/>
                  <a:pt x="1165" y="331"/>
                </a:cubicBezTo>
                <a:close/>
              </a:path>
            </a:pathLst>
          </a:custGeom>
          <a:solidFill>
            <a:schemeClr val="accent1"/>
          </a:solidFill>
          <a:ln w="12700">
            <a:noFill/>
          </a:ln>
        </p:spPr>
        <p:txBody>
          <a:bodyPr vert="horz" wrap="square" lIns="68580" tIns="34290" rIns="68580" bIns="34290" numCol="1" anchor="t" anchorCtr="0" compatLnSpc="1">
            <a:prstTxWarp prst="textNoShape">
              <a:avLst/>
            </a:prstTxWarp>
          </a:bodyPr>
          <a:lstStyle/>
          <a:p>
            <a:pPr defTabSz="685800">
              <a:buClrTx/>
            </a:pPr>
            <a:endParaRPr lang="en-IE" sz="1350" kern="1200">
              <a:solidFill>
                <a:prstClr val="black"/>
              </a:solidFill>
              <a:ea typeface="+mn-ea"/>
              <a:cs typeface="+mn-cs"/>
            </a:endParaRPr>
          </a:p>
        </p:txBody>
      </p:sp>
      <p:sp>
        <p:nvSpPr>
          <p:cNvPr id="19" name="Star: 10 Points 18">
            <a:extLst>
              <a:ext uri="{FF2B5EF4-FFF2-40B4-BE49-F238E27FC236}">
                <a16:creationId xmlns:a16="http://schemas.microsoft.com/office/drawing/2014/main" id="{983AE5E0-30E7-7CEC-E025-8F87B4C12CBB}"/>
              </a:ext>
            </a:extLst>
          </p:cNvPr>
          <p:cNvSpPr/>
          <p:nvPr/>
        </p:nvSpPr>
        <p:spPr>
          <a:xfrm rot="18776394">
            <a:off x="4946851" y="4105882"/>
            <a:ext cx="287426" cy="287426"/>
          </a:xfrm>
          <a:prstGeom prst="star10">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defTabSz="685800">
              <a:buClrTx/>
            </a:pPr>
            <a:r>
              <a:rPr lang="en-IE" sz="675" b="1" kern="1200">
                <a:solidFill>
                  <a:prstClr val="white"/>
                </a:solidFill>
                <a:latin typeface="Arial"/>
              </a:rPr>
              <a:t>NEW</a:t>
            </a:r>
          </a:p>
        </p:txBody>
      </p:sp>
    </p:spTree>
    <p:extLst>
      <p:ext uri="{BB962C8B-B14F-4D97-AF65-F5344CB8AC3E}">
        <p14:creationId xmlns:p14="http://schemas.microsoft.com/office/powerpoint/2010/main" val="2779251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56D3E3-0686-A7CB-4E5E-9C603B49FC39}"/>
              </a:ext>
            </a:extLst>
          </p:cNvPr>
          <p:cNvSpPr>
            <a:spLocks noGrp="1"/>
          </p:cNvSpPr>
          <p:nvPr>
            <p:ph type="title"/>
          </p:nvPr>
        </p:nvSpPr>
        <p:spPr/>
        <p:txBody>
          <a:bodyPr/>
          <a:lstStyle/>
          <a:p>
            <a:r>
              <a:rPr lang="en-IE"/>
              <a:t>Development and manufacturing in the EU </a:t>
            </a:r>
            <a:endParaRPr lang="en-US"/>
          </a:p>
        </p:txBody>
      </p:sp>
      <p:sp>
        <p:nvSpPr>
          <p:cNvPr id="4" name="TextBox 3">
            <a:extLst>
              <a:ext uri="{FF2B5EF4-FFF2-40B4-BE49-F238E27FC236}">
                <a16:creationId xmlns:a16="http://schemas.microsoft.com/office/drawing/2014/main" id="{63D8F250-C6E7-70AA-93F6-350D537FF7BE}"/>
              </a:ext>
            </a:extLst>
          </p:cNvPr>
          <p:cNvSpPr txBox="1"/>
          <p:nvPr/>
        </p:nvSpPr>
        <p:spPr>
          <a:xfrm>
            <a:off x="728041" y="146818"/>
            <a:ext cx="2839504" cy="461665"/>
          </a:xfrm>
          <a:prstGeom prst="rect">
            <a:avLst/>
          </a:prstGeom>
          <a:noFill/>
        </p:spPr>
        <p:txBody>
          <a:bodyPr wrap="square">
            <a:spAutoFit/>
          </a:bodyPr>
          <a:lstStyle/>
          <a:p>
            <a:pPr defTabSz="685800">
              <a:buClrTx/>
            </a:pPr>
            <a:r>
              <a:rPr lang="en-IE" sz="2400" b="1" kern="1200">
                <a:solidFill>
                  <a:srgbClr val="FFC000"/>
                </a:solidFill>
                <a:latin typeface="EC Square Sans Pro"/>
                <a:ea typeface="+mn-ea"/>
                <a:cs typeface="+mn-cs"/>
              </a:rPr>
              <a:t>STEP </a:t>
            </a:r>
            <a:r>
              <a:rPr lang="en-US" sz="2400" b="1" kern="1200">
                <a:solidFill>
                  <a:srgbClr val="0D47C9"/>
                </a:solidFill>
                <a:latin typeface="EC Square Sans Pro" panose="020B0506040000020004" pitchFamily="34" charset="0"/>
                <a:ea typeface="+mn-ea"/>
                <a:cs typeface="+mn-cs"/>
              </a:rPr>
              <a:t>OBJECTIVES</a:t>
            </a:r>
            <a:endParaRPr lang="en-GB" sz="2400" b="1" kern="1200" spc="-23">
              <a:solidFill>
                <a:srgbClr val="0D47C9"/>
              </a:solidFill>
              <a:latin typeface="EC Square Sans Pro" panose="020B0506040000020004" pitchFamily="34" charset="0"/>
              <a:ea typeface="+mn-ea"/>
              <a:cs typeface="+mn-cs"/>
            </a:endParaRPr>
          </a:p>
        </p:txBody>
      </p:sp>
      <p:sp>
        <p:nvSpPr>
          <p:cNvPr id="2" name="Slide Number Placeholder 1">
            <a:extLst>
              <a:ext uri="{FF2B5EF4-FFF2-40B4-BE49-F238E27FC236}">
                <a16:creationId xmlns:a16="http://schemas.microsoft.com/office/drawing/2014/main" id="{8877F023-0391-14DD-54D7-AB2ECE28C7D4}"/>
              </a:ext>
            </a:extLst>
          </p:cNvPr>
          <p:cNvSpPr>
            <a:spLocks noGrp="1"/>
          </p:cNvSpPr>
          <p:nvPr>
            <p:ph type="sldNum" sz="quarter" idx="12"/>
          </p:nvPr>
        </p:nvSpPr>
        <p:spPr/>
        <p:txBody>
          <a:bodyPr/>
          <a:lstStyle/>
          <a:p>
            <a:pPr defTabSz="685800">
              <a:buClrTx/>
            </a:pPr>
            <a:fld id="{F46C79FD-C571-418B-AB0F-5EE936C85276}" type="slidenum">
              <a:rPr lang="en-GB" kern="1200">
                <a:solidFill>
                  <a:prstClr val="black">
                    <a:tint val="75000"/>
                  </a:prstClr>
                </a:solidFill>
                <a:ea typeface="+mn-ea"/>
                <a:cs typeface="+mn-cs"/>
              </a:rPr>
              <a:pPr defTabSz="685800">
                <a:buClrTx/>
              </a:pPr>
              <a:t>19</a:t>
            </a:fld>
            <a:endParaRPr lang="en-GB" kern="1200">
              <a:solidFill>
                <a:prstClr val="black">
                  <a:tint val="75000"/>
                </a:prstClr>
              </a:solidFill>
              <a:ea typeface="+mn-ea"/>
              <a:cs typeface="+mn-cs"/>
            </a:endParaRPr>
          </a:p>
        </p:txBody>
      </p:sp>
      <p:graphicFrame>
        <p:nvGraphicFramePr>
          <p:cNvPr id="9" name="Table 8">
            <a:extLst>
              <a:ext uri="{FF2B5EF4-FFF2-40B4-BE49-F238E27FC236}">
                <a16:creationId xmlns:a16="http://schemas.microsoft.com/office/drawing/2014/main" id="{107085CB-8704-FE27-93E3-396DC8D9AB83}"/>
              </a:ext>
            </a:extLst>
          </p:cNvPr>
          <p:cNvGraphicFramePr>
            <a:graphicFrameLocks noGrp="1"/>
          </p:cNvGraphicFramePr>
          <p:nvPr/>
        </p:nvGraphicFramePr>
        <p:xfrm>
          <a:off x="1794244" y="2044574"/>
          <a:ext cx="5329284" cy="222885"/>
        </p:xfrm>
        <a:graphic>
          <a:graphicData uri="http://schemas.openxmlformats.org/drawingml/2006/table">
            <a:tbl>
              <a:tblPr firstRow="1" bandRow="1">
                <a:tableStyleId>{5C22544A-7EE6-4342-B048-85BDC9FD1C3A}</a:tableStyleId>
              </a:tblPr>
              <a:tblGrid>
                <a:gridCol w="888214">
                  <a:extLst>
                    <a:ext uri="{9D8B030D-6E8A-4147-A177-3AD203B41FA5}">
                      <a16:colId xmlns:a16="http://schemas.microsoft.com/office/drawing/2014/main" val="925451665"/>
                    </a:ext>
                  </a:extLst>
                </a:gridCol>
                <a:gridCol w="888214">
                  <a:extLst>
                    <a:ext uri="{9D8B030D-6E8A-4147-A177-3AD203B41FA5}">
                      <a16:colId xmlns:a16="http://schemas.microsoft.com/office/drawing/2014/main" val="2128659342"/>
                    </a:ext>
                  </a:extLst>
                </a:gridCol>
                <a:gridCol w="888214">
                  <a:extLst>
                    <a:ext uri="{9D8B030D-6E8A-4147-A177-3AD203B41FA5}">
                      <a16:colId xmlns:a16="http://schemas.microsoft.com/office/drawing/2014/main" val="1563709048"/>
                    </a:ext>
                  </a:extLst>
                </a:gridCol>
                <a:gridCol w="888214">
                  <a:extLst>
                    <a:ext uri="{9D8B030D-6E8A-4147-A177-3AD203B41FA5}">
                      <a16:colId xmlns:a16="http://schemas.microsoft.com/office/drawing/2014/main" val="1095937078"/>
                    </a:ext>
                  </a:extLst>
                </a:gridCol>
                <a:gridCol w="888214">
                  <a:extLst>
                    <a:ext uri="{9D8B030D-6E8A-4147-A177-3AD203B41FA5}">
                      <a16:colId xmlns:a16="http://schemas.microsoft.com/office/drawing/2014/main" val="1676302030"/>
                    </a:ext>
                  </a:extLst>
                </a:gridCol>
                <a:gridCol w="888214">
                  <a:extLst>
                    <a:ext uri="{9D8B030D-6E8A-4147-A177-3AD203B41FA5}">
                      <a16:colId xmlns:a16="http://schemas.microsoft.com/office/drawing/2014/main" val="2651809774"/>
                    </a:ext>
                  </a:extLst>
                </a:gridCol>
              </a:tblGrid>
              <a:tr h="222885">
                <a:tc>
                  <a:txBody>
                    <a:bodyPr/>
                    <a:lstStyle/>
                    <a:p>
                      <a:r>
                        <a:rPr lang="fr-BE" sz="1000"/>
                        <a:t>TRL4</a:t>
                      </a:r>
                      <a:endParaRPr lang="en-IE" sz="1000"/>
                    </a:p>
                  </a:txBody>
                  <a:tcPr marL="68580" marR="68580" marT="34290" marB="34290"/>
                </a:tc>
                <a:tc>
                  <a:txBody>
                    <a:bodyPr/>
                    <a:lstStyle/>
                    <a:p>
                      <a:r>
                        <a:rPr lang="fr-BE" sz="1000"/>
                        <a:t>TRL5</a:t>
                      </a:r>
                      <a:endParaRPr lang="en-IE" sz="100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000"/>
                        <a:t>TRL6</a:t>
                      </a:r>
                      <a:endParaRPr lang="en-IE" sz="100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000"/>
                        <a:t>TRL7</a:t>
                      </a:r>
                      <a:endParaRPr lang="en-IE" sz="100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000"/>
                        <a:t>TRL8</a:t>
                      </a:r>
                      <a:endParaRPr lang="en-IE" sz="100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000"/>
                        <a:t>TRL9</a:t>
                      </a:r>
                      <a:endParaRPr lang="en-IE" sz="1000"/>
                    </a:p>
                  </a:txBody>
                  <a:tcPr marL="68580" marR="68580" marT="34290" marB="34290"/>
                </a:tc>
                <a:extLst>
                  <a:ext uri="{0D108BD9-81ED-4DB2-BD59-A6C34878D82A}">
                    <a16:rowId xmlns:a16="http://schemas.microsoft.com/office/drawing/2014/main" val="925398322"/>
                  </a:ext>
                </a:extLst>
              </a:tr>
            </a:tbl>
          </a:graphicData>
        </a:graphic>
      </p:graphicFrame>
      <p:sp>
        <p:nvSpPr>
          <p:cNvPr id="11" name="Arrow: Left-Right 10">
            <a:extLst>
              <a:ext uri="{FF2B5EF4-FFF2-40B4-BE49-F238E27FC236}">
                <a16:creationId xmlns:a16="http://schemas.microsoft.com/office/drawing/2014/main" id="{84A8A9FF-B55D-1C94-EF6A-3A3CB6A9A304}"/>
              </a:ext>
            </a:extLst>
          </p:cNvPr>
          <p:cNvSpPr/>
          <p:nvPr/>
        </p:nvSpPr>
        <p:spPr>
          <a:xfrm>
            <a:off x="1794244" y="2338916"/>
            <a:ext cx="3070151" cy="108000"/>
          </a:xfrm>
          <a:prstGeom prst="leftRightArrow">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endParaRPr lang="en-IE" sz="1350" kern="1200">
              <a:solidFill>
                <a:prstClr val="white"/>
              </a:solidFill>
              <a:latin typeface="Arial"/>
            </a:endParaRPr>
          </a:p>
        </p:txBody>
      </p:sp>
      <p:sp>
        <p:nvSpPr>
          <p:cNvPr id="13" name="Arrow: Left-Right 12">
            <a:extLst>
              <a:ext uri="{FF2B5EF4-FFF2-40B4-BE49-F238E27FC236}">
                <a16:creationId xmlns:a16="http://schemas.microsoft.com/office/drawing/2014/main" id="{53715EBB-4F72-5A4F-7F34-535CDB8051F0}"/>
              </a:ext>
            </a:extLst>
          </p:cNvPr>
          <p:cNvSpPr/>
          <p:nvPr/>
        </p:nvSpPr>
        <p:spPr>
          <a:xfrm>
            <a:off x="4864396" y="2338916"/>
            <a:ext cx="2259130" cy="108000"/>
          </a:xfrm>
          <a:prstGeom prst="leftRightArrow">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endParaRPr lang="en-IE" sz="1350" kern="1200">
              <a:solidFill>
                <a:prstClr val="white"/>
              </a:solidFill>
              <a:latin typeface="Arial"/>
            </a:endParaRPr>
          </a:p>
        </p:txBody>
      </p:sp>
      <p:sp>
        <p:nvSpPr>
          <p:cNvPr id="30" name="TextBox 29">
            <a:extLst>
              <a:ext uri="{FF2B5EF4-FFF2-40B4-BE49-F238E27FC236}">
                <a16:creationId xmlns:a16="http://schemas.microsoft.com/office/drawing/2014/main" id="{7440BFF8-97B5-F709-19E0-A7AC6EBB1CF8}"/>
              </a:ext>
            </a:extLst>
          </p:cNvPr>
          <p:cNvSpPr txBox="1"/>
          <p:nvPr/>
        </p:nvSpPr>
        <p:spPr>
          <a:xfrm>
            <a:off x="1794717" y="2429709"/>
            <a:ext cx="3065569" cy="323165"/>
          </a:xfrm>
          <a:prstGeom prst="rect">
            <a:avLst/>
          </a:prstGeom>
          <a:noFill/>
        </p:spPr>
        <p:txBody>
          <a:bodyPr wrap="square">
            <a:spAutoFit/>
          </a:bodyPr>
          <a:lstStyle/>
          <a:p>
            <a:pPr algn="ctr" defTabSz="685800">
              <a:buClrTx/>
              <a:defRPr/>
            </a:pPr>
            <a:r>
              <a:rPr lang="en-US" sz="1500" b="1" kern="1200">
                <a:solidFill>
                  <a:srgbClr val="3ED9C9"/>
                </a:solidFill>
                <a:latin typeface="EC Square Sans Pro"/>
                <a:ea typeface="+mn-lt"/>
              </a:rPr>
              <a:t>Development</a:t>
            </a:r>
            <a:endParaRPr lang="en-GB" sz="1500" b="1" kern="1200">
              <a:solidFill>
                <a:srgbClr val="3ED9C9"/>
              </a:solidFill>
              <a:latin typeface="EC Square Sans Pro"/>
              <a:ea typeface="+mn-lt"/>
            </a:endParaRPr>
          </a:p>
        </p:txBody>
      </p:sp>
      <p:sp>
        <p:nvSpPr>
          <p:cNvPr id="31" name="TextBox 30">
            <a:extLst>
              <a:ext uri="{FF2B5EF4-FFF2-40B4-BE49-F238E27FC236}">
                <a16:creationId xmlns:a16="http://schemas.microsoft.com/office/drawing/2014/main" id="{5310B62E-72F7-784E-06B8-7256C0E6A7B1}"/>
              </a:ext>
            </a:extLst>
          </p:cNvPr>
          <p:cNvSpPr txBox="1"/>
          <p:nvPr/>
        </p:nvSpPr>
        <p:spPr>
          <a:xfrm>
            <a:off x="4869936" y="2423760"/>
            <a:ext cx="2253437" cy="323165"/>
          </a:xfrm>
          <a:prstGeom prst="rect">
            <a:avLst/>
          </a:prstGeom>
          <a:noFill/>
        </p:spPr>
        <p:txBody>
          <a:bodyPr wrap="square">
            <a:spAutoFit/>
          </a:bodyPr>
          <a:lstStyle/>
          <a:p>
            <a:pPr algn="ctr" defTabSz="685800">
              <a:buClrTx/>
              <a:defRPr/>
            </a:pPr>
            <a:r>
              <a:rPr lang="en-US" sz="1500" b="1" kern="1200">
                <a:solidFill>
                  <a:srgbClr val="7030A0"/>
                </a:solidFill>
                <a:latin typeface="EC Square Sans Pro"/>
                <a:ea typeface="+mn-lt"/>
              </a:rPr>
              <a:t>Manufacturing</a:t>
            </a:r>
            <a:endParaRPr lang="en-GB" sz="1500" b="1" kern="1200">
              <a:solidFill>
                <a:srgbClr val="7030A0"/>
              </a:solidFill>
              <a:latin typeface="EC Square Sans Pro"/>
              <a:ea typeface="+mn-lt"/>
            </a:endParaRPr>
          </a:p>
        </p:txBody>
      </p:sp>
      <p:graphicFrame>
        <p:nvGraphicFramePr>
          <p:cNvPr id="41" name="Table 40">
            <a:extLst>
              <a:ext uri="{FF2B5EF4-FFF2-40B4-BE49-F238E27FC236}">
                <a16:creationId xmlns:a16="http://schemas.microsoft.com/office/drawing/2014/main" id="{85614B07-C69E-66CA-2495-CC5031F1AC44}"/>
              </a:ext>
            </a:extLst>
          </p:cNvPr>
          <p:cNvGraphicFramePr>
            <a:graphicFrameLocks noGrp="1"/>
          </p:cNvGraphicFramePr>
          <p:nvPr/>
        </p:nvGraphicFramePr>
        <p:xfrm>
          <a:off x="252523" y="2044574"/>
          <a:ext cx="1541721" cy="222885"/>
        </p:xfrm>
        <a:graphic>
          <a:graphicData uri="http://schemas.openxmlformats.org/drawingml/2006/table">
            <a:tbl>
              <a:tblPr firstRow="1" bandRow="1">
                <a:tableStyleId>{5C22544A-7EE6-4342-B048-85BDC9FD1C3A}</a:tableStyleId>
              </a:tblPr>
              <a:tblGrid>
                <a:gridCol w="1541721">
                  <a:extLst>
                    <a:ext uri="{9D8B030D-6E8A-4147-A177-3AD203B41FA5}">
                      <a16:colId xmlns:a16="http://schemas.microsoft.com/office/drawing/2014/main" val="770061745"/>
                    </a:ext>
                  </a:extLst>
                </a:gridCol>
              </a:tblGrid>
              <a:tr h="2228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1000"/>
                    </a:p>
                  </a:txBody>
                  <a:tcPr marL="68580" marR="68580" marT="34290" marB="34290">
                    <a:pattFill prst="wdUpDiag">
                      <a:fgClr>
                        <a:srgbClr val="FF0000"/>
                      </a:fgClr>
                      <a:bgClr>
                        <a:schemeClr val="bg1"/>
                      </a:bgClr>
                    </a:pattFill>
                  </a:tcPr>
                </a:tc>
                <a:extLst>
                  <a:ext uri="{0D108BD9-81ED-4DB2-BD59-A6C34878D82A}">
                    <a16:rowId xmlns:a16="http://schemas.microsoft.com/office/drawing/2014/main" val="792828854"/>
                  </a:ext>
                </a:extLst>
              </a:tr>
            </a:tbl>
          </a:graphicData>
        </a:graphic>
      </p:graphicFrame>
      <p:graphicFrame>
        <p:nvGraphicFramePr>
          <p:cNvPr id="43" name="Table 42">
            <a:extLst>
              <a:ext uri="{FF2B5EF4-FFF2-40B4-BE49-F238E27FC236}">
                <a16:creationId xmlns:a16="http://schemas.microsoft.com/office/drawing/2014/main" id="{C12815D2-EF34-D787-60DB-92ECD338B0C1}"/>
              </a:ext>
            </a:extLst>
          </p:cNvPr>
          <p:cNvGraphicFramePr>
            <a:graphicFrameLocks noGrp="1"/>
          </p:cNvGraphicFramePr>
          <p:nvPr/>
        </p:nvGraphicFramePr>
        <p:xfrm>
          <a:off x="7123526" y="2044574"/>
          <a:ext cx="1491216" cy="281940"/>
        </p:xfrm>
        <a:graphic>
          <a:graphicData uri="http://schemas.openxmlformats.org/drawingml/2006/table">
            <a:tbl>
              <a:tblPr firstRow="1" bandRow="1">
                <a:tableStyleId>{5C22544A-7EE6-4342-B048-85BDC9FD1C3A}</a:tableStyleId>
              </a:tblPr>
              <a:tblGrid>
                <a:gridCol w="1491216">
                  <a:extLst>
                    <a:ext uri="{9D8B030D-6E8A-4147-A177-3AD203B41FA5}">
                      <a16:colId xmlns:a16="http://schemas.microsoft.com/office/drawing/2014/main" val="770061745"/>
                    </a:ext>
                  </a:extLst>
                </a:gridCol>
              </a:tblGrid>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1400" b="1" kern="1200">
                        <a:solidFill>
                          <a:schemeClr val="lt1"/>
                        </a:solidFill>
                        <a:latin typeface="+mn-lt"/>
                        <a:ea typeface="+mn-ea"/>
                        <a:cs typeface="+mn-cs"/>
                      </a:endParaRPr>
                    </a:p>
                  </a:txBody>
                  <a:tcPr marL="68580" marR="68580" marT="34290" marB="34290">
                    <a:pattFill prst="wdUpDiag">
                      <a:fgClr>
                        <a:srgbClr val="FF0000"/>
                      </a:fgClr>
                      <a:bgClr>
                        <a:schemeClr val="bg1"/>
                      </a:bgClr>
                    </a:pattFill>
                  </a:tcPr>
                </a:tc>
                <a:extLst>
                  <a:ext uri="{0D108BD9-81ED-4DB2-BD59-A6C34878D82A}">
                    <a16:rowId xmlns:a16="http://schemas.microsoft.com/office/drawing/2014/main" val="792828854"/>
                  </a:ext>
                </a:extLst>
              </a:tr>
            </a:tbl>
          </a:graphicData>
        </a:graphic>
      </p:graphicFrame>
      <p:sp>
        <p:nvSpPr>
          <p:cNvPr id="53" name="Rectangle 52">
            <a:extLst>
              <a:ext uri="{FF2B5EF4-FFF2-40B4-BE49-F238E27FC236}">
                <a16:creationId xmlns:a16="http://schemas.microsoft.com/office/drawing/2014/main" id="{206E324F-6445-4438-F09B-F01557006D38}"/>
              </a:ext>
            </a:extLst>
          </p:cNvPr>
          <p:cNvSpPr/>
          <p:nvPr/>
        </p:nvSpPr>
        <p:spPr>
          <a:xfrm>
            <a:off x="1798376" y="1078575"/>
            <a:ext cx="5547248" cy="553998"/>
          </a:xfrm>
          <a:prstGeom prst="rect">
            <a:avLst/>
          </a:prstGeom>
          <a:solidFill>
            <a:schemeClr val="bg1"/>
          </a:solidFill>
        </p:spPr>
        <p:txBody>
          <a:bodyPr wrap="square" lIns="68580" tIns="34290" rIns="68580" bIns="3429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7175" indent="-257175" algn="just" defTabSz="685800">
              <a:buClrTx/>
              <a:buFontTx/>
              <a:buAutoNum type="arabicPeriod"/>
              <a:defRPr/>
            </a:pPr>
            <a:r>
              <a:rPr lang="en-US" sz="1050">
                <a:solidFill>
                  <a:srgbClr val="002B5B"/>
                </a:solidFill>
                <a:latin typeface="EC Square Sans Pro" panose="020B0506040000020004" pitchFamily="34" charset="0"/>
              </a:rPr>
              <a:t>Skills that are relevant to the development and manufacturing of critical technologies.</a:t>
            </a:r>
          </a:p>
          <a:p>
            <a:pPr marL="257175" indent="-257175" algn="just" defTabSz="685800">
              <a:buClrTx/>
              <a:buFontTx/>
              <a:buAutoNum type="arabicPeriod"/>
              <a:defRPr/>
            </a:pPr>
            <a:r>
              <a:rPr lang="en-US" sz="1050" i="1" spc="-23">
                <a:solidFill>
                  <a:srgbClr val="002B5B"/>
                </a:solidFill>
                <a:latin typeface="EC Square Sans Pro" panose="020B0506040000020004" pitchFamily="34" charset="0"/>
              </a:rPr>
              <a:t>Broader and transferable skills </a:t>
            </a:r>
            <a:r>
              <a:rPr lang="en-US" sz="1050" spc="-23">
                <a:solidFill>
                  <a:srgbClr val="002B5B"/>
                </a:solidFill>
                <a:latin typeface="EC Square Sans Pro" panose="020B0506040000020004" pitchFamily="34" charset="0"/>
              </a:rPr>
              <a:t>may only be supported via STEP if they are combined with STEP-specific skills (these skills on their own do not qualify as a STEP project.). Fund-specific rules apply.</a:t>
            </a:r>
            <a:endParaRPr lang="en-GB" sz="1050" spc="-23">
              <a:solidFill>
                <a:srgbClr val="002B5B"/>
              </a:solidFill>
              <a:latin typeface="EC Square Sans Pro" panose="020B0506040000020004" pitchFamily="34" charset="0"/>
            </a:endParaRPr>
          </a:p>
        </p:txBody>
      </p:sp>
      <p:sp>
        <p:nvSpPr>
          <p:cNvPr id="55" name="TextBox 54">
            <a:extLst>
              <a:ext uri="{FF2B5EF4-FFF2-40B4-BE49-F238E27FC236}">
                <a16:creationId xmlns:a16="http://schemas.microsoft.com/office/drawing/2014/main" id="{9F656D9C-D676-CE45-301F-C3E3F1550328}"/>
              </a:ext>
            </a:extLst>
          </p:cNvPr>
          <p:cNvSpPr txBox="1"/>
          <p:nvPr/>
        </p:nvSpPr>
        <p:spPr>
          <a:xfrm>
            <a:off x="0" y="4912606"/>
            <a:ext cx="7123525" cy="253916"/>
          </a:xfrm>
          <a:prstGeom prst="rect">
            <a:avLst/>
          </a:prstGeom>
          <a:noFill/>
        </p:spPr>
        <p:txBody>
          <a:bodyPr wrap="square">
            <a:spAutoFit/>
          </a:bodyPr>
          <a:lstStyle/>
          <a:p>
            <a:pPr algn="r" defTabSz="685800">
              <a:buClrTx/>
              <a:defRPr/>
            </a:pPr>
            <a:r>
              <a:rPr lang="en-IE" sz="1050" b="1" kern="1200">
                <a:solidFill>
                  <a:srgbClr val="002B5B"/>
                </a:solidFill>
                <a:latin typeface="EC Square Sans Pro" panose="020B0506040000020004" pitchFamily="34" charset="0"/>
                <a:ea typeface="+mn-ea"/>
                <a:cs typeface="+mn-cs"/>
              </a:rPr>
              <a:t>*Final products </a:t>
            </a:r>
            <a:r>
              <a:rPr lang="en-US" sz="1050" kern="1200">
                <a:solidFill>
                  <a:srgbClr val="002B5B"/>
                </a:solidFill>
                <a:latin typeface="EC Square Sans Pro" panose="020B0506040000020004" pitchFamily="34" charset="0"/>
                <a:ea typeface="+mn-ea"/>
                <a:cs typeface="+mn-cs"/>
              </a:rPr>
              <a:t>= completed technological solutions that emerge from the entire process of development and manufacturing</a:t>
            </a:r>
            <a:endParaRPr lang="en-IE" sz="1050" b="1" kern="1200">
              <a:solidFill>
                <a:srgbClr val="002B5B"/>
              </a:solidFill>
              <a:latin typeface="EC Square Sans Pro" panose="020B0506040000020004" pitchFamily="34" charset="0"/>
              <a:ea typeface="+mn-ea"/>
              <a:cs typeface="+mn-cs"/>
            </a:endParaRPr>
          </a:p>
        </p:txBody>
      </p:sp>
      <p:sp>
        <p:nvSpPr>
          <p:cNvPr id="56" name="Rectangle 55">
            <a:extLst>
              <a:ext uri="{FF2B5EF4-FFF2-40B4-BE49-F238E27FC236}">
                <a16:creationId xmlns:a16="http://schemas.microsoft.com/office/drawing/2014/main" id="{CD051A44-62E9-4100-FAF6-770BC008DE9F}"/>
              </a:ext>
            </a:extLst>
          </p:cNvPr>
          <p:cNvSpPr/>
          <p:nvPr/>
        </p:nvSpPr>
        <p:spPr>
          <a:xfrm>
            <a:off x="7123526" y="2267827"/>
            <a:ext cx="1887568" cy="392415"/>
          </a:xfrm>
          <a:prstGeom prst="rect">
            <a:avLst/>
          </a:prstGeom>
          <a:noFill/>
        </p:spPr>
        <p:txBody>
          <a:bodyPr wrap="square" lIns="68580" tIns="34290" rIns="68580" bIns="3429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r>
              <a:rPr lang="en-US" sz="1050" b="1">
                <a:solidFill>
                  <a:srgbClr val="FF0000"/>
                </a:solidFill>
                <a:latin typeface="EC Square Sans Pro"/>
              </a:rPr>
              <a:t>Installation and deployment of the final products*</a:t>
            </a:r>
            <a:endParaRPr lang="en-GB" sz="1050" spc="-23">
              <a:solidFill>
                <a:srgbClr val="FF0000"/>
              </a:solidFill>
              <a:latin typeface="EC Square Sans Pro" panose="020B0506040000020004" pitchFamily="34" charset="0"/>
            </a:endParaRPr>
          </a:p>
        </p:txBody>
      </p:sp>
      <p:sp>
        <p:nvSpPr>
          <p:cNvPr id="57" name="Rectangle 56">
            <a:extLst>
              <a:ext uri="{FF2B5EF4-FFF2-40B4-BE49-F238E27FC236}">
                <a16:creationId xmlns:a16="http://schemas.microsoft.com/office/drawing/2014/main" id="{0DD0A0F3-7404-A1AC-30C7-48DA87E80696}"/>
              </a:ext>
            </a:extLst>
          </p:cNvPr>
          <p:cNvSpPr/>
          <p:nvPr/>
        </p:nvSpPr>
        <p:spPr>
          <a:xfrm>
            <a:off x="252524" y="2267827"/>
            <a:ext cx="1541720" cy="392415"/>
          </a:xfrm>
          <a:prstGeom prst="rect">
            <a:avLst/>
          </a:prstGeom>
          <a:noFill/>
        </p:spPr>
        <p:txBody>
          <a:bodyPr wrap="square" lIns="68580" tIns="34290" rIns="68580" bIns="3429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800">
              <a:buClrTx/>
              <a:defRPr/>
            </a:pPr>
            <a:r>
              <a:rPr lang="en-US" sz="1050" b="1">
                <a:solidFill>
                  <a:srgbClr val="FF0000"/>
                </a:solidFill>
                <a:latin typeface="EC Square Sans Pro"/>
              </a:rPr>
              <a:t>Fundamental research</a:t>
            </a:r>
          </a:p>
          <a:p>
            <a:pPr algn="r" defTabSz="685800">
              <a:buClrTx/>
              <a:defRPr/>
            </a:pPr>
            <a:r>
              <a:rPr lang="en-US" sz="1050" b="1">
                <a:solidFill>
                  <a:srgbClr val="FF0000"/>
                </a:solidFill>
                <a:latin typeface="EC Square Sans Pro"/>
              </a:rPr>
              <a:t>(incl. TRL1-3)</a:t>
            </a:r>
            <a:endParaRPr lang="en-GB" sz="1050" spc="-23">
              <a:solidFill>
                <a:srgbClr val="FF0000"/>
              </a:solidFill>
              <a:latin typeface="EC Square Sans Pro" panose="020B0506040000020004" pitchFamily="34" charset="0"/>
            </a:endParaRPr>
          </a:p>
        </p:txBody>
      </p:sp>
      <p:sp>
        <p:nvSpPr>
          <p:cNvPr id="58" name="Rectangle 57">
            <a:extLst>
              <a:ext uri="{FF2B5EF4-FFF2-40B4-BE49-F238E27FC236}">
                <a16:creationId xmlns:a16="http://schemas.microsoft.com/office/drawing/2014/main" id="{EA8E8012-40FB-E3A2-DFF2-88705DE347EE}"/>
              </a:ext>
            </a:extLst>
          </p:cNvPr>
          <p:cNvSpPr/>
          <p:nvPr/>
        </p:nvSpPr>
        <p:spPr>
          <a:xfrm>
            <a:off x="1741038" y="2676876"/>
            <a:ext cx="3123358" cy="715581"/>
          </a:xfrm>
          <a:prstGeom prst="rect">
            <a:avLst/>
          </a:prstGeom>
          <a:noFill/>
        </p:spPr>
        <p:txBody>
          <a:bodyPr wrap="square" lIns="68580" tIns="34290" rIns="68580" bIns="3429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buClrTx/>
              <a:defRPr/>
            </a:pPr>
            <a:r>
              <a:rPr lang="en-US" sz="1050">
                <a:solidFill>
                  <a:srgbClr val="002B5B"/>
                </a:solidFill>
                <a:latin typeface="EC Square Sans Pro"/>
              </a:rPr>
              <a:t>Activities aimed at achieving technological breakthroughs, perfecting the technology for market needs, including enhancing its efficiency, reliability, and developing standards.</a:t>
            </a:r>
          </a:p>
        </p:txBody>
      </p:sp>
      <p:sp>
        <p:nvSpPr>
          <p:cNvPr id="59" name="Rectangle 58">
            <a:extLst>
              <a:ext uri="{FF2B5EF4-FFF2-40B4-BE49-F238E27FC236}">
                <a16:creationId xmlns:a16="http://schemas.microsoft.com/office/drawing/2014/main" id="{AA6A1C06-6E97-6A48-246F-097C74A116D8}"/>
              </a:ext>
            </a:extLst>
          </p:cNvPr>
          <p:cNvSpPr/>
          <p:nvPr/>
        </p:nvSpPr>
        <p:spPr>
          <a:xfrm>
            <a:off x="4855571" y="2703121"/>
            <a:ext cx="2267954" cy="1200329"/>
          </a:xfrm>
          <a:prstGeom prst="rect">
            <a:avLst/>
          </a:prstGeom>
          <a:noFill/>
        </p:spPr>
        <p:txBody>
          <a:bodyPr wrap="square" lIns="68580" tIns="34290" rIns="68580" bIns="3429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buClrTx/>
              <a:defRPr/>
            </a:pPr>
            <a:r>
              <a:rPr lang="en-US" sz="1050">
                <a:solidFill>
                  <a:srgbClr val="002B5B"/>
                </a:solidFill>
                <a:latin typeface="EC Square Sans Pro"/>
              </a:rPr>
              <a:t>Setting up production lines, </a:t>
            </a:r>
            <a:r>
              <a:rPr lang="en-US" sz="1050" i="1">
                <a:solidFill>
                  <a:srgbClr val="002B5B"/>
                </a:solidFill>
                <a:latin typeface="EC Square Sans Pro"/>
              </a:rPr>
              <a:t>first-of-a-kind-facilities</a:t>
            </a:r>
            <a:r>
              <a:rPr lang="en-US" sz="1050">
                <a:solidFill>
                  <a:srgbClr val="002B5B"/>
                </a:solidFill>
                <a:latin typeface="EC Square Sans Pro"/>
              </a:rPr>
              <a:t>, the extension or repurposing of existing facilities, scaling up processes to meet demand, and/or implementing quality control mechanisms to ensure the consistent production of high-quality products.</a:t>
            </a:r>
          </a:p>
        </p:txBody>
      </p:sp>
      <p:sp>
        <p:nvSpPr>
          <p:cNvPr id="63" name="Rectangle 62">
            <a:extLst>
              <a:ext uri="{FF2B5EF4-FFF2-40B4-BE49-F238E27FC236}">
                <a16:creationId xmlns:a16="http://schemas.microsoft.com/office/drawing/2014/main" id="{44FEA384-1EE9-D230-BB9C-08FAA619343A}"/>
              </a:ext>
            </a:extLst>
          </p:cNvPr>
          <p:cNvSpPr/>
          <p:nvPr/>
        </p:nvSpPr>
        <p:spPr>
          <a:xfrm>
            <a:off x="1140484" y="3860878"/>
            <a:ext cx="3364166" cy="553998"/>
          </a:xfrm>
          <a:prstGeom prst="rect">
            <a:avLst/>
          </a:prstGeom>
          <a:solidFill>
            <a:schemeClr val="bg1"/>
          </a:solidFill>
          <a:ln>
            <a:solidFill>
              <a:srgbClr val="FFC817"/>
            </a:solidFill>
          </a:ln>
        </p:spPr>
        <p:txBody>
          <a:bodyPr wrap="square" lIns="68580" tIns="34290" rIns="68580" bIns="3429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r>
              <a:rPr lang="en-IE" sz="1050" b="1">
                <a:solidFill>
                  <a:srgbClr val="002B5B"/>
                </a:solidFill>
                <a:latin typeface="EC Square Sans Pro"/>
              </a:rPr>
              <a:t>Associated services </a:t>
            </a:r>
            <a:r>
              <a:rPr lang="en-IE" sz="1050">
                <a:solidFill>
                  <a:srgbClr val="002B5B"/>
                </a:solidFill>
                <a:latin typeface="EC Square Sans Pro"/>
              </a:rPr>
              <a:t>are specialised services </a:t>
            </a:r>
            <a:r>
              <a:rPr lang="en-IE" sz="1050" i="1">
                <a:solidFill>
                  <a:srgbClr val="002B5B"/>
                </a:solidFill>
                <a:latin typeface="EC Square Sans Pro"/>
              </a:rPr>
              <a:t>critical and specific to </a:t>
            </a:r>
            <a:r>
              <a:rPr lang="en-IE" sz="1050">
                <a:solidFill>
                  <a:srgbClr val="002B5B"/>
                </a:solidFill>
                <a:latin typeface="EC Square Sans Pro"/>
              </a:rPr>
              <a:t>the development and manufacturing of final products in STEP sectors.</a:t>
            </a:r>
            <a:endParaRPr lang="en-IE" sz="1050">
              <a:solidFill>
                <a:srgbClr val="002B5B"/>
              </a:solidFill>
              <a:latin typeface="EC Square Sans Pro" panose="020B0506040000020004" pitchFamily="34" charset="0"/>
            </a:endParaRPr>
          </a:p>
        </p:txBody>
      </p:sp>
      <p:sp>
        <p:nvSpPr>
          <p:cNvPr id="67" name="TextBox 66">
            <a:extLst>
              <a:ext uri="{FF2B5EF4-FFF2-40B4-BE49-F238E27FC236}">
                <a16:creationId xmlns:a16="http://schemas.microsoft.com/office/drawing/2014/main" id="{DCA6CB2D-C3DD-FDE1-4242-317304094B7A}"/>
              </a:ext>
            </a:extLst>
          </p:cNvPr>
          <p:cNvSpPr txBox="1"/>
          <p:nvPr/>
        </p:nvSpPr>
        <p:spPr>
          <a:xfrm>
            <a:off x="4647319" y="3860878"/>
            <a:ext cx="3364166" cy="577081"/>
          </a:xfrm>
          <a:prstGeom prst="rect">
            <a:avLst/>
          </a:prstGeom>
          <a:noFill/>
          <a:ln>
            <a:solidFill>
              <a:srgbClr val="FFC817"/>
            </a:solidFill>
            <a:prstDash val="lgDash"/>
          </a:ln>
        </p:spPr>
        <p:txBody>
          <a:bodyPr wrap="square">
            <a:spAutoFit/>
          </a:bodyPr>
          <a:lstStyle/>
          <a:p>
            <a:pPr defTabSz="685800">
              <a:buClrTx/>
              <a:defRPr/>
            </a:pPr>
            <a:r>
              <a:rPr lang="en-IE" sz="1050" b="1" kern="1200">
                <a:solidFill>
                  <a:srgbClr val="002B5B"/>
                </a:solidFill>
                <a:latin typeface="EC Square Sans Pro" panose="020B0506040000020004" pitchFamily="34" charset="0"/>
                <a:ea typeface="+mn-ea"/>
                <a:cs typeface="+mn-cs"/>
              </a:rPr>
              <a:t>Ancillary services </a:t>
            </a:r>
            <a:r>
              <a:rPr lang="en-US" sz="1050" kern="1200">
                <a:solidFill>
                  <a:srgbClr val="002B5B"/>
                </a:solidFill>
                <a:latin typeface="EC Square Sans Pro" panose="020B0506040000020004" pitchFamily="34" charset="0"/>
                <a:ea typeface="+mn-ea"/>
                <a:cs typeface="+mn-cs"/>
              </a:rPr>
              <a:t>may only be supported via STEP if they are an inherent part of the investment cost of a STEP project (no standalone project). Fund-specific rules apply.</a:t>
            </a:r>
            <a:endParaRPr lang="en-GB" sz="1050" kern="1200" spc="-23">
              <a:solidFill>
                <a:srgbClr val="002B5B"/>
              </a:solidFill>
              <a:latin typeface="EC Square Sans Pro" panose="020B0506040000020004" pitchFamily="34" charset="0"/>
              <a:ea typeface="+mn-ea"/>
              <a:cs typeface="+mn-cs"/>
            </a:endParaRPr>
          </a:p>
        </p:txBody>
      </p:sp>
      <p:sp>
        <p:nvSpPr>
          <p:cNvPr id="68" name="Rectangle 67">
            <a:extLst>
              <a:ext uri="{FF2B5EF4-FFF2-40B4-BE49-F238E27FC236}">
                <a16:creationId xmlns:a16="http://schemas.microsoft.com/office/drawing/2014/main" id="{C0193339-9D24-75C8-637A-33A9A3D198FF}"/>
              </a:ext>
            </a:extLst>
          </p:cNvPr>
          <p:cNvSpPr/>
          <p:nvPr/>
        </p:nvSpPr>
        <p:spPr>
          <a:xfrm>
            <a:off x="7123525" y="2652587"/>
            <a:ext cx="1887568" cy="553998"/>
          </a:xfrm>
          <a:prstGeom prst="rect">
            <a:avLst/>
          </a:prstGeom>
          <a:noFill/>
        </p:spPr>
        <p:txBody>
          <a:bodyPr wrap="square" lIns="68580" tIns="34290" rIns="68580" bIns="3429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r>
              <a:rPr lang="en-US" sz="1050" b="1">
                <a:solidFill>
                  <a:srgbClr val="FF0000"/>
                </a:solidFill>
                <a:latin typeface="EC Square Sans Pro"/>
              </a:rPr>
              <a:t>Unless</a:t>
            </a:r>
            <a:r>
              <a:rPr lang="en-GB" sz="1050" spc="-23">
                <a:solidFill>
                  <a:srgbClr val="FF0000"/>
                </a:solidFill>
                <a:latin typeface="EC Square Sans Pro" panose="020B0506040000020004" pitchFamily="34" charset="0"/>
              </a:rPr>
              <a:t>:</a:t>
            </a:r>
          </a:p>
          <a:p>
            <a:pPr marL="257175" indent="-257175" defTabSz="685800">
              <a:buClrTx/>
              <a:buFontTx/>
              <a:buAutoNum type="arabicPeriod"/>
              <a:defRPr/>
            </a:pPr>
            <a:r>
              <a:rPr lang="en-GB" sz="1050" b="1" spc="-23">
                <a:solidFill>
                  <a:srgbClr val="FF0000"/>
                </a:solidFill>
                <a:latin typeface="EC Square Sans Pro" panose="020B0506040000020004" pitchFamily="34" charset="0"/>
              </a:rPr>
              <a:t>Associated service</a:t>
            </a:r>
          </a:p>
          <a:p>
            <a:pPr marL="257175" indent="-257175" defTabSz="685800">
              <a:buClrTx/>
              <a:buFontTx/>
              <a:buAutoNum type="arabicPeriod"/>
              <a:defRPr/>
            </a:pPr>
            <a:r>
              <a:rPr lang="en-GB" sz="1050" b="1" spc="-23">
                <a:solidFill>
                  <a:srgbClr val="FF0000"/>
                </a:solidFill>
                <a:latin typeface="EC Square Sans Pro" panose="020B0506040000020004" pitchFamily="34" charset="0"/>
              </a:rPr>
              <a:t>First-of-a-kind facility</a:t>
            </a:r>
            <a:endParaRPr lang="en-US" sz="1050" b="1">
              <a:solidFill>
                <a:srgbClr val="FF0000"/>
              </a:solidFill>
              <a:latin typeface="EC Square Sans Pro"/>
            </a:endParaRPr>
          </a:p>
        </p:txBody>
      </p:sp>
      <p:sp>
        <p:nvSpPr>
          <p:cNvPr id="71" name="Arrow: Left-Right 70">
            <a:extLst>
              <a:ext uri="{FF2B5EF4-FFF2-40B4-BE49-F238E27FC236}">
                <a16:creationId xmlns:a16="http://schemas.microsoft.com/office/drawing/2014/main" id="{56D04532-0D1D-BED5-9EFB-1E2CBFB93999}"/>
              </a:ext>
            </a:extLst>
          </p:cNvPr>
          <p:cNvSpPr/>
          <p:nvPr/>
        </p:nvSpPr>
        <p:spPr>
          <a:xfrm>
            <a:off x="1794244" y="1634639"/>
            <a:ext cx="5329281" cy="108000"/>
          </a:xfrm>
          <a:prstGeom prst="lef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endParaRPr lang="en-IE" sz="1350" kern="1200">
              <a:solidFill>
                <a:prstClr val="white"/>
              </a:solidFill>
              <a:latin typeface="Arial"/>
            </a:endParaRPr>
          </a:p>
        </p:txBody>
      </p:sp>
      <p:sp>
        <p:nvSpPr>
          <p:cNvPr id="72" name="TextBox 71">
            <a:extLst>
              <a:ext uri="{FF2B5EF4-FFF2-40B4-BE49-F238E27FC236}">
                <a16:creationId xmlns:a16="http://schemas.microsoft.com/office/drawing/2014/main" id="{1954291E-1DA1-48A9-24FE-E0231F1FA131}"/>
              </a:ext>
            </a:extLst>
          </p:cNvPr>
          <p:cNvSpPr txBox="1"/>
          <p:nvPr/>
        </p:nvSpPr>
        <p:spPr>
          <a:xfrm>
            <a:off x="3903665" y="1735424"/>
            <a:ext cx="1110438" cy="323165"/>
          </a:xfrm>
          <a:prstGeom prst="rect">
            <a:avLst/>
          </a:prstGeom>
          <a:noFill/>
        </p:spPr>
        <p:txBody>
          <a:bodyPr wrap="square">
            <a:spAutoFit/>
          </a:bodyPr>
          <a:lstStyle/>
          <a:p>
            <a:pPr algn="ctr" defTabSz="685800">
              <a:buClrTx/>
              <a:defRPr/>
            </a:pPr>
            <a:r>
              <a:rPr lang="en-US" sz="1500" b="1" kern="1200">
                <a:solidFill>
                  <a:srgbClr val="FFC817"/>
                </a:solidFill>
                <a:latin typeface="EC Square Sans Pro"/>
                <a:ea typeface="+mn-lt"/>
              </a:rPr>
              <a:t>Skills</a:t>
            </a:r>
            <a:endParaRPr lang="en-GB" sz="1500" b="1" kern="1200">
              <a:solidFill>
                <a:srgbClr val="FFC817"/>
              </a:solidFill>
              <a:latin typeface="EC Square Sans Pro"/>
              <a:ea typeface="+mn-lt"/>
            </a:endParaRPr>
          </a:p>
        </p:txBody>
      </p:sp>
      <p:sp>
        <p:nvSpPr>
          <p:cNvPr id="5" name="TextBox 4">
            <a:extLst>
              <a:ext uri="{FF2B5EF4-FFF2-40B4-BE49-F238E27FC236}">
                <a16:creationId xmlns:a16="http://schemas.microsoft.com/office/drawing/2014/main" id="{058BEC8F-2344-883D-BFBA-2E7523096BFF}"/>
              </a:ext>
            </a:extLst>
          </p:cNvPr>
          <p:cNvSpPr txBox="1"/>
          <p:nvPr/>
        </p:nvSpPr>
        <p:spPr>
          <a:xfrm>
            <a:off x="307075" y="1816270"/>
            <a:ext cx="1664420" cy="230832"/>
          </a:xfrm>
          <a:prstGeom prst="rect">
            <a:avLst/>
          </a:prstGeom>
          <a:noFill/>
        </p:spPr>
        <p:txBody>
          <a:bodyPr wrap="square" lIns="68580" tIns="34290" rIns="68580" bIns="3429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r>
              <a:rPr lang="en-IE" sz="1050" i="1">
                <a:solidFill>
                  <a:srgbClr val="002B5B"/>
                </a:solidFill>
                <a:latin typeface="EC Square Sans Pro"/>
              </a:rPr>
              <a:t>TRL levels are indicative</a:t>
            </a:r>
            <a:endParaRPr lang="en-US" sz="1050" i="1">
              <a:solidFill>
                <a:srgbClr val="002B5B"/>
              </a:solidFill>
              <a:latin typeface="EC Square Sans Pro" panose="020B0506040000020004" pitchFamily="34" charset="0"/>
            </a:endParaRPr>
          </a:p>
        </p:txBody>
      </p:sp>
    </p:spTree>
    <p:extLst>
      <p:ext uri="{BB962C8B-B14F-4D97-AF65-F5344CB8AC3E}">
        <p14:creationId xmlns:p14="http://schemas.microsoft.com/office/powerpoint/2010/main" val="3892052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
          <p:cNvSpPr txBox="1">
            <a:spLocks noGrp="1"/>
          </p:cNvSpPr>
          <p:nvPr>
            <p:ph type="title"/>
          </p:nvPr>
        </p:nvSpPr>
        <p:spPr>
          <a:xfrm>
            <a:off x="290525" y="446100"/>
            <a:ext cx="3259735" cy="572700"/>
          </a:xfrm>
          <a:prstGeom prst="rect">
            <a:avLst/>
          </a:prstGeom>
          <a:noFill/>
          <a:ln>
            <a:noFill/>
          </a:ln>
        </p:spPr>
        <p:txBody>
          <a:bodyPr spcFirstLastPara="1" wrap="square" lIns="228600" tIns="91425" rIns="221350" bIns="91425" anchor="t" anchorCtr="0">
            <a:noAutofit/>
          </a:bodyPr>
          <a:lstStyle/>
          <a:p>
            <a:pPr marL="0" lvl="0" indent="0" algn="l" rtl="0">
              <a:lnSpc>
                <a:spcPct val="100000"/>
              </a:lnSpc>
              <a:spcBef>
                <a:spcPts val="0"/>
              </a:spcBef>
              <a:spcAft>
                <a:spcPts val="0"/>
              </a:spcAft>
              <a:buClr>
                <a:schemeClr val="dk1"/>
              </a:buClr>
              <a:buSzPts val="2500"/>
              <a:buNone/>
            </a:pPr>
            <a:r>
              <a:rPr lang="en-US"/>
              <a:t>Contents</a:t>
            </a:r>
            <a:endParaRPr/>
          </a:p>
        </p:txBody>
      </p:sp>
      <p:sp>
        <p:nvSpPr>
          <p:cNvPr id="178" name="Google Shape;178;p3"/>
          <p:cNvSpPr txBox="1">
            <a:spLocks noGrp="1"/>
          </p:cNvSpPr>
          <p:nvPr>
            <p:ph type="body" idx="1"/>
          </p:nvPr>
        </p:nvSpPr>
        <p:spPr>
          <a:xfrm>
            <a:off x="290525" y="1153050"/>
            <a:ext cx="5049716" cy="2918018"/>
          </a:xfrm>
          <a:prstGeom prst="rect">
            <a:avLst/>
          </a:prstGeom>
          <a:noFill/>
          <a:ln>
            <a:noFill/>
          </a:ln>
        </p:spPr>
        <p:txBody>
          <a:bodyPr spcFirstLastPara="1" wrap="square" lIns="108000" tIns="91425" rIns="220625" bIns="91425" anchor="t" anchorCtr="0">
            <a:noAutofit/>
          </a:bodyPr>
          <a:lstStyle/>
          <a:p>
            <a:r>
              <a:rPr lang="en-US"/>
              <a:t>Welcome &amp; Introduction to the Innovators’ Initiative</a:t>
            </a:r>
          </a:p>
          <a:p>
            <a:r>
              <a:rPr lang="en-US"/>
              <a:t>Innovators’ Initiative II - STEP : </a:t>
            </a:r>
            <a:r>
              <a:rPr lang="en-US" err="1"/>
              <a:t>Programme</a:t>
            </a:r>
            <a:r>
              <a:rPr lang="en-US"/>
              <a:t> Overview</a:t>
            </a:r>
          </a:p>
          <a:p>
            <a:r>
              <a:rPr lang="en-US"/>
              <a:t>STEP Priorities &amp; Alignment Requirements</a:t>
            </a:r>
          </a:p>
          <a:p>
            <a:r>
              <a:rPr lang="en-US"/>
              <a:t>ERDF Funding Framework Overview</a:t>
            </a:r>
          </a:p>
          <a:p>
            <a:r>
              <a:rPr lang="en-US"/>
              <a:t>Lessons Learned from Current </a:t>
            </a:r>
            <a:r>
              <a:rPr lang="en-US" err="1"/>
              <a:t>Programmes</a:t>
            </a:r>
            <a:endParaRPr lang="en-US"/>
          </a:p>
          <a:p>
            <a:pPr marL="393700" indent="-228600"/>
            <a:r>
              <a:rPr lang="en-US"/>
              <a:t>  Q&amp;A Session</a:t>
            </a:r>
          </a:p>
          <a:p>
            <a:pPr marL="393700" lvl="0" indent="-165100" algn="l" rtl="0">
              <a:lnSpc>
                <a:spcPct val="150000"/>
              </a:lnSpc>
              <a:spcBef>
                <a:spcPts val="0"/>
              </a:spcBef>
              <a:spcAft>
                <a:spcPts val="0"/>
              </a:spcAft>
              <a:buSzPts val="1000"/>
              <a:buFont typeface="Arial"/>
              <a:buNone/>
            </a:pPr>
            <a:endParaRPr/>
          </a:p>
          <a:p>
            <a:pPr marL="393700" lvl="0" indent="-165100" algn="l" rtl="0">
              <a:lnSpc>
                <a:spcPct val="150000"/>
              </a:lnSpc>
              <a:spcBef>
                <a:spcPts val="0"/>
              </a:spcBef>
              <a:spcAft>
                <a:spcPts val="0"/>
              </a:spcAft>
              <a:buSzPts val="1000"/>
              <a:buFont typeface="Arial"/>
              <a:buNone/>
            </a:pPr>
            <a:endParaRPr/>
          </a:p>
        </p:txBody>
      </p:sp>
      <p:pic>
        <p:nvPicPr>
          <p:cNvPr id="2" name="Picture 1">
            <a:extLst>
              <a:ext uri="{FF2B5EF4-FFF2-40B4-BE49-F238E27FC236}">
                <a16:creationId xmlns:a16="http://schemas.microsoft.com/office/drawing/2014/main" id="{E6859F5E-BC3C-E8C0-E626-F7EEDDB21D72}"/>
              </a:ext>
            </a:extLst>
          </p:cNvPr>
          <p:cNvPicPr>
            <a:picLocks noChangeAspect="1"/>
          </p:cNvPicPr>
          <p:nvPr/>
        </p:nvPicPr>
        <p:blipFill>
          <a:blip r:embed="rId3"/>
          <a:stretch>
            <a:fillRect/>
          </a:stretch>
        </p:blipFill>
        <p:spPr>
          <a:xfrm>
            <a:off x="0" y="4426857"/>
            <a:ext cx="9144000" cy="716643"/>
          </a:xfrm>
          <a:prstGeom prst="rect">
            <a:avLst/>
          </a:prstGeom>
          <a:ln>
            <a:solidFill>
              <a:schemeClr val="bg1"/>
            </a:solid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BED9E0E-621D-D2EB-F691-8553014D485F}"/>
              </a:ext>
            </a:extLst>
          </p:cNvPr>
          <p:cNvGrpSpPr/>
          <p:nvPr/>
        </p:nvGrpSpPr>
        <p:grpSpPr>
          <a:xfrm>
            <a:off x="3270320" y="2284822"/>
            <a:ext cx="2921424" cy="1215000"/>
            <a:chOff x="4386288" y="2343546"/>
            <a:chExt cx="3895232" cy="1620000"/>
          </a:xfrm>
        </p:grpSpPr>
        <p:sp>
          <p:nvSpPr>
            <p:cNvPr id="5" name="Rounded Rectangle 14">
              <a:extLst>
                <a:ext uri="{FF2B5EF4-FFF2-40B4-BE49-F238E27FC236}">
                  <a16:creationId xmlns:a16="http://schemas.microsoft.com/office/drawing/2014/main" id="{49C28EB0-86EF-E749-9756-FC67A51F1964}"/>
                </a:ext>
              </a:extLst>
            </p:cNvPr>
            <p:cNvSpPr/>
            <p:nvPr/>
          </p:nvSpPr>
          <p:spPr>
            <a:xfrm>
              <a:off x="6661520" y="2343546"/>
              <a:ext cx="1620000" cy="16200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1200" kern="1200">
                  <a:solidFill>
                    <a:srgbClr val="082B7A"/>
                  </a:solidFill>
                  <a:latin typeface="EC Square Sans Pro" panose="020B0506040000020004" pitchFamily="34" charset="0"/>
                </a:rPr>
                <a:t>Significant economic potential</a:t>
              </a:r>
            </a:p>
          </p:txBody>
        </p:sp>
        <p:sp>
          <p:nvSpPr>
            <p:cNvPr id="10" name="Rounded Rectangle 6">
              <a:extLst>
                <a:ext uri="{FF2B5EF4-FFF2-40B4-BE49-F238E27FC236}">
                  <a16:creationId xmlns:a16="http://schemas.microsoft.com/office/drawing/2014/main" id="{6C30FC4B-34B2-B5EE-C63C-E55AC93D4264}"/>
                </a:ext>
              </a:extLst>
            </p:cNvPr>
            <p:cNvSpPr/>
            <p:nvPr/>
          </p:nvSpPr>
          <p:spPr>
            <a:xfrm>
              <a:off x="4386288" y="2343546"/>
              <a:ext cx="1620000" cy="16200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1200" kern="1200">
                  <a:solidFill>
                    <a:srgbClr val="082B7A"/>
                  </a:solidFill>
                  <a:latin typeface="EC Square Sans Pro" panose="020B0506040000020004" pitchFamily="34" charset="0"/>
                </a:rPr>
                <a:t>At least two elements (innovative, emerging, cutting-edge)</a:t>
              </a:r>
            </a:p>
          </p:txBody>
        </p:sp>
        <p:sp>
          <p:nvSpPr>
            <p:cNvPr id="12" name="Rectangle 11">
              <a:extLst>
                <a:ext uri="{FF2B5EF4-FFF2-40B4-BE49-F238E27FC236}">
                  <a16:creationId xmlns:a16="http://schemas.microsoft.com/office/drawing/2014/main" id="{41C01037-BB6C-6A6A-4B8F-2EFA546EF733}"/>
                </a:ext>
              </a:extLst>
            </p:cNvPr>
            <p:cNvSpPr/>
            <p:nvPr/>
          </p:nvSpPr>
          <p:spPr>
            <a:xfrm>
              <a:off x="6149399" y="2822222"/>
              <a:ext cx="369012" cy="492443"/>
            </a:xfrm>
            <a:prstGeom prst="rect">
              <a:avLst/>
            </a:prstGeom>
          </p:spPr>
          <p:txBody>
            <a:bodyPr wrap="square">
              <a:spAutoFit/>
            </a:bodyPr>
            <a:lstStyle/>
            <a:p>
              <a:pPr defTabSz="685800">
                <a:buClrTx/>
                <a:defRPr/>
              </a:pPr>
              <a:r>
                <a:rPr lang="en-GB" sz="1800" b="1" kern="1200">
                  <a:solidFill>
                    <a:srgbClr val="FFC817"/>
                  </a:solidFill>
                  <a:latin typeface="EC Square Sans Pro" panose="020B0506040000020004" pitchFamily="34" charset="0"/>
                  <a:ea typeface="+mn-ea"/>
                  <a:cs typeface="+mn-cs"/>
                </a:rPr>
                <a:t>+</a:t>
              </a:r>
              <a:endParaRPr lang="en-GB" sz="1800" kern="1200">
                <a:solidFill>
                  <a:srgbClr val="FFC817"/>
                </a:solidFill>
                <a:ea typeface="+mn-ea"/>
                <a:cs typeface="+mn-cs"/>
              </a:endParaRPr>
            </a:p>
          </p:txBody>
        </p:sp>
      </p:grpSp>
      <p:sp>
        <p:nvSpPr>
          <p:cNvPr id="31" name="Rounded Rectangle 42">
            <a:extLst>
              <a:ext uri="{FF2B5EF4-FFF2-40B4-BE49-F238E27FC236}">
                <a16:creationId xmlns:a16="http://schemas.microsoft.com/office/drawing/2014/main" id="{B824AA3F-86D1-38C8-D7A7-43D6A8B2025C}"/>
              </a:ext>
            </a:extLst>
          </p:cNvPr>
          <p:cNvSpPr/>
          <p:nvPr/>
        </p:nvSpPr>
        <p:spPr>
          <a:xfrm>
            <a:off x="6824537" y="1999755"/>
            <a:ext cx="1998000" cy="486000"/>
          </a:xfrm>
          <a:prstGeom prst="roundRect">
            <a:avLst/>
          </a:prstGeom>
          <a:solidFill>
            <a:srgbClr val="F2F2F2"/>
          </a:solidFill>
        </p:spPr>
        <p:txBody>
          <a:bodyPr wrap="square" lIns="68580" tIns="34290" rIns="68580" bIns="3429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buClrTx/>
              <a:defRPr/>
            </a:pPr>
            <a:r>
              <a:rPr lang="en-US" sz="1200" b="1">
                <a:solidFill>
                  <a:srgbClr val="082B7A"/>
                </a:solidFill>
                <a:latin typeface="EC Square Sans Pro"/>
              </a:rPr>
              <a:t>Substantial impact on </a:t>
            </a:r>
          </a:p>
          <a:p>
            <a:pPr algn="ctr" defTabSz="685800">
              <a:buClrTx/>
              <a:defRPr/>
            </a:pPr>
            <a:r>
              <a:rPr lang="en-US" sz="1200" b="1">
                <a:solidFill>
                  <a:srgbClr val="082B7A"/>
                </a:solidFill>
                <a:latin typeface="EC Square Sans Pro"/>
              </a:rPr>
              <a:t> development / manufacturing</a:t>
            </a:r>
          </a:p>
        </p:txBody>
      </p:sp>
      <p:sp>
        <p:nvSpPr>
          <p:cNvPr id="32" name="Rounded Rectangle 43">
            <a:extLst>
              <a:ext uri="{FF2B5EF4-FFF2-40B4-BE49-F238E27FC236}">
                <a16:creationId xmlns:a16="http://schemas.microsoft.com/office/drawing/2014/main" id="{97B1B52A-C904-9701-7A6B-23EA723B6A86}"/>
              </a:ext>
            </a:extLst>
          </p:cNvPr>
          <p:cNvSpPr/>
          <p:nvPr/>
        </p:nvSpPr>
        <p:spPr>
          <a:xfrm>
            <a:off x="6831683" y="3203585"/>
            <a:ext cx="1998000" cy="486000"/>
          </a:xfrm>
          <a:prstGeom prst="roundRect">
            <a:avLst/>
          </a:prstGeom>
          <a:solidFill>
            <a:srgbClr val="F2F2F2"/>
          </a:solidFill>
        </p:spPr>
        <p:txBody>
          <a:bodyPr wrap="squar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buClrTx/>
              <a:defRPr/>
            </a:pPr>
            <a:r>
              <a:rPr lang="en-US" sz="1200" b="1">
                <a:solidFill>
                  <a:srgbClr val="082B7A"/>
                </a:solidFill>
                <a:latin typeface="EC Square Sans Pro" panose="020B0506040000020004" pitchFamily="34" charset="0"/>
              </a:rPr>
              <a:t>Positive spillover effects</a:t>
            </a:r>
            <a:endParaRPr lang="en-GB" sz="1200" b="1" spc="-23">
              <a:solidFill>
                <a:srgbClr val="082B7A"/>
              </a:solidFill>
              <a:latin typeface="EC Square Sans Pro" panose="020B0506040000020004" pitchFamily="34" charset="0"/>
            </a:endParaRPr>
          </a:p>
        </p:txBody>
      </p:sp>
      <p:sp>
        <p:nvSpPr>
          <p:cNvPr id="33" name="Rounded Rectangle 42">
            <a:extLst>
              <a:ext uri="{FF2B5EF4-FFF2-40B4-BE49-F238E27FC236}">
                <a16:creationId xmlns:a16="http://schemas.microsoft.com/office/drawing/2014/main" id="{FB597980-7875-E9FE-DA54-2AA1A45A9DF7}"/>
              </a:ext>
            </a:extLst>
          </p:cNvPr>
          <p:cNvSpPr/>
          <p:nvPr/>
        </p:nvSpPr>
        <p:spPr>
          <a:xfrm>
            <a:off x="6829700" y="2601670"/>
            <a:ext cx="1998000" cy="486000"/>
          </a:xfrm>
          <a:prstGeom prst="roundRect">
            <a:avLst/>
          </a:prstGeom>
          <a:solidFill>
            <a:srgbClr val="F2F2F2"/>
          </a:solidFill>
        </p:spPr>
        <p:txBody>
          <a:bodyPr wrap="square" lIns="68580" tIns="34290" rIns="68580" bIns="3429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buClrTx/>
              <a:defRPr/>
            </a:pPr>
            <a:r>
              <a:rPr lang="en-IE" sz="1200" b="1">
                <a:solidFill>
                  <a:srgbClr val="082B7A"/>
                </a:solidFill>
                <a:latin typeface="EC Square Sans Pro"/>
              </a:rPr>
              <a:t>Addressing various Union markets</a:t>
            </a:r>
          </a:p>
        </p:txBody>
      </p:sp>
      <p:sp>
        <p:nvSpPr>
          <p:cNvPr id="34" name="Rounded Rectangle 42">
            <a:extLst>
              <a:ext uri="{FF2B5EF4-FFF2-40B4-BE49-F238E27FC236}">
                <a16:creationId xmlns:a16="http://schemas.microsoft.com/office/drawing/2014/main" id="{34124C21-82E7-6DA7-087E-DA23C79865E9}"/>
              </a:ext>
            </a:extLst>
          </p:cNvPr>
          <p:cNvSpPr/>
          <p:nvPr/>
        </p:nvSpPr>
        <p:spPr>
          <a:xfrm>
            <a:off x="624914" y="1986196"/>
            <a:ext cx="1998000" cy="486000"/>
          </a:xfrm>
          <a:prstGeom prst="roundRect">
            <a:avLst/>
          </a:prstGeom>
          <a:solidFill>
            <a:srgbClr val="F2F2F2"/>
          </a:solidFill>
        </p:spPr>
        <p:txBody>
          <a:bodyPr wrap="square" lIns="68580" tIns="34290" rIns="68580" bIns="3429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buClrTx/>
              <a:defRPr/>
            </a:pPr>
            <a:r>
              <a:rPr lang="en-US" sz="1200" b="1">
                <a:solidFill>
                  <a:srgbClr val="082B7A"/>
                </a:solidFill>
                <a:latin typeface="EC Square Sans Pro"/>
              </a:rPr>
              <a:t>Innovative</a:t>
            </a:r>
          </a:p>
        </p:txBody>
      </p:sp>
      <p:sp>
        <p:nvSpPr>
          <p:cNvPr id="35" name="Rounded Rectangle 43">
            <a:extLst>
              <a:ext uri="{FF2B5EF4-FFF2-40B4-BE49-F238E27FC236}">
                <a16:creationId xmlns:a16="http://schemas.microsoft.com/office/drawing/2014/main" id="{315558B9-7F5E-7E97-C6D6-16A6FB90116A}"/>
              </a:ext>
            </a:extLst>
          </p:cNvPr>
          <p:cNvSpPr/>
          <p:nvPr/>
        </p:nvSpPr>
        <p:spPr>
          <a:xfrm>
            <a:off x="632060" y="3190025"/>
            <a:ext cx="1998000" cy="486000"/>
          </a:xfrm>
          <a:prstGeom prst="roundRect">
            <a:avLst/>
          </a:prstGeom>
          <a:solidFill>
            <a:srgbClr val="F2F2F2"/>
          </a:solidFill>
        </p:spPr>
        <p:txBody>
          <a:bodyPr wrap="squar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buClrTx/>
              <a:defRPr/>
            </a:pPr>
            <a:r>
              <a:rPr lang="en-US" sz="1200" b="1">
                <a:solidFill>
                  <a:srgbClr val="082B7A"/>
                </a:solidFill>
                <a:latin typeface="EC Square Sans Pro" panose="020B0506040000020004" pitchFamily="34" charset="0"/>
              </a:rPr>
              <a:t>Cutting-edge</a:t>
            </a:r>
            <a:endParaRPr lang="en-GB" sz="1200" b="1" spc="-23">
              <a:solidFill>
                <a:srgbClr val="082B7A"/>
              </a:solidFill>
              <a:latin typeface="EC Square Sans Pro" panose="020B0506040000020004" pitchFamily="34" charset="0"/>
            </a:endParaRPr>
          </a:p>
        </p:txBody>
      </p:sp>
      <p:sp>
        <p:nvSpPr>
          <p:cNvPr id="36" name="Rounded Rectangle 42">
            <a:extLst>
              <a:ext uri="{FF2B5EF4-FFF2-40B4-BE49-F238E27FC236}">
                <a16:creationId xmlns:a16="http://schemas.microsoft.com/office/drawing/2014/main" id="{7A955167-8BB0-9665-FA5F-DE9DFEDCC427}"/>
              </a:ext>
            </a:extLst>
          </p:cNvPr>
          <p:cNvSpPr/>
          <p:nvPr/>
        </p:nvSpPr>
        <p:spPr>
          <a:xfrm>
            <a:off x="630077" y="2588111"/>
            <a:ext cx="1998000" cy="486000"/>
          </a:xfrm>
          <a:prstGeom prst="roundRect">
            <a:avLst/>
          </a:prstGeom>
          <a:solidFill>
            <a:srgbClr val="F2F2F2"/>
          </a:solidFill>
        </p:spPr>
        <p:txBody>
          <a:bodyPr wrap="square" lIns="68580" tIns="34290" rIns="68580" bIns="3429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buClrTx/>
              <a:defRPr/>
            </a:pPr>
            <a:r>
              <a:rPr lang="fr-BE" sz="1200" b="1">
                <a:solidFill>
                  <a:srgbClr val="082B7A"/>
                </a:solidFill>
                <a:latin typeface="EC Square Sans Pro"/>
              </a:rPr>
              <a:t>E</a:t>
            </a:r>
            <a:r>
              <a:rPr lang="en-IE" sz="1200" b="1">
                <a:solidFill>
                  <a:srgbClr val="082B7A"/>
                </a:solidFill>
                <a:latin typeface="EC Square Sans Pro"/>
              </a:rPr>
              <a:t>merging</a:t>
            </a:r>
          </a:p>
        </p:txBody>
      </p:sp>
      <p:sp>
        <p:nvSpPr>
          <p:cNvPr id="37" name="Right Bracket 36">
            <a:extLst>
              <a:ext uri="{FF2B5EF4-FFF2-40B4-BE49-F238E27FC236}">
                <a16:creationId xmlns:a16="http://schemas.microsoft.com/office/drawing/2014/main" id="{8D2741F2-7916-35E9-29D9-0F772B09BF3E}"/>
              </a:ext>
            </a:extLst>
          </p:cNvPr>
          <p:cNvSpPr/>
          <p:nvPr/>
        </p:nvSpPr>
        <p:spPr>
          <a:xfrm>
            <a:off x="2637528" y="1975578"/>
            <a:ext cx="217120" cy="1687123"/>
          </a:xfrm>
          <a:prstGeom prst="rightBracket">
            <a:avLst>
              <a:gd name="adj" fmla="val 8442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defTabSz="685800">
              <a:buClrTx/>
              <a:defRPr/>
            </a:pPr>
            <a:endParaRPr lang="en-GB" sz="1350" kern="1200">
              <a:solidFill>
                <a:prstClr val="black"/>
              </a:solidFill>
              <a:latin typeface="Arial"/>
            </a:endParaRPr>
          </a:p>
        </p:txBody>
      </p:sp>
      <p:cxnSp>
        <p:nvCxnSpPr>
          <p:cNvPr id="38" name="Straight Arrow Connector 37">
            <a:extLst>
              <a:ext uri="{FF2B5EF4-FFF2-40B4-BE49-F238E27FC236}">
                <a16:creationId xmlns:a16="http://schemas.microsoft.com/office/drawing/2014/main" id="{6A3AB922-C7A9-4CC5-70E0-3BA2B62BECC7}"/>
              </a:ext>
            </a:extLst>
          </p:cNvPr>
          <p:cNvCxnSpPr>
            <a:cxnSpLocks/>
          </p:cNvCxnSpPr>
          <p:nvPr/>
        </p:nvCxnSpPr>
        <p:spPr>
          <a:xfrm>
            <a:off x="2854648" y="2812060"/>
            <a:ext cx="399377" cy="270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9" name="Right Bracket 38">
            <a:extLst>
              <a:ext uri="{FF2B5EF4-FFF2-40B4-BE49-F238E27FC236}">
                <a16:creationId xmlns:a16="http://schemas.microsoft.com/office/drawing/2014/main" id="{9569DC74-EDA7-B206-FA5A-D1EFC625A161}"/>
              </a:ext>
            </a:extLst>
          </p:cNvPr>
          <p:cNvSpPr/>
          <p:nvPr/>
        </p:nvSpPr>
        <p:spPr>
          <a:xfrm rot="10800000">
            <a:off x="6607418" y="1986429"/>
            <a:ext cx="217120" cy="1687123"/>
          </a:xfrm>
          <a:prstGeom prst="rightBracket">
            <a:avLst>
              <a:gd name="adj" fmla="val 8442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defTabSz="685800">
              <a:buClrTx/>
              <a:defRPr/>
            </a:pPr>
            <a:endParaRPr lang="en-GB" sz="1350" kern="1200">
              <a:solidFill>
                <a:prstClr val="black"/>
              </a:solidFill>
              <a:latin typeface="Arial"/>
            </a:endParaRPr>
          </a:p>
        </p:txBody>
      </p:sp>
      <p:cxnSp>
        <p:nvCxnSpPr>
          <p:cNvPr id="40" name="Straight Arrow Connector 39">
            <a:extLst>
              <a:ext uri="{FF2B5EF4-FFF2-40B4-BE49-F238E27FC236}">
                <a16:creationId xmlns:a16="http://schemas.microsoft.com/office/drawing/2014/main" id="{82C6DD04-C68F-FC03-5047-94CBA8AFF48E}"/>
              </a:ext>
            </a:extLst>
          </p:cNvPr>
          <p:cNvCxnSpPr>
            <a:cxnSpLocks/>
          </p:cNvCxnSpPr>
          <p:nvPr/>
        </p:nvCxnSpPr>
        <p:spPr>
          <a:xfrm rot="10800000">
            <a:off x="6208040" y="2815600"/>
            <a:ext cx="399377" cy="270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 name="Title 2">
            <a:extLst>
              <a:ext uri="{FF2B5EF4-FFF2-40B4-BE49-F238E27FC236}">
                <a16:creationId xmlns:a16="http://schemas.microsoft.com/office/drawing/2014/main" id="{6CE402D3-4211-2E20-CE95-C8B5A7D59F66}"/>
              </a:ext>
            </a:extLst>
          </p:cNvPr>
          <p:cNvSpPr txBox="1">
            <a:spLocks/>
          </p:cNvSpPr>
          <p:nvPr/>
        </p:nvSpPr>
        <p:spPr>
          <a:xfrm>
            <a:off x="728042" y="362145"/>
            <a:ext cx="7886700" cy="586768"/>
          </a:xfrm>
          <a:prstGeom prst="rect">
            <a:avLst/>
          </a:prstGeom>
        </p:spPr>
        <p:txBody>
          <a:bodyPr vert="horz" lIns="68580" tIns="34290" rIns="68580" bIns="0" rtlCol="0" anchor="b" anchorCtr="0">
            <a:noAutofit/>
          </a:bodyPr>
          <a:lstStyle>
            <a:lvl1pPr algn="l" defTabSz="914400" rtl="0" eaLnBrk="1" latinLnBrk="0" hangingPunct="1">
              <a:lnSpc>
                <a:spcPct val="90000"/>
              </a:lnSpc>
              <a:spcBef>
                <a:spcPct val="0"/>
              </a:spcBef>
              <a:buNone/>
              <a:defRPr sz="4000" kern="1200">
                <a:solidFill>
                  <a:schemeClr val="accent4"/>
                </a:solidFill>
                <a:latin typeface="EC Square Sans Pro" panose="020B0506040000020004" pitchFamily="34" charset="0"/>
                <a:ea typeface="+mj-ea"/>
                <a:cs typeface="+mj-cs"/>
              </a:defRPr>
            </a:lvl1pPr>
          </a:lstStyle>
          <a:p>
            <a:pPr defTabSz="685800">
              <a:buClrTx/>
            </a:pPr>
            <a:r>
              <a:rPr lang="en-GB" sz="3000">
                <a:solidFill>
                  <a:srgbClr val="082B7A"/>
                </a:solidFill>
                <a:latin typeface="EC Square Sans Pro"/>
              </a:rPr>
              <a:t>Condition 1: Innovativeness</a:t>
            </a:r>
            <a:endParaRPr lang="en-US" sz="3000">
              <a:solidFill>
                <a:srgbClr val="082B7A"/>
              </a:solidFill>
            </a:endParaRPr>
          </a:p>
        </p:txBody>
      </p:sp>
      <p:sp>
        <p:nvSpPr>
          <p:cNvPr id="6" name="TextBox 5">
            <a:extLst>
              <a:ext uri="{FF2B5EF4-FFF2-40B4-BE49-F238E27FC236}">
                <a16:creationId xmlns:a16="http://schemas.microsoft.com/office/drawing/2014/main" id="{E2EBAA08-7E96-37AA-12E7-81D8A9999C2D}"/>
              </a:ext>
            </a:extLst>
          </p:cNvPr>
          <p:cNvSpPr txBox="1"/>
          <p:nvPr/>
        </p:nvSpPr>
        <p:spPr>
          <a:xfrm>
            <a:off x="728041" y="146818"/>
            <a:ext cx="2839504" cy="461665"/>
          </a:xfrm>
          <a:prstGeom prst="rect">
            <a:avLst/>
          </a:prstGeom>
          <a:noFill/>
        </p:spPr>
        <p:txBody>
          <a:bodyPr wrap="square">
            <a:spAutoFit/>
          </a:bodyPr>
          <a:lstStyle/>
          <a:p>
            <a:pPr defTabSz="685800">
              <a:buClrTx/>
            </a:pPr>
            <a:r>
              <a:rPr lang="en-IE" sz="2400" b="1" kern="1200">
                <a:solidFill>
                  <a:srgbClr val="FFC000"/>
                </a:solidFill>
                <a:latin typeface="EC Square Sans Pro"/>
                <a:ea typeface="+mn-ea"/>
                <a:cs typeface="+mn-cs"/>
              </a:rPr>
              <a:t>STEP </a:t>
            </a:r>
            <a:r>
              <a:rPr lang="en-US" sz="2400" b="1" kern="1200">
                <a:solidFill>
                  <a:srgbClr val="0D47C9"/>
                </a:solidFill>
                <a:latin typeface="EC Square Sans Pro" panose="020B0506040000020004" pitchFamily="34" charset="0"/>
                <a:ea typeface="+mn-ea"/>
                <a:cs typeface="+mn-cs"/>
              </a:rPr>
              <a:t>CONDITIONS</a:t>
            </a:r>
            <a:endParaRPr lang="en-GB" sz="2400" b="1" kern="1200" spc="-23">
              <a:solidFill>
                <a:srgbClr val="0D47C9"/>
              </a:solidFill>
              <a:latin typeface="EC Square Sans Pro" panose="020B0506040000020004" pitchFamily="34" charset="0"/>
              <a:ea typeface="+mn-ea"/>
              <a:cs typeface="+mn-cs"/>
            </a:endParaRPr>
          </a:p>
        </p:txBody>
      </p:sp>
    </p:spTree>
    <p:extLst>
      <p:ext uri="{BB962C8B-B14F-4D97-AF65-F5344CB8AC3E}">
        <p14:creationId xmlns:p14="http://schemas.microsoft.com/office/powerpoint/2010/main" val="164016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497BC7A-74BF-E1FD-CC9F-B1BEA149A5D1}"/>
              </a:ext>
            </a:extLst>
          </p:cNvPr>
          <p:cNvSpPr>
            <a:spLocks noGrp="1"/>
          </p:cNvSpPr>
          <p:nvPr>
            <p:ph type="sldNum" sz="quarter" idx="12"/>
          </p:nvPr>
        </p:nvSpPr>
        <p:spPr/>
        <p:txBody>
          <a:bodyPr/>
          <a:lstStyle/>
          <a:p>
            <a:pPr defTabSz="685800">
              <a:buClrTx/>
            </a:pPr>
            <a:fld id="{F46C79FD-C571-418B-AB0F-5EE936C85276}" type="slidenum">
              <a:rPr lang="en-GB" kern="1200">
                <a:solidFill>
                  <a:prstClr val="black">
                    <a:tint val="75000"/>
                  </a:prstClr>
                </a:solidFill>
                <a:ea typeface="+mn-ea"/>
                <a:cs typeface="+mn-cs"/>
              </a:rPr>
              <a:pPr defTabSz="685800">
                <a:buClrTx/>
              </a:pPr>
              <a:t>21</a:t>
            </a:fld>
            <a:endParaRPr lang="en-GB" kern="1200">
              <a:solidFill>
                <a:prstClr val="black">
                  <a:tint val="75000"/>
                </a:prstClr>
              </a:solidFill>
              <a:ea typeface="+mn-ea"/>
              <a:cs typeface="+mn-cs"/>
            </a:endParaRPr>
          </a:p>
        </p:txBody>
      </p:sp>
      <p:grpSp>
        <p:nvGrpSpPr>
          <p:cNvPr id="68" name="Group 67">
            <a:extLst>
              <a:ext uri="{FF2B5EF4-FFF2-40B4-BE49-F238E27FC236}">
                <a16:creationId xmlns:a16="http://schemas.microsoft.com/office/drawing/2014/main" id="{758F7CAB-A44D-4408-2605-EFBD0D1FE8ED}"/>
              </a:ext>
            </a:extLst>
          </p:cNvPr>
          <p:cNvGrpSpPr/>
          <p:nvPr/>
        </p:nvGrpSpPr>
        <p:grpSpPr>
          <a:xfrm>
            <a:off x="5281989" y="1442845"/>
            <a:ext cx="3007290" cy="2893658"/>
            <a:chOff x="7842060" y="1840279"/>
            <a:chExt cx="4009720" cy="3858211"/>
          </a:xfrm>
        </p:grpSpPr>
        <p:sp>
          <p:nvSpPr>
            <p:cNvPr id="33" name="Rounded Rectangle 41">
              <a:extLst>
                <a:ext uri="{FF2B5EF4-FFF2-40B4-BE49-F238E27FC236}">
                  <a16:creationId xmlns:a16="http://schemas.microsoft.com/office/drawing/2014/main" id="{435C655E-D04E-003C-AD63-793C2983E484}"/>
                </a:ext>
              </a:extLst>
            </p:cNvPr>
            <p:cNvSpPr/>
            <p:nvPr/>
          </p:nvSpPr>
          <p:spPr>
            <a:xfrm>
              <a:off x="9184298" y="1840279"/>
              <a:ext cx="2664000" cy="648000"/>
            </a:xfrm>
            <a:prstGeom prst="roundRect">
              <a:avLst/>
            </a:prstGeom>
            <a:solidFill>
              <a:srgbClr val="F2F2F2"/>
            </a:solidFill>
          </p:spPr>
          <p:txBody>
            <a:bodyPr wrap="square" lIns="68580" tIns="34290" rIns="68580" bIns="3429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buClrTx/>
                <a:defRPr/>
              </a:pPr>
              <a:r>
                <a:rPr lang="en-US" sz="1200" b="1">
                  <a:solidFill>
                    <a:srgbClr val="082B7A"/>
                  </a:solidFill>
                  <a:latin typeface="EC Square Sans Pro"/>
                </a:rPr>
                <a:t>Industrial and technological leadership</a:t>
              </a:r>
              <a:endParaRPr lang="en-GB" sz="1200" b="1" spc="-23">
                <a:solidFill>
                  <a:srgbClr val="082B7A"/>
                </a:solidFill>
                <a:latin typeface="EC Square Sans Pro"/>
              </a:endParaRPr>
            </a:p>
          </p:txBody>
        </p:sp>
        <p:sp>
          <p:nvSpPr>
            <p:cNvPr id="34" name="Rounded Rectangle 42">
              <a:extLst>
                <a:ext uri="{FF2B5EF4-FFF2-40B4-BE49-F238E27FC236}">
                  <a16:creationId xmlns:a16="http://schemas.microsoft.com/office/drawing/2014/main" id="{4F3B4644-E7FB-5E5C-8629-CB988B47CAA4}"/>
                </a:ext>
              </a:extLst>
            </p:cNvPr>
            <p:cNvSpPr/>
            <p:nvPr/>
          </p:nvSpPr>
          <p:spPr>
            <a:xfrm>
              <a:off x="9178253" y="2642832"/>
              <a:ext cx="2664000" cy="648000"/>
            </a:xfrm>
            <a:prstGeom prst="roundRect">
              <a:avLst/>
            </a:prstGeom>
            <a:solidFill>
              <a:srgbClr val="F2F2F2"/>
            </a:solidFill>
          </p:spPr>
          <p:txBody>
            <a:bodyPr wrap="square" lIns="68580" tIns="34290" rIns="68580" bIns="3429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buClrTx/>
                <a:defRPr/>
              </a:pPr>
              <a:r>
                <a:rPr lang="en-US" sz="1200" b="1">
                  <a:solidFill>
                    <a:srgbClr val="082B7A"/>
                  </a:solidFill>
                  <a:latin typeface="EC Square Sans Pro"/>
                </a:rPr>
                <a:t>Critical infrastructures at European level</a:t>
              </a:r>
            </a:p>
          </p:txBody>
        </p:sp>
        <p:sp>
          <p:nvSpPr>
            <p:cNvPr id="35" name="Rounded Rectangle 43">
              <a:extLst>
                <a:ext uri="{FF2B5EF4-FFF2-40B4-BE49-F238E27FC236}">
                  <a16:creationId xmlns:a16="http://schemas.microsoft.com/office/drawing/2014/main" id="{32F35005-CDE5-94A4-FF7F-F557301A9498}"/>
                </a:ext>
              </a:extLst>
            </p:cNvPr>
            <p:cNvSpPr/>
            <p:nvPr/>
          </p:nvSpPr>
          <p:spPr>
            <a:xfrm>
              <a:off x="9187780" y="4247938"/>
              <a:ext cx="2664000" cy="648000"/>
            </a:xfrm>
            <a:prstGeom prst="roundRect">
              <a:avLst/>
            </a:prstGeom>
            <a:solidFill>
              <a:srgbClr val="F2F2F2"/>
            </a:solidFill>
          </p:spPr>
          <p:txBody>
            <a:bodyPr wrap="squar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buClrTx/>
                <a:defRPr/>
              </a:pPr>
              <a:r>
                <a:rPr lang="en-US" sz="1200" b="1">
                  <a:solidFill>
                    <a:srgbClr val="082B7A"/>
                  </a:solidFill>
                  <a:latin typeface="EC Square Sans Pro" panose="020B0506040000020004" pitchFamily="34" charset="0"/>
                </a:rPr>
                <a:t>Strengthening </a:t>
              </a:r>
            </a:p>
            <a:p>
              <a:pPr algn="ctr" defTabSz="685800">
                <a:buClrTx/>
                <a:defRPr/>
              </a:pPr>
              <a:r>
                <a:rPr lang="en-US" sz="1200" b="1">
                  <a:solidFill>
                    <a:srgbClr val="082B7A"/>
                  </a:solidFill>
                  <a:latin typeface="EC Square Sans Pro" panose="020B0506040000020004" pitchFamily="34" charset="0"/>
                </a:rPr>
                <a:t>security of supply</a:t>
              </a:r>
              <a:endParaRPr lang="en-GB" sz="1200" b="1" spc="-23">
                <a:solidFill>
                  <a:srgbClr val="082B7A"/>
                </a:solidFill>
                <a:latin typeface="EC Square Sans Pro" panose="020B0506040000020004" pitchFamily="34" charset="0"/>
              </a:endParaRPr>
            </a:p>
          </p:txBody>
        </p:sp>
        <p:sp>
          <p:nvSpPr>
            <p:cNvPr id="36" name="Rounded Rectangle 44">
              <a:extLst>
                <a:ext uri="{FF2B5EF4-FFF2-40B4-BE49-F238E27FC236}">
                  <a16:creationId xmlns:a16="http://schemas.microsoft.com/office/drawing/2014/main" id="{8CF4F543-6E0A-9E4D-7EFC-9A05A9CCE16F}"/>
                </a:ext>
              </a:extLst>
            </p:cNvPr>
            <p:cNvSpPr/>
            <p:nvPr/>
          </p:nvSpPr>
          <p:spPr>
            <a:xfrm>
              <a:off x="9187780" y="5050490"/>
              <a:ext cx="2664000" cy="648000"/>
            </a:xfrm>
            <a:prstGeom prst="roundRect">
              <a:avLst/>
            </a:prstGeom>
            <a:solidFill>
              <a:srgbClr val="F2F2F2"/>
            </a:solidFill>
          </p:spPr>
          <p:txBody>
            <a:bodyPr wrap="squar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buClrTx/>
                <a:defRPr/>
              </a:pPr>
              <a:r>
                <a:rPr lang="en-US" sz="1200" b="1">
                  <a:solidFill>
                    <a:srgbClr val="082B7A"/>
                  </a:solidFill>
                  <a:latin typeface="EC Square Sans Pro"/>
                </a:rPr>
                <a:t>Promoting positive </a:t>
              </a:r>
            </a:p>
            <a:p>
              <a:pPr algn="ctr" defTabSz="685800">
                <a:buClrTx/>
                <a:defRPr/>
              </a:pPr>
              <a:r>
                <a:rPr lang="en-US" sz="1200" b="1">
                  <a:solidFill>
                    <a:srgbClr val="082B7A"/>
                  </a:solidFill>
                  <a:latin typeface="EC Square Sans Pro"/>
                </a:rPr>
                <a:t>cross-border effects in the internal market</a:t>
              </a:r>
              <a:endParaRPr lang="en-IE" sz="1200" b="1">
                <a:solidFill>
                  <a:srgbClr val="082B7A"/>
                </a:solidFill>
                <a:latin typeface="EC Square Sans Pro"/>
              </a:endParaRPr>
            </a:p>
          </p:txBody>
        </p:sp>
        <p:sp>
          <p:nvSpPr>
            <p:cNvPr id="37" name="Rounded Rectangle 42">
              <a:extLst>
                <a:ext uri="{FF2B5EF4-FFF2-40B4-BE49-F238E27FC236}">
                  <a16:creationId xmlns:a16="http://schemas.microsoft.com/office/drawing/2014/main" id="{4BAA253D-7576-F669-B787-7599FEB76AAA}"/>
                </a:ext>
              </a:extLst>
            </p:cNvPr>
            <p:cNvSpPr/>
            <p:nvPr/>
          </p:nvSpPr>
          <p:spPr>
            <a:xfrm>
              <a:off x="9185137" y="3445385"/>
              <a:ext cx="2664000" cy="648000"/>
            </a:xfrm>
            <a:prstGeom prst="roundRect">
              <a:avLst/>
            </a:prstGeom>
            <a:solidFill>
              <a:srgbClr val="F2F2F2"/>
            </a:solidFill>
          </p:spPr>
          <p:txBody>
            <a:bodyPr wrap="square" lIns="68580" tIns="34290" rIns="68580" bIns="3429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buClrTx/>
                <a:defRPr/>
              </a:pPr>
              <a:r>
                <a:rPr lang="en-GB" sz="1200" b="1">
                  <a:solidFill>
                    <a:srgbClr val="082B7A"/>
                  </a:solidFill>
                  <a:latin typeface="EC Square Sans Pro"/>
                </a:rPr>
                <a:t>Increasing manufacturing capacity** </a:t>
              </a:r>
            </a:p>
          </p:txBody>
        </p:sp>
        <p:cxnSp>
          <p:nvCxnSpPr>
            <p:cNvPr id="39" name="Straight Arrow Connector 38">
              <a:extLst>
                <a:ext uri="{FF2B5EF4-FFF2-40B4-BE49-F238E27FC236}">
                  <a16:creationId xmlns:a16="http://schemas.microsoft.com/office/drawing/2014/main" id="{99197296-CF54-D2A7-1288-5A1CD2B2DF6B}"/>
                </a:ext>
              </a:extLst>
            </p:cNvPr>
            <p:cNvCxnSpPr>
              <a:cxnSpLocks/>
            </p:cNvCxnSpPr>
            <p:nvPr/>
          </p:nvCxnSpPr>
          <p:spPr>
            <a:xfrm>
              <a:off x="7842060" y="3724313"/>
              <a:ext cx="124834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0" name="Right Bracket 39">
              <a:extLst>
                <a:ext uri="{FF2B5EF4-FFF2-40B4-BE49-F238E27FC236}">
                  <a16:creationId xmlns:a16="http://schemas.microsoft.com/office/drawing/2014/main" id="{C199D339-B971-43FD-CBF6-70836FA1B6BC}"/>
                </a:ext>
              </a:extLst>
            </p:cNvPr>
            <p:cNvSpPr/>
            <p:nvPr/>
          </p:nvSpPr>
          <p:spPr>
            <a:xfrm flipH="1">
              <a:off x="8623326" y="2087879"/>
              <a:ext cx="271967" cy="3301874"/>
            </a:xfrm>
            <a:prstGeom prst="rightBracket">
              <a:avLst>
                <a:gd name="adj" fmla="val 84420"/>
              </a:avLst>
            </a:prstGeom>
            <a:ln w="28575"/>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buClrTx/>
                <a:defRPr/>
              </a:pPr>
              <a:endParaRPr lang="en-GB" sz="1350" baseline="-25000">
                <a:solidFill>
                  <a:prstClr val="black"/>
                </a:solidFill>
                <a:latin typeface="Arial"/>
              </a:endParaRPr>
            </a:p>
          </p:txBody>
        </p:sp>
        <p:cxnSp>
          <p:nvCxnSpPr>
            <p:cNvPr id="41" name="Straight Arrow Connector 40">
              <a:extLst>
                <a:ext uri="{FF2B5EF4-FFF2-40B4-BE49-F238E27FC236}">
                  <a16:creationId xmlns:a16="http://schemas.microsoft.com/office/drawing/2014/main" id="{2059E7FB-3512-6210-0486-89D8A2B48286}"/>
                </a:ext>
              </a:extLst>
            </p:cNvPr>
            <p:cNvCxnSpPr/>
            <p:nvPr/>
          </p:nvCxnSpPr>
          <p:spPr>
            <a:xfrm flipV="1">
              <a:off x="8858428" y="2079412"/>
              <a:ext cx="225267" cy="84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DC8A13F7-6588-5E13-DB73-B877280B8ABA}"/>
                </a:ext>
              </a:extLst>
            </p:cNvPr>
            <p:cNvCxnSpPr/>
            <p:nvPr/>
          </p:nvCxnSpPr>
          <p:spPr>
            <a:xfrm>
              <a:off x="8619735" y="2967139"/>
              <a:ext cx="463960" cy="84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0AFBAB7-702E-3CC9-C8B3-E588703057EB}"/>
                </a:ext>
              </a:extLst>
            </p:cNvPr>
            <p:cNvCxnSpPr>
              <a:cxnSpLocks/>
            </p:cNvCxnSpPr>
            <p:nvPr/>
          </p:nvCxnSpPr>
          <p:spPr>
            <a:xfrm>
              <a:off x="8858428" y="5389753"/>
              <a:ext cx="19420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D4CB2763-75A7-6B40-E0A5-935FECB378BB}"/>
                </a:ext>
              </a:extLst>
            </p:cNvPr>
            <p:cNvCxnSpPr>
              <a:cxnSpLocks/>
            </p:cNvCxnSpPr>
            <p:nvPr/>
          </p:nvCxnSpPr>
          <p:spPr>
            <a:xfrm>
              <a:off x="8619735" y="4554276"/>
              <a:ext cx="463960" cy="84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8" name="Rounded Rectangle 14">
            <a:extLst>
              <a:ext uri="{FF2B5EF4-FFF2-40B4-BE49-F238E27FC236}">
                <a16:creationId xmlns:a16="http://schemas.microsoft.com/office/drawing/2014/main" id="{92397175-32A7-D4D4-630B-33BE8A3FACE5}"/>
              </a:ext>
            </a:extLst>
          </p:cNvPr>
          <p:cNvSpPr/>
          <p:nvPr/>
        </p:nvSpPr>
        <p:spPr>
          <a:xfrm>
            <a:off x="3624222" y="2208715"/>
            <a:ext cx="1404000" cy="136192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1200" kern="1200">
                <a:solidFill>
                  <a:srgbClr val="082B7A"/>
                </a:solidFill>
                <a:latin typeface="EC Square Sans Pro" panose="020B0506040000020004" pitchFamily="34" charset="0"/>
              </a:rPr>
              <a:t>At least two factors should be considered</a:t>
            </a:r>
          </a:p>
        </p:txBody>
      </p:sp>
      <p:sp>
        <p:nvSpPr>
          <p:cNvPr id="61" name="Rectangle 60">
            <a:extLst>
              <a:ext uri="{FF2B5EF4-FFF2-40B4-BE49-F238E27FC236}">
                <a16:creationId xmlns:a16="http://schemas.microsoft.com/office/drawing/2014/main" id="{D4D0E4C1-4522-B9EE-488A-AFC98D87C0E6}"/>
              </a:ext>
            </a:extLst>
          </p:cNvPr>
          <p:cNvSpPr/>
          <p:nvPr/>
        </p:nvSpPr>
        <p:spPr>
          <a:xfrm>
            <a:off x="1083035" y="1052794"/>
            <a:ext cx="1661560" cy="461665"/>
          </a:xfrm>
          <a:prstGeom prst="rect">
            <a:avLst/>
          </a:prstGeom>
        </p:spPr>
        <p:txBody>
          <a:bodyPr wrap="square">
            <a:spAutoFit/>
          </a:bodyPr>
          <a:lstStyle/>
          <a:p>
            <a:pPr algn="ctr" defTabSz="685800">
              <a:buClrTx/>
              <a:defRPr/>
            </a:pPr>
            <a:r>
              <a:rPr lang="en-GB" sz="1200" b="1" kern="1200">
                <a:solidFill>
                  <a:srgbClr val="0D47C9"/>
                </a:solidFill>
                <a:latin typeface="EC Square Sans Pro" panose="020B0506040000020004" pitchFamily="34" charset="0"/>
                <a:ea typeface="+mn-ea"/>
                <a:cs typeface="+mn-cs"/>
              </a:rPr>
              <a:t>UNION LEVEL ASSESSMENTS*</a:t>
            </a:r>
            <a:endParaRPr lang="en-GB" sz="1200" kern="1200" spc="-23">
              <a:solidFill>
                <a:srgbClr val="0D47C9"/>
              </a:solidFill>
              <a:latin typeface="EC Square Sans Pro" panose="020B0506040000020004" pitchFamily="34" charset="0"/>
              <a:ea typeface="+mn-ea"/>
              <a:cs typeface="+mn-cs"/>
            </a:endParaRPr>
          </a:p>
        </p:txBody>
      </p:sp>
      <p:grpSp>
        <p:nvGrpSpPr>
          <p:cNvPr id="67" name="Group 66">
            <a:extLst>
              <a:ext uri="{FF2B5EF4-FFF2-40B4-BE49-F238E27FC236}">
                <a16:creationId xmlns:a16="http://schemas.microsoft.com/office/drawing/2014/main" id="{6587EE88-C10B-A000-7994-BC0288978E23}"/>
              </a:ext>
            </a:extLst>
          </p:cNvPr>
          <p:cNvGrpSpPr/>
          <p:nvPr/>
        </p:nvGrpSpPr>
        <p:grpSpPr>
          <a:xfrm>
            <a:off x="1009588" y="1498791"/>
            <a:ext cx="2293961" cy="2787184"/>
            <a:chOff x="1778006" y="1986910"/>
            <a:chExt cx="3058615" cy="3716245"/>
          </a:xfrm>
        </p:grpSpPr>
        <p:grpSp>
          <p:nvGrpSpPr>
            <p:cNvPr id="57" name="Group 56">
              <a:extLst>
                <a:ext uri="{FF2B5EF4-FFF2-40B4-BE49-F238E27FC236}">
                  <a16:creationId xmlns:a16="http://schemas.microsoft.com/office/drawing/2014/main" id="{CB77188E-C058-7538-17CE-BCD22A3E85AE}"/>
                </a:ext>
              </a:extLst>
            </p:cNvPr>
            <p:cNvGrpSpPr/>
            <p:nvPr/>
          </p:nvGrpSpPr>
          <p:grpSpPr>
            <a:xfrm>
              <a:off x="4014625" y="1986910"/>
              <a:ext cx="821996" cy="3716245"/>
              <a:chOff x="4998016" y="1726325"/>
              <a:chExt cx="821996" cy="3716245"/>
            </a:xfrm>
          </p:grpSpPr>
          <p:sp>
            <p:nvSpPr>
              <p:cNvPr id="58" name="Right Bracket 57">
                <a:extLst>
                  <a:ext uri="{FF2B5EF4-FFF2-40B4-BE49-F238E27FC236}">
                    <a16:creationId xmlns:a16="http://schemas.microsoft.com/office/drawing/2014/main" id="{7725E038-157C-98B7-F73B-74A4F591ED23}"/>
                  </a:ext>
                </a:extLst>
              </p:cNvPr>
              <p:cNvSpPr/>
              <p:nvPr/>
            </p:nvSpPr>
            <p:spPr>
              <a:xfrm>
                <a:off x="4998016" y="1726325"/>
                <a:ext cx="289493" cy="3716245"/>
              </a:xfrm>
              <a:prstGeom prst="rightBracket">
                <a:avLst>
                  <a:gd name="adj" fmla="val 8442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defTabSz="685800">
                  <a:buClrTx/>
                  <a:defRPr/>
                </a:pPr>
                <a:endParaRPr lang="en-GB" sz="1350" kern="1200">
                  <a:solidFill>
                    <a:prstClr val="black"/>
                  </a:solidFill>
                  <a:latin typeface="Arial"/>
                </a:endParaRPr>
              </a:p>
            </p:txBody>
          </p:sp>
          <p:cxnSp>
            <p:nvCxnSpPr>
              <p:cNvPr id="59" name="Straight Arrow Connector 58">
                <a:extLst>
                  <a:ext uri="{FF2B5EF4-FFF2-40B4-BE49-F238E27FC236}">
                    <a16:creationId xmlns:a16="http://schemas.microsoft.com/office/drawing/2014/main" id="{1CC53586-ABFF-FD53-894A-E394B2140AD9}"/>
                  </a:ext>
                </a:extLst>
              </p:cNvPr>
              <p:cNvCxnSpPr>
                <a:cxnSpLocks/>
              </p:cNvCxnSpPr>
              <p:nvPr/>
            </p:nvCxnSpPr>
            <p:spPr>
              <a:xfrm>
                <a:off x="5287509" y="3580837"/>
                <a:ext cx="532503" cy="361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1C09A553-78CE-D734-2041-5A7090BCE622}"/>
                </a:ext>
              </a:extLst>
            </p:cNvPr>
            <p:cNvGrpSpPr/>
            <p:nvPr/>
          </p:nvGrpSpPr>
          <p:grpSpPr>
            <a:xfrm>
              <a:off x="1778006" y="2037381"/>
              <a:ext cx="2215413" cy="3653727"/>
              <a:chOff x="1793087" y="1995846"/>
              <a:chExt cx="2215413" cy="3653727"/>
            </a:xfrm>
          </p:grpSpPr>
          <p:sp>
            <p:nvSpPr>
              <p:cNvPr id="56" name="Rectangle: Rounded Corners 55">
                <a:extLst>
                  <a:ext uri="{FF2B5EF4-FFF2-40B4-BE49-F238E27FC236}">
                    <a16:creationId xmlns:a16="http://schemas.microsoft.com/office/drawing/2014/main" id="{32E0B51E-5ADA-5229-95F0-3DAE8593EB0D}"/>
                  </a:ext>
                </a:extLst>
              </p:cNvPr>
              <p:cNvSpPr/>
              <p:nvPr/>
            </p:nvSpPr>
            <p:spPr>
              <a:xfrm>
                <a:off x="1793087" y="4968536"/>
                <a:ext cx="2215413" cy="681037"/>
              </a:xfrm>
              <a:prstGeom prst="roundRect">
                <a:avLst/>
              </a:prstGeom>
              <a:solidFill>
                <a:schemeClr val="bg1">
                  <a:lumMod val="95000"/>
                </a:schemeClr>
              </a:solidFill>
            </p:spPr>
            <p:txBody>
              <a:bodyPr wrap="square">
                <a:spAutoFit/>
              </a:bodyPr>
              <a:lstStyle/>
              <a:p>
                <a:pPr algn="ctr" defTabSz="685800">
                  <a:buClrTx/>
                  <a:defRPr/>
                </a:pPr>
                <a:r>
                  <a:rPr lang="en-GB" sz="1200" b="1" kern="1200">
                    <a:solidFill>
                      <a:srgbClr val="082B7A"/>
                    </a:solidFill>
                    <a:latin typeface="EC Square Sans Pro" panose="020B0506040000020004" pitchFamily="34" charset="0"/>
                    <a:ea typeface="+mn-ea"/>
                    <a:cs typeface="+mn-cs"/>
                  </a:rPr>
                  <a:t>EU list of critical medicines</a:t>
                </a:r>
                <a:endParaRPr lang="en-GB" sz="1200" kern="1200" spc="-23">
                  <a:solidFill>
                    <a:srgbClr val="082B7A"/>
                  </a:solidFill>
                  <a:latin typeface="EC Square Sans Pro" panose="020B0506040000020004" pitchFamily="34" charset="0"/>
                  <a:ea typeface="+mn-ea"/>
                  <a:cs typeface="+mn-cs"/>
                </a:endParaRPr>
              </a:p>
            </p:txBody>
          </p:sp>
          <p:sp>
            <p:nvSpPr>
              <p:cNvPr id="60" name="Rectangle: Rounded Corners 59">
                <a:extLst>
                  <a:ext uri="{FF2B5EF4-FFF2-40B4-BE49-F238E27FC236}">
                    <a16:creationId xmlns:a16="http://schemas.microsoft.com/office/drawing/2014/main" id="{90ED7D97-2FAB-6E78-F6FC-1D5A2DF1D906}"/>
                  </a:ext>
                </a:extLst>
              </p:cNvPr>
              <p:cNvSpPr/>
              <p:nvPr/>
            </p:nvSpPr>
            <p:spPr>
              <a:xfrm>
                <a:off x="1793087" y="4225364"/>
                <a:ext cx="2215413" cy="681037"/>
              </a:xfrm>
              <a:prstGeom prst="roundRect">
                <a:avLst/>
              </a:prstGeom>
              <a:solidFill>
                <a:schemeClr val="bg1">
                  <a:lumMod val="95000"/>
                </a:schemeClr>
              </a:solidFill>
            </p:spPr>
            <p:txBody>
              <a:bodyPr wrap="square">
                <a:spAutoFit/>
              </a:bodyPr>
              <a:lstStyle/>
              <a:p>
                <a:pPr algn="ctr" defTabSz="685800">
                  <a:buClrTx/>
                  <a:defRPr/>
                </a:pPr>
                <a:r>
                  <a:rPr lang="en-GB" sz="1200" b="1" kern="1200">
                    <a:solidFill>
                      <a:srgbClr val="082B7A"/>
                    </a:solidFill>
                    <a:latin typeface="EC Square Sans Pro" panose="020B0506040000020004" pitchFamily="34" charset="0"/>
                    <a:ea typeface="+mn-ea"/>
                    <a:cs typeface="+mn-cs"/>
                  </a:rPr>
                  <a:t>European Economic Security Strategy</a:t>
                </a:r>
                <a:endParaRPr lang="en-GB" sz="1200" kern="1200" spc="-23">
                  <a:solidFill>
                    <a:srgbClr val="082B7A"/>
                  </a:solidFill>
                  <a:latin typeface="EC Square Sans Pro" panose="020B0506040000020004" pitchFamily="34" charset="0"/>
                  <a:ea typeface="+mn-ea"/>
                  <a:cs typeface="+mn-cs"/>
                </a:endParaRPr>
              </a:p>
            </p:txBody>
          </p:sp>
          <p:sp>
            <p:nvSpPr>
              <p:cNvPr id="62" name="Rectangle: Rounded Corners 61">
                <a:extLst>
                  <a:ext uri="{FF2B5EF4-FFF2-40B4-BE49-F238E27FC236}">
                    <a16:creationId xmlns:a16="http://schemas.microsoft.com/office/drawing/2014/main" id="{80A4DE84-9737-35B1-A0B5-CC1F4FEE3C70}"/>
                  </a:ext>
                </a:extLst>
              </p:cNvPr>
              <p:cNvSpPr/>
              <p:nvPr/>
            </p:nvSpPr>
            <p:spPr>
              <a:xfrm>
                <a:off x="1793087" y="3482191"/>
                <a:ext cx="2215413" cy="681037"/>
              </a:xfrm>
              <a:prstGeom prst="roundRect">
                <a:avLst/>
              </a:prstGeom>
              <a:solidFill>
                <a:schemeClr val="bg1">
                  <a:lumMod val="95000"/>
                </a:schemeClr>
              </a:solidFill>
            </p:spPr>
            <p:txBody>
              <a:bodyPr wrap="square">
                <a:spAutoFit/>
              </a:bodyPr>
              <a:lstStyle/>
              <a:p>
                <a:pPr algn="ctr" defTabSz="685800">
                  <a:buClrTx/>
                  <a:defRPr/>
                </a:pPr>
                <a:r>
                  <a:rPr lang="en-GB" sz="1200" b="1" kern="1200">
                    <a:solidFill>
                      <a:srgbClr val="082B7A"/>
                    </a:solidFill>
                    <a:latin typeface="EC Square Sans Pro" panose="020B0506040000020004" pitchFamily="34" charset="0"/>
                    <a:ea typeface="+mn-ea"/>
                    <a:cs typeface="+mn-cs"/>
                  </a:rPr>
                  <a:t>Action plan on civil, defence and space</a:t>
                </a:r>
                <a:endParaRPr lang="en-GB" sz="1200" kern="1200" spc="-23">
                  <a:solidFill>
                    <a:srgbClr val="082B7A"/>
                  </a:solidFill>
                  <a:latin typeface="EC Square Sans Pro" panose="020B0506040000020004" pitchFamily="34" charset="0"/>
                  <a:ea typeface="+mn-ea"/>
                  <a:cs typeface="+mn-cs"/>
                </a:endParaRPr>
              </a:p>
            </p:txBody>
          </p:sp>
          <p:sp>
            <p:nvSpPr>
              <p:cNvPr id="63" name="Rectangle: Rounded Corners 62">
                <a:extLst>
                  <a:ext uri="{FF2B5EF4-FFF2-40B4-BE49-F238E27FC236}">
                    <a16:creationId xmlns:a16="http://schemas.microsoft.com/office/drawing/2014/main" id="{C4ACE61F-BE54-1324-8CDE-155293B4AA7F}"/>
                  </a:ext>
                </a:extLst>
              </p:cNvPr>
              <p:cNvSpPr/>
              <p:nvPr/>
            </p:nvSpPr>
            <p:spPr>
              <a:xfrm>
                <a:off x="1793087" y="2739019"/>
                <a:ext cx="2215413" cy="681037"/>
              </a:xfrm>
              <a:prstGeom prst="roundRect">
                <a:avLst/>
              </a:prstGeom>
              <a:solidFill>
                <a:schemeClr val="bg1">
                  <a:lumMod val="95000"/>
                </a:schemeClr>
              </a:solidFill>
            </p:spPr>
            <p:txBody>
              <a:bodyPr wrap="square">
                <a:spAutoFit/>
              </a:bodyPr>
              <a:lstStyle/>
              <a:p>
                <a:pPr algn="ctr" defTabSz="685800">
                  <a:buClrTx/>
                  <a:defRPr/>
                </a:pPr>
                <a:r>
                  <a:rPr lang="en-GB" sz="1200" b="1" kern="1200">
                    <a:solidFill>
                      <a:srgbClr val="082B7A"/>
                    </a:solidFill>
                    <a:latin typeface="EC Square Sans Pro" panose="020B0506040000020004" pitchFamily="34" charset="0"/>
                    <a:ea typeface="+mn-ea"/>
                    <a:cs typeface="+mn-cs"/>
                  </a:rPr>
                  <a:t>Observatory of critical technologies</a:t>
                </a:r>
                <a:endParaRPr lang="en-GB" sz="1200" kern="1200" spc="-23">
                  <a:solidFill>
                    <a:srgbClr val="082B7A"/>
                  </a:solidFill>
                  <a:latin typeface="EC Square Sans Pro" panose="020B0506040000020004" pitchFamily="34" charset="0"/>
                  <a:ea typeface="+mn-ea"/>
                  <a:cs typeface="+mn-cs"/>
                </a:endParaRPr>
              </a:p>
            </p:txBody>
          </p:sp>
          <p:sp>
            <p:nvSpPr>
              <p:cNvPr id="64" name="Rectangle: Rounded Corners 63">
                <a:extLst>
                  <a:ext uri="{FF2B5EF4-FFF2-40B4-BE49-F238E27FC236}">
                    <a16:creationId xmlns:a16="http://schemas.microsoft.com/office/drawing/2014/main" id="{31F132D9-F676-B2C4-41F5-E667114CD836}"/>
                  </a:ext>
                </a:extLst>
              </p:cNvPr>
              <p:cNvSpPr/>
              <p:nvPr/>
            </p:nvSpPr>
            <p:spPr>
              <a:xfrm>
                <a:off x="1793087" y="1995846"/>
                <a:ext cx="2215413" cy="408623"/>
              </a:xfrm>
              <a:prstGeom prst="roundRect">
                <a:avLst/>
              </a:prstGeom>
              <a:solidFill>
                <a:schemeClr val="bg1">
                  <a:lumMod val="95000"/>
                </a:schemeClr>
              </a:solidFill>
            </p:spPr>
            <p:txBody>
              <a:bodyPr wrap="square">
                <a:spAutoFit/>
              </a:bodyPr>
              <a:lstStyle/>
              <a:p>
                <a:pPr algn="ctr" defTabSz="685800">
                  <a:buClrTx/>
                  <a:defRPr/>
                </a:pPr>
                <a:r>
                  <a:rPr lang="en-GB" sz="1200" b="1" kern="1200" spc="-23">
                    <a:solidFill>
                      <a:srgbClr val="082B7A"/>
                    </a:solidFill>
                    <a:latin typeface="EC Square Sans Pro" panose="020B0506040000020004" pitchFamily="34" charset="0"/>
                    <a:ea typeface="+mn-ea"/>
                    <a:cs typeface="+mn-cs"/>
                  </a:rPr>
                  <a:t>Industrial Policy Update</a:t>
                </a:r>
                <a:endParaRPr lang="en-GB" sz="1200" kern="1200" spc="-23">
                  <a:solidFill>
                    <a:srgbClr val="082B7A"/>
                  </a:solidFill>
                  <a:latin typeface="EC Square Sans Pro" panose="020B0506040000020004" pitchFamily="34" charset="0"/>
                  <a:ea typeface="+mn-ea"/>
                  <a:cs typeface="+mn-cs"/>
                </a:endParaRPr>
              </a:p>
            </p:txBody>
          </p:sp>
        </p:grpSp>
      </p:grpSp>
      <p:sp>
        <p:nvSpPr>
          <p:cNvPr id="70" name="TextBox 69">
            <a:extLst>
              <a:ext uri="{FF2B5EF4-FFF2-40B4-BE49-F238E27FC236}">
                <a16:creationId xmlns:a16="http://schemas.microsoft.com/office/drawing/2014/main" id="{C8714C44-171B-4DFC-E243-172AFDBA829D}"/>
              </a:ext>
            </a:extLst>
          </p:cNvPr>
          <p:cNvSpPr txBox="1"/>
          <p:nvPr/>
        </p:nvSpPr>
        <p:spPr>
          <a:xfrm>
            <a:off x="1339076" y="4600820"/>
            <a:ext cx="6104363" cy="553998"/>
          </a:xfrm>
          <a:prstGeom prst="rect">
            <a:avLst/>
          </a:prstGeom>
          <a:noFill/>
        </p:spPr>
        <p:txBody>
          <a:bodyPr wrap="square" lIns="68580" tIns="34290" rIns="68580" bIns="34290" anchor="t">
            <a:spAutoFit/>
          </a:bodyPr>
          <a:lstStyle/>
          <a:p>
            <a:pPr defTabSz="685800">
              <a:buClrTx/>
              <a:defRPr/>
            </a:pPr>
            <a:r>
              <a:rPr lang="en-IE" sz="1050" b="1" kern="1200">
                <a:solidFill>
                  <a:srgbClr val="002B5B"/>
                </a:solidFill>
                <a:latin typeface="EC Square Sans Pro"/>
                <a:ea typeface="+mn-ea"/>
                <a:cs typeface="+mn-cs"/>
              </a:rPr>
              <a:t>*</a:t>
            </a:r>
            <a:r>
              <a:rPr lang="en-US" sz="1050" kern="1200">
                <a:solidFill>
                  <a:srgbClr val="002B5B"/>
                </a:solidFill>
                <a:latin typeface="EC Square Sans Pro"/>
                <a:ea typeface="+mn-ea"/>
                <a:cs typeface="+mn-cs"/>
              </a:rPr>
              <a:t>a strategic dependency may also be deemed to exist where the European Union relies significantly on third-countries sources of supply for a technology under a STEP sector</a:t>
            </a:r>
            <a:endParaRPr lang="en-IE" sz="1050" kern="1200">
              <a:solidFill>
                <a:srgbClr val="002B5B"/>
              </a:solidFill>
              <a:latin typeface="EC Square Sans Pro"/>
              <a:ea typeface="+mn-ea"/>
              <a:cs typeface="+mn-cs"/>
            </a:endParaRPr>
          </a:p>
          <a:p>
            <a:pPr defTabSz="685800">
              <a:buClrTx/>
              <a:defRPr/>
            </a:pPr>
            <a:r>
              <a:rPr lang="en-IE" sz="1050" b="1" kern="1200">
                <a:solidFill>
                  <a:srgbClr val="002B5B"/>
                </a:solidFill>
                <a:latin typeface="EC Square Sans Pro" panose="020B0506040000020004" pitchFamily="34" charset="0"/>
                <a:ea typeface="+mn-ea"/>
                <a:cs typeface="+mn-cs"/>
              </a:rPr>
              <a:t>**</a:t>
            </a:r>
            <a:r>
              <a:rPr lang="en-US" sz="1050" kern="1200">
                <a:solidFill>
                  <a:srgbClr val="002B5B"/>
                </a:solidFill>
                <a:latin typeface="EC Square Sans Pro" panose="020B0506040000020004" pitchFamily="34" charset="0"/>
                <a:ea typeface="+mn-ea"/>
                <a:cs typeface="+mn-cs"/>
              </a:rPr>
              <a:t>where there is a risk of strategic dependency in the Union</a:t>
            </a:r>
            <a:endParaRPr lang="en-IE" sz="1050" kern="1200">
              <a:solidFill>
                <a:srgbClr val="002B5B"/>
              </a:solidFill>
              <a:latin typeface="EC Square Sans Pro" panose="020B0506040000020004" pitchFamily="34" charset="0"/>
              <a:ea typeface="+mn-ea"/>
              <a:cs typeface="+mn-cs"/>
            </a:endParaRPr>
          </a:p>
        </p:txBody>
      </p:sp>
      <p:sp>
        <p:nvSpPr>
          <p:cNvPr id="71" name="Rectangle 70">
            <a:extLst>
              <a:ext uri="{FF2B5EF4-FFF2-40B4-BE49-F238E27FC236}">
                <a16:creationId xmlns:a16="http://schemas.microsoft.com/office/drawing/2014/main" id="{7B4658DF-4808-47AB-39FC-278770F067AA}"/>
              </a:ext>
            </a:extLst>
          </p:cNvPr>
          <p:cNvSpPr/>
          <p:nvPr/>
        </p:nvSpPr>
        <p:spPr>
          <a:xfrm>
            <a:off x="6418367" y="1145127"/>
            <a:ext cx="1661560" cy="276999"/>
          </a:xfrm>
          <a:prstGeom prst="rect">
            <a:avLst/>
          </a:prstGeom>
        </p:spPr>
        <p:txBody>
          <a:bodyPr wrap="square">
            <a:spAutoFit/>
          </a:bodyPr>
          <a:lstStyle/>
          <a:p>
            <a:pPr algn="ctr" defTabSz="685800">
              <a:buClrTx/>
              <a:defRPr/>
            </a:pPr>
            <a:r>
              <a:rPr lang="en-GB" sz="1200" b="1" kern="1200">
                <a:solidFill>
                  <a:srgbClr val="0D47C9"/>
                </a:solidFill>
                <a:latin typeface="EC Square Sans Pro" panose="020B0506040000020004" pitchFamily="34" charset="0"/>
                <a:ea typeface="+mn-ea"/>
                <a:cs typeface="+mn-cs"/>
              </a:rPr>
              <a:t>FACTORS</a:t>
            </a:r>
            <a:endParaRPr lang="en-GB" sz="1200" kern="1200" spc="-23">
              <a:solidFill>
                <a:srgbClr val="0D47C9"/>
              </a:solidFill>
              <a:latin typeface="EC Square Sans Pro" panose="020B0506040000020004" pitchFamily="34" charset="0"/>
              <a:ea typeface="+mn-ea"/>
              <a:cs typeface="+mn-cs"/>
            </a:endParaRPr>
          </a:p>
        </p:txBody>
      </p:sp>
      <p:sp>
        <p:nvSpPr>
          <p:cNvPr id="2" name="Title 2">
            <a:extLst>
              <a:ext uri="{FF2B5EF4-FFF2-40B4-BE49-F238E27FC236}">
                <a16:creationId xmlns:a16="http://schemas.microsoft.com/office/drawing/2014/main" id="{8735667C-BA74-B29E-E2A3-0AA6A79697AC}"/>
              </a:ext>
            </a:extLst>
          </p:cNvPr>
          <p:cNvSpPr txBox="1">
            <a:spLocks/>
          </p:cNvSpPr>
          <p:nvPr/>
        </p:nvSpPr>
        <p:spPr>
          <a:xfrm>
            <a:off x="728042" y="362145"/>
            <a:ext cx="7886700" cy="586768"/>
          </a:xfrm>
          <a:prstGeom prst="rect">
            <a:avLst/>
          </a:prstGeom>
        </p:spPr>
        <p:txBody>
          <a:bodyPr vert="horz" lIns="68580" tIns="34290" rIns="68580" bIns="0" rtlCol="0" anchor="b" anchorCtr="0">
            <a:noAutofit/>
          </a:bodyPr>
          <a:lstStyle>
            <a:lvl1pPr algn="l" defTabSz="914400" rtl="0" eaLnBrk="1" latinLnBrk="0" hangingPunct="1">
              <a:lnSpc>
                <a:spcPct val="90000"/>
              </a:lnSpc>
              <a:spcBef>
                <a:spcPct val="0"/>
              </a:spcBef>
              <a:buNone/>
              <a:defRPr sz="4000" kern="1200">
                <a:solidFill>
                  <a:schemeClr val="accent4"/>
                </a:solidFill>
                <a:latin typeface="EC Square Sans Pro" panose="020B0506040000020004" pitchFamily="34" charset="0"/>
                <a:ea typeface="+mj-ea"/>
                <a:cs typeface="+mj-cs"/>
              </a:defRPr>
            </a:lvl1pPr>
          </a:lstStyle>
          <a:p>
            <a:pPr defTabSz="685800">
              <a:buClrTx/>
            </a:pPr>
            <a:r>
              <a:rPr lang="en-GB" sz="3000">
                <a:solidFill>
                  <a:srgbClr val="082B7A"/>
                </a:solidFill>
                <a:latin typeface="EC Square Sans Pro"/>
              </a:rPr>
              <a:t>Condition 2: Strategic dependencies</a:t>
            </a:r>
            <a:endParaRPr lang="en-US" sz="3000">
              <a:solidFill>
                <a:srgbClr val="082B7A"/>
              </a:solidFill>
            </a:endParaRPr>
          </a:p>
        </p:txBody>
      </p:sp>
      <p:sp>
        <p:nvSpPr>
          <p:cNvPr id="5" name="TextBox 4">
            <a:extLst>
              <a:ext uri="{FF2B5EF4-FFF2-40B4-BE49-F238E27FC236}">
                <a16:creationId xmlns:a16="http://schemas.microsoft.com/office/drawing/2014/main" id="{9981A676-4CE1-0C49-3E2F-520189FE5634}"/>
              </a:ext>
            </a:extLst>
          </p:cNvPr>
          <p:cNvSpPr txBox="1"/>
          <p:nvPr/>
        </p:nvSpPr>
        <p:spPr>
          <a:xfrm>
            <a:off x="728041" y="146818"/>
            <a:ext cx="2839504" cy="461665"/>
          </a:xfrm>
          <a:prstGeom prst="rect">
            <a:avLst/>
          </a:prstGeom>
          <a:noFill/>
        </p:spPr>
        <p:txBody>
          <a:bodyPr wrap="square">
            <a:spAutoFit/>
          </a:bodyPr>
          <a:lstStyle/>
          <a:p>
            <a:pPr defTabSz="685800">
              <a:buClrTx/>
            </a:pPr>
            <a:r>
              <a:rPr lang="en-IE" sz="2400" b="1" kern="1200">
                <a:solidFill>
                  <a:srgbClr val="FFC000"/>
                </a:solidFill>
                <a:latin typeface="EC Square Sans Pro"/>
                <a:ea typeface="+mn-ea"/>
                <a:cs typeface="+mn-cs"/>
              </a:rPr>
              <a:t>STEP </a:t>
            </a:r>
            <a:r>
              <a:rPr lang="en-US" sz="2400" b="1" kern="1200">
                <a:solidFill>
                  <a:srgbClr val="0D47C9"/>
                </a:solidFill>
                <a:latin typeface="EC Square Sans Pro" panose="020B0506040000020004" pitchFamily="34" charset="0"/>
                <a:ea typeface="+mn-ea"/>
                <a:cs typeface="+mn-cs"/>
              </a:rPr>
              <a:t>CONDITIONS</a:t>
            </a:r>
            <a:endParaRPr lang="en-GB" sz="2400" b="1" kern="1200" spc="-23">
              <a:solidFill>
                <a:srgbClr val="0D47C9"/>
              </a:solidFill>
              <a:latin typeface="EC Square Sans Pro" panose="020B0506040000020004" pitchFamily="34" charset="0"/>
              <a:ea typeface="+mn-ea"/>
              <a:cs typeface="+mn-cs"/>
            </a:endParaRPr>
          </a:p>
        </p:txBody>
      </p:sp>
    </p:spTree>
    <p:extLst>
      <p:ext uri="{BB962C8B-B14F-4D97-AF65-F5344CB8AC3E}">
        <p14:creationId xmlns:p14="http://schemas.microsoft.com/office/powerpoint/2010/main" val="3076361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a:extLst>
              <a:ext uri="{FF2B5EF4-FFF2-40B4-BE49-F238E27FC236}">
                <a16:creationId xmlns:a16="http://schemas.microsoft.com/office/drawing/2014/main" id="{11850138-B2DA-02A7-DFE2-5F264AA6D209}"/>
              </a:ext>
            </a:extLst>
          </p:cNvPr>
          <p:cNvGraphicFramePr>
            <a:graphicFrameLocks noGrp="1"/>
          </p:cNvGraphicFramePr>
          <p:nvPr>
            <p:ph idx="1"/>
            <p:extLst>
              <p:ext uri="{D42A27DB-BD31-4B8C-83A1-F6EECF244321}">
                <p14:modId xmlns:p14="http://schemas.microsoft.com/office/powerpoint/2010/main" val="941016996"/>
              </p:ext>
            </p:extLst>
          </p:nvPr>
        </p:nvGraphicFramePr>
        <p:xfrm>
          <a:off x="631209" y="1100351"/>
          <a:ext cx="8212390" cy="3600566"/>
        </p:xfrm>
        <a:graphic>
          <a:graphicData uri="http://schemas.openxmlformats.org/drawingml/2006/table">
            <a:tbl>
              <a:tblPr bandRow="1">
                <a:tableStyleId>{5C22544A-7EE6-4342-B048-85BDC9FD1C3A}</a:tableStyleId>
              </a:tblPr>
              <a:tblGrid>
                <a:gridCol w="3233057">
                  <a:extLst>
                    <a:ext uri="{9D8B030D-6E8A-4147-A177-3AD203B41FA5}">
                      <a16:colId xmlns:a16="http://schemas.microsoft.com/office/drawing/2014/main" val="1623074678"/>
                    </a:ext>
                  </a:extLst>
                </a:gridCol>
                <a:gridCol w="4979333">
                  <a:extLst>
                    <a:ext uri="{9D8B030D-6E8A-4147-A177-3AD203B41FA5}">
                      <a16:colId xmlns:a16="http://schemas.microsoft.com/office/drawing/2014/main" val="58144272"/>
                    </a:ext>
                  </a:extLst>
                </a:gridCol>
              </a:tblGrid>
              <a:tr h="487829">
                <a:tc>
                  <a:txBody>
                    <a:bodyPr/>
                    <a:lstStyle/>
                    <a:p>
                      <a:r>
                        <a:rPr lang="en-US" sz="1000" b="1">
                          <a:solidFill>
                            <a:schemeClr val="accent4"/>
                          </a:solidFill>
                          <a:effectLst/>
                          <a:latin typeface="EC Square Sans Pro"/>
                        </a:rPr>
                        <a:t>Advanced semiconductors technologies</a:t>
                      </a:r>
                    </a:p>
                  </a:txBody>
                  <a:tcPr marL="0" marR="0" marT="0" marB="0" anchor="ctr"/>
                </a:tc>
                <a:tc>
                  <a:txBody>
                    <a:bodyPr/>
                    <a:lstStyle/>
                    <a:p>
                      <a:pPr lvl="0">
                        <a:buNone/>
                      </a:pPr>
                      <a:r>
                        <a:rPr lang="en-US" sz="1200">
                          <a:solidFill>
                            <a:schemeClr val="accent4"/>
                          </a:solidFill>
                          <a:effectLst/>
                          <a:latin typeface="EC Square Sans Pro"/>
                        </a:rPr>
                        <a:t>Microelectronics, photonics, high frequency chips, </a:t>
                      </a:r>
                      <a:r>
                        <a:rPr lang="en-US" sz="1200" err="1">
                          <a:solidFill>
                            <a:schemeClr val="accent4"/>
                          </a:solidFill>
                          <a:effectLst/>
                          <a:latin typeface="EC Square Sans Pro"/>
                        </a:rPr>
                        <a:t>semiconductors,etc</a:t>
                      </a:r>
                      <a:r>
                        <a:rPr lang="en-US" sz="1200">
                          <a:solidFill>
                            <a:schemeClr val="accent4"/>
                          </a:solidFill>
                          <a:effectLst/>
                          <a:latin typeface="EC Square Sans Pro"/>
                        </a:rPr>
                        <a:t>.</a:t>
                      </a:r>
                    </a:p>
                  </a:txBody>
                  <a:tcPr marL="0" marR="0" marT="0" marB="0" anchor="ctr"/>
                </a:tc>
                <a:extLst>
                  <a:ext uri="{0D108BD9-81ED-4DB2-BD59-A6C34878D82A}">
                    <a16:rowId xmlns:a16="http://schemas.microsoft.com/office/drawing/2014/main" val="3358424339"/>
                  </a:ext>
                </a:extLst>
              </a:tr>
              <a:tr h="557519">
                <a:tc>
                  <a:txBody>
                    <a:bodyPr/>
                    <a:lstStyle/>
                    <a:p>
                      <a:r>
                        <a:rPr lang="en-US" sz="1000" b="1">
                          <a:solidFill>
                            <a:schemeClr val="accent4"/>
                          </a:solidFill>
                          <a:effectLst/>
                          <a:latin typeface="EC Square Sans Pro"/>
                        </a:rPr>
                        <a:t>Artificial intelligence technologies</a:t>
                      </a:r>
                    </a:p>
                  </a:txBody>
                  <a:tcPr marL="0" marR="0" marT="0" marB="0" anchor="ctr"/>
                </a:tc>
                <a:tc>
                  <a:txBody>
                    <a:bodyPr/>
                    <a:lstStyle/>
                    <a:p>
                      <a:pPr lvl="0">
                        <a:buNone/>
                      </a:pPr>
                      <a:r>
                        <a:rPr lang="en-US" sz="1200">
                          <a:solidFill>
                            <a:schemeClr val="accent4"/>
                          </a:solidFill>
                          <a:effectLst/>
                          <a:latin typeface="EC Square Sans Pro"/>
                        </a:rPr>
                        <a:t>AI algorithms, high performance computing, analytics technologies, etc.</a:t>
                      </a:r>
                    </a:p>
                  </a:txBody>
                  <a:tcPr marL="0" marR="0" marT="0" marB="0" anchor="ctr"/>
                </a:tc>
                <a:extLst>
                  <a:ext uri="{0D108BD9-81ED-4DB2-BD59-A6C34878D82A}">
                    <a16:rowId xmlns:a16="http://schemas.microsoft.com/office/drawing/2014/main" val="2039278921"/>
                  </a:ext>
                </a:extLst>
              </a:tr>
              <a:tr h="557519">
                <a:tc>
                  <a:txBody>
                    <a:bodyPr/>
                    <a:lstStyle/>
                    <a:p>
                      <a:r>
                        <a:rPr lang="en-US" sz="1000" b="1">
                          <a:solidFill>
                            <a:schemeClr val="accent4"/>
                          </a:solidFill>
                          <a:effectLst/>
                          <a:latin typeface="EC Square Sans Pro"/>
                        </a:rPr>
                        <a:t>Quantum technologies</a:t>
                      </a:r>
                    </a:p>
                  </a:txBody>
                  <a:tcPr marL="0" marR="0" marT="0" marB="0" anchor="ctr"/>
                </a:tc>
                <a:tc>
                  <a:txBody>
                    <a:bodyPr/>
                    <a:lstStyle/>
                    <a:p>
                      <a:pPr lvl="0">
                        <a:buNone/>
                      </a:pPr>
                      <a:r>
                        <a:rPr lang="en-US" sz="1200">
                          <a:solidFill>
                            <a:schemeClr val="accent4"/>
                          </a:solidFill>
                          <a:effectLst/>
                          <a:latin typeface="EC Square Sans Pro"/>
                        </a:rPr>
                        <a:t>Quantum computing, quantum key distribution, quantum simulation, quantum imaging, etc.</a:t>
                      </a:r>
                    </a:p>
                  </a:txBody>
                  <a:tcPr marL="0" marR="0" marT="0" marB="0" anchor="ctr"/>
                </a:tc>
                <a:extLst>
                  <a:ext uri="{0D108BD9-81ED-4DB2-BD59-A6C34878D82A}">
                    <a16:rowId xmlns:a16="http://schemas.microsoft.com/office/drawing/2014/main" val="809033039"/>
                  </a:ext>
                </a:extLst>
              </a:tr>
              <a:tr h="822960">
                <a:tc>
                  <a:txBody>
                    <a:bodyPr/>
                    <a:lstStyle/>
                    <a:p>
                      <a:r>
                        <a:rPr lang="en-US" sz="1000" b="1">
                          <a:solidFill>
                            <a:schemeClr val="accent4"/>
                          </a:solidFill>
                          <a:effectLst/>
                          <a:latin typeface="EC Square Sans Pro"/>
                        </a:rPr>
                        <a:t>Advanced connectivity, navigation, and digital technologies</a:t>
                      </a:r>
                    </a:p>
                  </a:txBody>
                  <a:tcPr marL="0" marR="0" marT="0" marB="0" anchor="ctr"/>
                </a:tc>
                <a:tc>
                  <a:txBody>
                    <a:bodyPr/>
                    <a:lstStyle/>
                    <a:p>
                      <a:pPr lvl="0">
                        <a:buNone/>
                      </a:pPr>
                      <a:r>
                        <a:rPr lang="en-US" sz="1200" b="0" i="0" u="none" strike="noStrike" baseline="0" noProof="0">
                          <a:solidFill>
                            <a:schemeClr val="accent4"/>
                          </a:solidFill>
                          <a:effectLst/>
                          <a:latin typeface="EC Square Sans Pro"/>
                        </a:rPr>
                        <a:t>Secure digital communications and connectivity, such as RAN (Radio Access Network) &amp; Open RAN (Radio Access Network), and 5G and 6G; cyber security technologies including cyber- surveillance, security and intrusion systems, digital forensics, etc.</a:t>
                      </a:r>
                      <a:endParaRPr lang="en-US" sz="1200">
                        <a:solidFill>
                          <a:schemeClr val="accent4"/>
                        </a:solidFill>
                        <a:latin typeface="EC Square Sans Pro"/>
                      </a:endParaRPr>
                    </a:p>
                  </a:txBody>
                  <a:tcPr marL="0" marR="0" marT="0" marB="0" anchor="ctr"/>
                </a:tc>
                <a:extLst>
                  <a:ext uri="{0D108BD9-81ED-4DB2-BD59-A6C34878D82A}">
                    <a16:rowId xmlns:a16="http://schemas.microsoft.com/office/drawing/2014/main" val="1979261605"/>
                  </a:ext>
                </a:extLst>
              </a:tr>
              <a:tr h="557519">
                <a:tc>
                  <a:txBody>
                    <a:bodyPr/>
                    <a:lstStyle/>
                    <a:p>
                      <a:r>
                        <a:rPr lang="en-US" sz="1000" b="1">
                          <a:solidFill>
                            <a:schemeClr val="accent4"/>
                          </a:solidFill>
                          <a:effectLst/>
                          <a:latin typeface="EC Square Sans Pro"/>
                        </a:rPr>
                        <a:t>Advanced sensing technologies</a:t>
                      </a:r>
                    </a:p>
                  </a:txBody>
                  <a:tcPr marL="0" marR="0" marT="0" marB="0" anchor="ctr"/>
                </a:tc>
                <a:tc>
                  <a:txBody>
                    <a:bodyPr/>
                    <a:lstStyle/>
                    <a:p>
                      <a:pPr lvl="0">
                        <a:buNone/>
                      </a:pPr>
                      <a:r>
                        <a:rPr lang="en-US" sz="1200" b="0" i="0" u="none" strike="noStrike" baseline="0" noProof="0">
                          <a:solidFill>
                            <a:schemeClr val="accent4"/>
                          </a:solidFill>
                          <a:effectLst/>
                          <a:latin typeface="EC Square Sans Pro"/>
                        </a:rPr>
                        <a:t>Electro-optical, radar, chemical, biological, radiation and distributed sensing;, etc.</a:t>
                      </a:r>
                      <a:endParaRPr lang="en-US" sz="1200">
                        <a:solidFill>
                          <a:schemeClr val="accent4"/>
                        </a:solidFill>
                        <a:latin typeface="EC Square Sans Pro"/>
                      </a:endParaRPr>
                    </a:p>
                  </a:txBody>
                  <a:tcPr marL="0" marR="0" marT="0" marB="0" anchor="ctr"/>
                </a:tc>
                <a:extLst>
                  <a:ext uri="{0D108BD9-81ED-4DB2-BD59-A6C34878D82A}">
                    <a16:rowId xmlns:a16="http://schemas.microsoft.com/office/drawing/2014/main" val="1717654732"/>
                  </a:ext>
                </a:extLst>
              </a:tr>
              <a:tr h="617220">
                <a:tc>
                  <a:txBody>
                    <a:bodyPr/>
                    <a:lstStyle/>
                    <a:p>
                      <a:r>
                        <a:rPr lang="en-US" sz="1000" b="1">
                          <a:solidFill>
                            <a:schemeClr val="accent4"/>
                          </a:solidFill>
                          <a:effectLst/>
                          <a:latin typeface="EC Square Sans Pro"/>
                        </a:rPr>
                        <a:t>Robotics and autonomous systems</a:t>
                      </a:r>
                    </a:p>
                  </a:txBody>
                  <a:tcPr marL="0" marR="0" marT="0" marB="0" anchor="ctr"/>
                </a:tc>
                <a:tc>
                  <a:txBody>
                    <a:bodyPr/>
                    <a:lstStyle/>
                    <a:p>
                      <a:pPr lvl="0">
                        <a:buNone/>
                      </a:pPr>
                      <a:r>
                        <a:rPr lang="en-US" sz="1200" b="0" i="0" u="none" strike="noStrike" baseline="0" noProof="0">
                          <a:solidFill>
                            <a:schemeClr val="accent4"/>
                          </a:solidFill>
                          <a:effectLst/>
                          <a:latin typeface="EC Square Sans Pro"/>
                        </a:rPr>
                        <a:t>Autonomous habited and uninhabited vehicles (space, air, land, surface, and underwater), including swarming; robots and robot-controlled precision systems, etc.</a:t>
                      </a:r>
                      <a:endParaRPr lang="en-US" sz="1200">
                        <a:solidFill>
                          <a:schemeClr val="accent4"/>
                        </a:solidFill>
                        <a:latin typeface="EC Square Sans Pro"/>
                      </a:endParaRPr>
                    </a:p>
                  </a:txBody>
                  <a:tcPr marL="0" marR="0" marT="0" marB="0" anchor="ctr"/>
                </a:tc>
                <a:extLst>
                  <a:ext uri="{0D108BD9-81ED-4DB2-BD59-A6C34878D82A}">
                    <a16:rowId xmlns:a16="http://schemas.microsoft.com/office/drawing/2014/main" val="702184008"/>
                  </a:ext>
                </a:extLst>
              </a:tr>
            </a:tbl>
          </a:graphicData>
        </a:graphic>
      </p:graphicFrame>
      <p:sp>
        <p:nvSpPr>
          <p:cNvPr id="3" name="Slide Number Placeholder 2">
            <a:extLst>
              <a:ext uri="{FF2B5EF4-FFF2-40B4-BE49-F238E27FC236}">
                <a16:creationId xmlns:a16="http://schemas.microsoft.com/office/drawing/2014/main" id="{D806C340-6B0E-72E6-3C7A-C9DF8EAD5D42}"/>
              </a:ext>
            </a:extLst>
          </p:cNvPr>
          <p:cNvSpPr>
            <a:spLocks noGrp="1"/>
          </p:cNvSpPr>
          <p:nvPr>
            <p:ph type="sldNum" sz="quarter" idx="12"/>
          </p:nvPr>
        </p:nvSpPr>
        <p:spPr/>
        <p:txBody>
          <a:bodyPr/>
          <a:lstStyle/>
          <a:p>
            <a:pPr defTabSz="685800">
              <a:buClrTx/>
            </a:pPr>
            <a:fld id="{F46C79FD-C571-418B-AB0F-5EE936C85276}" type="slidenum">
              <a:rPr lang="en-GB" kern="1200">
                <a:solidFill>
                  <a:prstClr val="black">
                    <a:tint val="75000"/>
                  </a:prstClr>
                </a:solidFill>
                <a:ea typeface="+mn-ea"/>
                <a:cs typeface="+mn-cs"/>
              </a:rPr>
              <a:pPr defTabSz="685800">
                <a:buClrTx/>
              </a:pPr>
              <a:t>22</a:t>
            </a:fld>
            <a:endParaRPr lang="en-GB" kern="1200">
              <a:solidFill>
                <a:prstClr val="black">
                  <a:tint val="75000"/>
                </a:prstClr>
              </a:solidFill>
              <a:ea typeface="+mn-ea"/>
              <a:cs typeface="+mn-cs"/>
            </a:endParaRPr>
          </a:p>
        </p:txBody>
      </p:sp>
      <p:sp>
        <p:nvSpPr>
          <p:cNvPr id="4" name="Title 3">
            <a:extLst>
              <a:ext uri="{FF2B5EF4-FFF2-40B4-BE49-F238E27FC236}">
                <a16:creationId xmlns:a16="http://schemas.microsoft.com/office/drawing/2014/main" id="{AA05146F-BE99-DC65-CF03-225D63F8A77B}"/>
              </a:ext>
            </a:extLst>
          </p:cNvPr>
          <p:cNvSpPr>
            <a:spLocks noGrp="1"/>
          </p:cNvSpPr>
          <p:nvPr>
            <p:ph type="title"/>
          </p:nvPr>
        </p:nvSpPr>
        <p:spPr/>
        <p:txBody>
          <a:bodyPr/>
          <a:lstStyle/>
          <a:p>
            <a:r>
              <a:rPr lang="en-US">
                <a:latin typeface="EC Square Sans Pro"/>
              </a:rPr>
              <a:t>Digital and deep technologies </a:t>
            </a:r>
            <a:endParaRPr lang="en-US"/>
          </a:p>
        </p:txBody>
      </p:sp>
      <p:sp>
        <p:nvSpPr>
          <p:cNvPr id="6" name="TextBox 5">
            <a:extLst>
              <a:ext uri="{FF2B5EF4-FFF2-40B4-BE49-F238E27FC236}">
                <a16:creationId xmlns:a16="http://schemas.microsoft.com/office/drawing/2014/main" id="{51233D11-84C1-F3A3-DDD4-38B9A52CC29F}"/>
              </a:ext>
            </a:extLst>
          </p:cNvPr>
          <p:cNvSpPr txBox="1"/>
          <p:nvPr/>
        </p:nvSpPr>
        <p:spPr>
          <a:xfrm>
            <a:off x="728041" y="146818"/>
            <a:ext cx="2839504" cy="438582"/>
          </a:xfrm>
          <a:prstGeom prst="rect">
            <a:avLst/>
          </a:prstGeom>
          <a:noFill/>
        </p:spPr>
        <p:txBody>
          <a:bodyPr wrap="square" lIns="68580" tIns="34290" rIns="68580" bIns="34290" anchor="t">
            <a:spAutoFit/>
          </a:bodyPr>
          <a:lstStyle/>
          <a:p>
            <a:pPr defTabSz="685800">
              <a:buClrTx/>
            </a:pPr>
            <a:r>
              <a:rPr lang="en-IE" sz="2400" b="1" kern="1200">
                <a:solidFill>
                  <a:srgbClr val="FFC000"/>
                </a:solidFill>
                <a:latin typeface="EC Square Sans Pro"/>
                <a:ea typeface="+mn-ea"/>
                <a:cs typeface="+mn-cs"/>
              </a:rPr>
              <a:t>STEP </a:t>
            </a:r>
            <a:r>
              <a:rPr lang="en-US" sz="2400" b="1" kern="1200">
                <a:solidFill>
                  <a:srgbClr val="0D47C9"/>
                </a:solidFill>
                <a:latin typeface="EC Square Sans Pro"/>
                <a:ea typeface="+mn-ea"/>
                <a:cs typeface="+mn-cs"/>
              </a:rPr>
              <a:t>SECTORS</a:t>
            </a:r>
            <a:endParaRPr lang="en-GB" sz="2400" b="1" kern="1200" spc="-23">
              <a:solidFill>
                <a:srgbClr val="0D47C9"/>
              </a:solidFill>
              <a:latin typeface="EC Square Sans Pro" panose="020B0506040000020004" pitchFamily="34" charset="0"/>
              <a:ea typeface="+mn-ea"/>
              <a:cs typeface="+mn-cs"/>
            </a:endParaRPr>
          </a:p>
        </p:txBody>
      </p:sp>
    </p:spTree>
    <p:extLst>
      <p:ext uri="{BB962C8B-B14F-4D97-AF65-F5344CB8AC3E}">
        <p14:creationId xmlns:p14="http://schemas.microsoft.com/office/powerpoint/2010/main" val="1312537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806C340-6B0E-72E6-3C7A-C9DF8EAD5D42}"/>
              </a:ext>
            </a:extLst>
          </p:cNvPr>
          <p:cNvSpPr>
            <a:spLocks noGrp="1"/>
          </p:cNvSpPr>
          <p:nvPr>
            <p:ph type="sldNum" sz="quarter" idx="12"/>
          </p:nvPr>
        </p:nvSpPr>
        <p:spPr/>
        <p:txBody>
          <a:bodyPr/>
          <a:lstStyle/>
          <a:p>
            <a:pPr defTabSz="685800">
              <a:buClrTx/>
            </a:pPr>
            <a:fld id="{F46C79FD-C571-418B-AB0F-5EE936C85276}" type="slidenum">
              <a:rPr lang="en-GB" kern="1200">
                <a:solidFill>
                  <a:prstClr val="black">
                    <a:tint val="75000"/>
                  </a:prstClr>
                </a:solidFill>
                <a:ea typeface="+mn-ea"/>
                <a:cs typeface="+mn-cs"/>
              </a:rPr>
              <a:pPr defTabSz="685800">
                <a:buClrTx/>
              </a:pPr>
              <a:t>23</a:t>
            </a:fld>
            <a:endParaRPr lang="en-GB" kern="1200">
              <a:solidFill>
                <a:prstClr val="black">
                  <a:tint val="75000"/>
                </a:prstClr>
              </a:solidFill>
              <a:ea typeface="+mn-ea"/>
              <a:cs typeface="+mn-cs"/>
            </a:endParaRPr>
          </a:p>
        </p:txBody>
      </p:sp>
      <p:sp>
        <p:nvSpPr>
          <p:cNvPr id="4" name="Title 3">
            <a:extLst>
              <a:ext uri="{FF2B5EF4-FFF2-40B4-BE49-F238E27FC236}">
                <a16:creationId xmlns:a16="http://schemas.microsoft.com/office/drawing/2014/main" id="{AA05146F-BE99-DC65-CF03-225D63F8A77B}"/>
              </a:ext>
            </a:extLst>
          </p:cNvPr>
          <p:cNvSpPr>
            <a:spLocks noGrp="1"/>
          </p:cNvSpPr>
          <p:nvPr>
            <p:ph type="title"/>
          </p:nvPr>
        </p:nvSpPr>
        <p:spPr/>
        <p:txBody>
          <a:bodyPr/>
          <a:lstStyle/>
          <a:p>
            <a:r>
              <a:rPr lang="en-US">
                <a:latin typeface="EC Square Sans Pro"/>
              </a:rPr>
              <a:t>Clean and resource efficient technologies 1/2</a:t>
            </a:r>
            <a:endParaRPr lang="en-US"/>
          </a:p>
        </p:txBody>
      </p:sp>
      <p:sp>
        <p:nvSpPr>
          <p:cNvPr id="6" name="TextBox 5">
            <a:extLst>
              <a:ext uri="{FF2B5EF4-FFF2-40B4-BE49-F238E27FC236}">
                <a16:creationId xmlns:a16="http://schemas.microsoft.com/office/drawing/2014/main" id="{51233D11-84C1-F3A3-DDD4-38B9A52CC29F}"/>
              </a:ext>
            </a:extLst>
          </p:cNvPr>
          <p:cNvSpPr txBox="1"/>
          <p:nvPr/>
        </p:nvSpPr>
        <p:spPr>
          <a:xfrm>
            <a:off x="728041" y="146818"/>
            <a:ext cx="2839504" cy="438582"/>
          </a:xfrm>
          <a:prstGeom prst="rect">
            <a:avLst/>
          </a:prstGeom>
          <a:noFill/>
        </p:spPr>
        <p:txBody>
          <a:bodyPr wrap="square" lIns="68580" tIns="34290" rIns="68580" bIns="34290" anchor="t">
            <a:spAutoFit/>
          </a:bodyPr>
          <a:lstStyle/>
          <a:p>
            <a:pPr defTabSz="685800">
              <a:buClrTx/>
            </a:pPr>
            <a:r>
              <a:rPr lang="en-IE" sz="2400" b="1" kern="1200">
                <a:solidFill>
                  <a:srgbClr val="FFC000"/>
                </a:solidFill>
                <a:latin typeface="EC Square Sans Pro"/>
                <a:ea typeface="+mn-ea"/>
                <a:cs typeface="+mn-cs"/>
              </a:rPr>
              <a:t>STEP </a:t>
            </a:r>
            <a:r>
              <a:rPr lang="en-US" sz="2400" b="1" kern="1200">
                <a:solidFill>
                  <a:srgbClr val="0D47C9"/>
                </a:solidFill>
                <a:latin typeface="EC Square Sans Pro"/>
                <a:ea typeface="+mn-ea"/>
                <a:cs typeface="+mn-cs"/>
              </a:rPr>
              <a:t>SECTORS</a:t>
            </a:r>
            <a:endParaRPr lang="en-GB" sz="2400" b="1" kern="1200" spc="-23">
              <a:solidFill>
                <a:srgbClr val="0D47C9"/>
              </a:solidFill>
              <a:latin typeface="EC Square Sans Pro" panose="020B0506040000020004" pitchFamily="34" charset="0"/>
              <a:ea typeface="+mn-ea"/>
              <a:cs typeface="+mn-cs"/>
            </a:endParaRPr>
          </a:p>
        </p:txBody>
      </p:sp>
      <p:graphicFrame>
        <p:nvGraphicFramePr>
          <p:cNvPr id="5" name="Table 4">
            <a:extLst>
              <a:ext uri="{FF2B5EF4-FFF2-40B4-BE49-F238E27FC236}">
                <a16:creationId xmlns:a16="http://schemas.microsoft.com/office/drawing/2014/main" id="{1B7EEFA4-F800-D2B9-D74F-1E59DC82E79E}"/>
              </a:ext>
            </a:extLst>
          </p:cNvPr>
          <p:cNvGraphicFramePr>
            <a:graphicFrameLocks noGrp="1"/>
          </p:cNvGraphicFramePr>
          <p:nvPr/>
        </p:nvGraphicFramePr>
        <p:xfrm>
          <a:off x="630608" y="1037758"/>
          <a:ext cx="8358767" cy="3515670"/>
        </p:xfrm>
        <a:graphic>
          <a:graphicData uri="http://schemas.openxmlformats.org/drawingml/2006/table">
            <a:tbl>
              <a:tblPr bandRow="1">
                <a:tableStyleId>{5C22544A-7EE6-4342-B048-85BDC9FD1C3A}</a:tableStyleId>
              </a:tblPr>
              <a:tblGrid>
                <a:gridCol w="2946042">
                  <a:extLst>
                    <a:ext uri="{9D8B030D-6E8A-4147-A177-3AD203B41FA5}">
                      <a16:colId xmlns:a16="http://schemas.microsoft.com/office/drawing/2014/main" val="2610503426"/>
                    </a:ext>
                  </a:extLst>
                </a:gridCol>
                <a:gridCol w="5412725">
                  <a:extLst>
                    <a:ext uri="{9D8B030D-6E8A-4147-A177-3AD203B41FA5}">
                      <a16:colId xmlns:a16="http://schemas.microsoft.com/office/drawing/2014/main" val="111125038"/>
                    </a:ext>
                  </a:extLst>
                </a:gridCol>
              </a:tblGrid>
              <a:tr h="365760">
                <a:tc>
                  <a:txBody>
                    <a:bodyPr/>
                    <a:lstStyle/>
                    <a:p>
                      <a:r>
                        <a:rPr lang="en-US" sz="1200" b="1">
                          <a:solidFill>
                            <a:schemeClr val="accent4"/>
                          </a:solidFill>
                          <a:effectLst/>
                          <a:latin typeface="EC Square Sans Pro"/>
                        </a:rPr>
                        <a:t>Solar technologies</a:t>
                      </a:r>
                    </a:p>
                  </a:txBody>
                  <a:tcPr marL="0" marR="0" marT="0" marB="0" anchor="ctr"/>
                </a:tc>
                <a:tc>
                  <a:txBody>
                    <a:bodyPr/>
                    <a:lstStyle/>
                    <a:p>
                      <a:pPr lvl="0">
                        <a:buNone/>
                      </a:pPr>
                      <a:r>
                        <a:rPr lang="en-US" sz="1200">
                          <a:solidFill>
                            <a:schemeClr val="accent4"/>
                          </a:solidFill>
                          <a:effectLst/>
                          <a:latin typeface="EC Square Sans Pro"/>
                        </a:rPr>
                        <a:t>Solar photovoltaic technologies; solar thermal electric technologies; solar thermal technologies; other solar technologies</a:t>
                      </a:r>
                      <a:endParaRPr lang="en-US" sz="1200">
                        <a:solidFill>
                          <a:schemeClr val="accent4"/>
                        </a:solidFill>
                        <a:latin typeface="EC Square Sans Pro"/>
                      </a:endParaRPr>
                    </a:p>
                  </a:txBody>
                  <a:tcPr marL="0" marR="0" marT="0" marB="0" anchor="ctr"/>
                </a:tc>
                <a:extLst>
                  <a:ext uri="{0D108BD9-81ED-4DB2-BD59-A6C34878D82A}">
                    <a16:rowId xmlns:a16="http://schemas.microsoft.com/office/drawing/2014/main" val="1019099820"/>
                  </a:ext>
                </a:extLst>
              </a:tr>
              <a:tr h="365760">
                <a:tc>
                  <a:txBody>
                    <a:bodyPr/>
                    <a:lstStyle/>
                    <a:p>
                      <a:r>
                        <a:rPr lang="en-US" sz="1200" b="1">
                          <a:solidFill>
                            <a:schemeClr val="accent4"/>
                          </a:solidFill>
                          <a:effectLst/>
                          <a:latin typeface="EC Square Sans Pro"/>
                        </a:rPr>
                        <a:t>Onshore wind and offshore renewable technologies</a:t>
                      </a:r>
                    </a:p>
                  </a:txBody>
                  <a:tcPr marL="0" marR="0" marT="0" marB="0" anchor="ctr"/>
                </a:tc>
                <a:tc>
                  <a:txBody>
                    <a:bodyPr/>
                    <a:lstStyle/>
                    <a:p>
                      <a:pPr lvl="0">
                        <a:buNone/>
                      </a:pPr>
                      <a:r>
                        <a:rPr lang="en-US" sz="1200">
                          <a:solidFill>
                            <a:schemeClr val="accent4"/>
                          </a:solidFill>
                          <a:effectLst/>
                          <a:latin typeface="EC Square Sans Pro"/>
                        </a:rPr>
                        <a:t>Onshore wind technologies; offshore renewable technologies</a:t>
                      </a:r>
                      <a:endParaRPr lang="en-US" sz="1200">
                        <a:solidFill>
                          <a:schemeClr val="accent4"/>
                        </a:solidFill>
                        <a:latin typeface="EC Square Sans Pro"/>
                      </a:endParaRPr>
                    </a:p>
                  </a:txBody>
                  <a:tcPr marL="0" marR="0" marT="0" marB="0" anchor="ctr"/>
                </a:tc>
                <a:extLst>
                  <a:ext uri="{0D108BD9-81ED-4DB2-BD59-A6C34878D82A}">
                    <a16:rowId xmlns:a16="http://schemas.microsoft.com/office/drawing/2014/main" val="1704615102"/>
                  </a:ext>
                </a:extLst>
              </a:tr>
              <a:tr h="337374">
                <a:tc>
                  <a:txBody>
                    <a:bodyPr/>
                    <a:lstStyle/>
                    <a:p>
                      <a:r>
                        <a:rPr lang="en-US" sz="1200" b="1">
                          <a:solidFill>
                            <a:schemeClr val="accent4"/>
                          </a:solidFill>
                          <a:effectLst/>
                          <a:latin typeface="EC Square Sans Pro"/>
                        </a:rPr>
                        <a:t>Battery and energy strorage technologies</a:t>
                      </a:r>
                    </a:p>
                  </a:txBody>
                  <a:tcPr marL="0" marR="0" marT="0" marB="0" anchor="ctr"/>
                </a:tc>
                <a:tc>
                  <a:txBody>
                    <a:bodyPr/>
                    <a:lstStyle/>
                    <a:p>
                      <a:pPr lvl="0">
                        <a:buNone/>
                      </a:pPr>
                      <a:r>
                        <a:rPr lang="en-US" sz="1200">
                          <a:solidFill>
                            <a:schemeClr val="accent4"/>
                          </a:solidFill>
                          <a:effectLst/>
                          <a:latin typeface="EC Square Sans Pro"/>
                        </a:rPr>
                        <a:t>Battery technologies; energy storage technologies</a:t>
                      </a:r>
                      <a:endParaRPr lang="en-US" sz="1200">
                        <a:solidFill>
                          <a:schemeClr val="accent4"/>
                        </a:solidFill>
                        <a:latin typeface="EC Square Sans Pro"/>
                      </a:endParaRPr>
                    </a:p>
                  </a:txBody>
                  <a:tcPr marL="0" marR="0" marT="0" marB="0" anchor="ctr"/>
                </a:tc>
                <a:extLst>
                  <a:ext uri="{0D108BD9-81ED-4DB2-BD59-A6C34878D82A}">
                    <a16:rowId xmlns:a16="http://schemas.microsoft.com/office/drawing/2014/main" val="3200514868"/>
                  </a:ext>
                </a:extLst>
              </a:tr>
              <a:tr h="365760">
                <a:tc>
                  <a:txBody>
                    <a:bodyPr/>
                    <a:lstStyle/>
                    <a:p>
                      <a:r>
                        <a:rPr lang="en-US" sz="1200" b="1">
                          <a:solidFill>
                            <a:schemeClr val="accent4"/>
                          </a:solidFill>
                          <a:effectLst/>
                          <a:latin typeface="EC Square Sans Pro"/>
                        </a:rPr>
                        <a:t>Heat pumps and geothermal energy technologies</a:t>
                      </a:r>
                    </a:p>
                  </a:txBody>
                  <a:tcPr marL="0" marR="0" marT="0" marB="0" anchor="ctr"/>
                </a:tc>
                <a:tc>
                  <a:txBody>
                    <a:bodyPr/>
                    <a:lstStyle/>
                    <a:p>
                      <a:pPr lvl="0">
                        <a:buNone/>
                      </a:pPr>
                      <a:r>
                        <a:rPr lang="en-US" sz="1200">
                          <a:solidFill>
                            <a:schemeClr val="accent4"/>
                          </a:solidFill>
                          <a:effectLst/>
                          <a:latin typeface="EC Square Sans Pro"/>
                        </a:rPr>
                        <a:t>Heat pump technologies; geothermal energy technologies</a:t>
                      </a:r>
                      <a:endParaRPr lang="en-US" sz="1200">
                        <a:solidFill>
                          <a:schemeClr val="accent4"/>
                        </a:solidFill>
                        <a:latin typeface="EC Square Sans Pro"/>
                      </a:endParaRPr>
                    </a:p>
                  </a:txBody>
                  <a:tcPr marL="0" marR="0" marT="0" marB="0" anchor="ctr"/>
                </a:tc>
                <a:extLst>
                  <a:ext uri="{0D108BD9-81ED-4DB2-BD59-A6C34878D82A}">
                    <a16:rowId xmlns:a16="http://schemas.microsoft.com/office/drawing/2014/main" val="2969773861"/>
                  </a:ext>
                </a:extLst>
              </a:tr>
              <a:tr h="337374">
                <a:tc>
                  <a:txBody>
                    <a:bodyPr/>
                    <a:lstStyle/>
                    <a:p>
                      <a:r>
                        <a:rPr lang="en-US" sz="1200" b="1">
                          <a:solidFill>
                            <a:schemeClr val="accent4"/>
                          </a:solidFill>
                          <a:effectLst/>
                          <a:latin typeface="EC Square Sans Pro"/>
                        </a:rPr>
                        <a:t>Hydrogen technologies</a:t>
                      </a:r>
                    </a:p>
                  </a:txBody>
                  <a:tcPr marL="0" marR="0" marT="0" marB="0" anchor="ctr"/>
                </a:tc>
                <a:tc>
                  <a:txBody>
                    <a:bodyPr/>
                    <a:lstStyle/>
                    <a:p>
                      <a:pPr lvl="0">
                        <a:buNone/>
                      </a:pPr>
                      <a:r>
                        <a:rPr lang="en-US" sz="1200" err="1">
                          <a:solidFill>
                            <a:schemeClr val="accent4"/>
                          </a:solidFill>
                          <a:effectLst/>
                          <a:latin typeface="EC Square Sans Pro"/>
                        </a:rPr>
                        <a:t>Electrolysers</a:t>
                      </a:r>
                      <a:r>
                        <a:rPr lang="en-US" sz="1200">
                          <a:solidFill>
                            <a:schemeClr val="accent4"/>
                          </a:solidFill>
                          <a:effectLst/>
                          <a:latin typeface="EC Square Sans Pro"/>
                        </a:rPr>
                        <a:t>; hydrogen fuel cells; other hydrogen technologies</a:t>
                      </a:r>
                      <a:endParaRPr lang="en-US" sz="1200">
                        <a:solidFill>
                          <a:schemeClr val="accent4"/>
                        </a:solidFill>
                        <a:latin typeface="EC Square Sans Pro"/>
                      </a:endParaRPr>
                    </a:p>
                  </a:txBody>
                  <a:tcPr marL="0" marR="0" marT="0" marB="0" anchor="ctr"/>
                </a:tc>
                <a:extLst>
                  <a:ext uri="{0D108BD9-81ED-4DB2-BD59-A6C34878D82A}">
                    <a16:rowId xmlns:a16="http://schemas.microsoft.com/office/drawing/2014/main" val="4262571337"/>
                  </a:ext>
                </a:extLst>
              </a:tr>
              <a:tr h="365760">
                <a:tc>
                  <a:txBody>
                    <a:bodyPr/>
                    <a:lstStyle/>
                    <a:p>
                      <a:r>
                        <a:rPr lang="en-US" sz="1200" b="1">
                          <a:solidFill>
                            <a:schemeClr val="accent4"/>
                          </a:solidFill>
                          <a:effectLst/>
                          <a:latin typeface="EC Square Sans Pro"/>
                        </a:rPr>
                        <a:t>Sustainable biogas and biomethane technologies</a:t>
                      </a:r>
                    </a:p>
                  </a:txBody>
                  <a:tcPr marL="0" marR="0" marT="0" marB="0" anchor="ctr"/>
                </a:tc>
                <a:tc>
                  <a:txBody>
                    <a:bodyPr/>
                    <a:lstStyle/>
                    <a:p>
                      <a:pPr lvl="0">
                        <a:buNone/>
                      </a:pPr>
                      <a:r>
                        <a:rPr lang="en-US" sz="1200">
                          <a:solidFill>
                            <a:schemeClr val="accent4"/>
                          </a:solidFill>
                          <a:effectLst/>
                          <a:latin typeface="EC Square Sans Pro"/>
                        </a:rPr>
                        <a:t>Sustainable biogas technologies; sustainable bio-methane technologies</a:t>
                      </a:r>
                      <a:endParaRPr lang="en-US" sz="1200">
                        <a:solidFill>
                          <a:schemeClr val="accent4"/>
                        </a:solidFill>
                        <a:latin typeface="EC Square Sans Pro"/>
                      </a:endParaRPr>
                    </a:p>
                  </a:txBody>
                  <a:tcPr marL="0" marR="0" marT="0" marB="0" anchor="ctr"/>
                </a:tc>
                <a:extLst>
                  <a:ext uri="{0D108BD9-81ED-4DB2-BD59-A6C34878D82A}">
                    <a16:rowId xmlns:a16="http://schemas.microsoft.com/office/drawing/2014/main" val="3689808755"/>
                  </a:ext>
                </a:extLst>
              </a:tr>
              <a:tr h="337374">
                <a:tc>
                  <a:txBody>
                    <a:bodyPr/>
                    <a:lstStyle/>
                    <a:p>
                      <a:r>
                        <a:rPr lang="en-US" sz="1200" b="1">
                          <a:solidFill>
                            <a:schemeClr val="accent4"/>
                          </a:solidFill>
                          <a:effectLst/>
                          <a:latin typeface="EC Square Sans Pro"/>
                        </a:rPr>
                        <a:t>Carbon capture and storage technologies</a:t>
                      </a:r>
                    </a:p>
                  </a:txBody>
                  <a:tcPr marL="0" marR="0" marT="0" marB="0" anchor="ctr"/>
                </a:tc>
                <a:tc>
                  <a:txBody>
                    <a:bodyPr/>
                    <a:lstStyle/>
                    <a:p>
                      <a:pPr lvl="0">
                        <a:buNone/>
                      </a:pPr>
                      <a:r>
                        <a:rPr lang="en-US" sz="1200">
                          <a:solidFill>
                            <a:schemeClr val="accent4"/>
                          </a:solidFill>
                          <a:effectLst/>
                          <a:latin typeface="EC Square Sans Pro"/>
                        </a:rPr>
                        <a:t>Carbon capture technologies; carbon storage technologies</a:t>
                      </a:r>
                      <a:endParaRPr lang="en-US" sz="1200">
                        <a:solidFill>
                          <a:schemeClr val="accent4"/>
                        </a:solidFill>
                        <a:latin typeface="EC Square Sans Pro"/>
                      </a:endParaRPr>
                    </a:p>
                  </a:txBody>
                  <a:tcPr marL="0" marR="0" marT="0" marB="0" anchor="ctr"/>
                </a:tc>
                <a:extLst>
                  <a:ext uri="{0D108BD9-81ED-4DB2-BD59-A6C34878D82A}">
                    <a16:rowId xmlns:a16="http://schemas.microsoft.com/office/drawing/2014/main" val="570587816"/>
                  </a:ext>
                </a:extLst>
              </a:tr>
              <a:tr h="365760">
                <a:tc>
                  <a:txBody>
                    <a:bodyPr/>
                    <a:lstStyle/>
                    <a:p>
                      <a:r>
                        <a:rPr lang="en-US" sz="1200" b="1">
                          <a:solidFill>
                            <a:schemeClr val="accent4"/>
                          </a:solidFill>
                          <a:effectLst/>
                          <a:latin typeface="EC Square Sans Pro"/>
                        </a:rPr>
                        <a:t>Electricity grid technologies</a:t>
                      </a:r>
                    </a:p>
                  </a:txBody>
                  <a:tcPr marL="0" marR="0" marT="0" marB="0" anchor="ctr"/>
                </a:tc>
                <a:tc>
                  <a:txBody>
                    <a:bodyPr/>
                    <a:lstStyle/>
                    <a:p>
                      <a:pPr lvl="0">
                        <a:buNone/>
                      </a:pPr>
                      <a:r>
                        <a:rPr lang="en-US" sz="1200">
                          <a:solidFill>
                            <a:schemeClr val="accent4"/>
                          </a:solidFill>
                          <a:effectLst/>
                          <a:latin typeface="EC Square Sans Pro"/>
                        </a:rPr>
                        <a:t>Electricity grid technologies; electric charging technologies for transportation; </a:t>
                      </a:r>
                      <a:br>
                        <a:rPr lang="en-US" sz="1200">
                          <a:solidFill>
                            <a:schemeClr val="accent4"/>
                          </a:solidFill>
                          <a:effectLst/>
                          <a:latin typeface="EC Square Sans Pro"/>
                        </a:rPr>
                      </a:br>
                      <a:r>
                        <a:rPr lang="en-US" sz="1200">
                          <a:solidFill>
                            <a:schemeClr val="accent4"/>
                          </a:solidFill>
                          <a:effectLst/>
                          <a:latin typeface="EC Square Sans Pro"/>
                        </a:rPr>
                        <a:t>technologies to digitalise the grid; other electricity grid technologies</a:t>
                      </a:r>
                      <a:endParaRPr lang="en-US" sz="1200">
                        <a:solidFill>
                          <a:schemeClr val="accent4"/>
                        </a:solidFill>
                        <a:latin typeface="EC Square Sans Pro"/>
                      </a:endParaRPr>
                    </a:p>
                  </a:txBody>
                  <a:tcPr marL="0" marR="0" marT="0" marB="0" anchor="ctr"/>
                </a:tc>
                <a:extLst>
                  <a:ext uri="{0D108BD9-81ED-4DB2-BD59-A6C34878D82A}">
                    <a16:rowId xmlns:a16="http://schemas.microsoft.com/office/drawing/2014/main" val="836133482"/>
                  </a:ext>
                </a:extLst>
              </a:tr>
              <a:tr h="337374">
                <a:tc>
                  <a:txBody>
                    <a:bodyPr/>
                    <a:lstStyle/>
                    <a:p>
                      <a:r>
                        <a:rPr lang="en-US" sz="1200" b="1">
                          <a:solidFill>
                            <a:schemeClr val="accent4"/>
                          </a:solidFill>
                          <a:effectLst/>
                          <a:latin typeface="EC Square Sans Pro"/>
                        </a:rPr>
                        <a:t>Nuclear fission technologies</a:t>
                      </a:r>
                    </a:p>
                  </a:txBody>
                  <a:tcPr marL="0" marR="0" marT="0" marB="0" anchor="ctr"/>
                </a:tc>
                <a:tc>
                  <a:txBody>
                    <a:bodyPr/>
                    <a:lstStyle/>
                    <a:p>
                      <a:pPr lvl="0">
                        <a:buNone/>
                      </a:pPr>
                      <a:r>
                        <a:rPr lang="en-US" sz="1200">
                          <a:solidFill>
                            <a:schemeClr val="accent4"/>
                          </a:solidFill>
                          <a:effectLst/>
                          <a:latin typeface="EC Square Sans Pro"/>
                        </a:rPr>
                        <a:t>Nuclear fission energy technologies; nuclear fuel cycle technologies</a:t>
                      </a:r>
                      <a:endParaRPr lang="en-US" sz="1200">
                        <a:solidFill>
                          <a:schemeClr val="accent4"/>
                        </a:solidFill>
                        <a:latin typeface="EC Square Sans Pro"/>
                      </a:endParaRPr>
                    </a:p>
                  </a:txBody>
                  <a:tcPr marL="0" marR="0" marT="0" marB="0" anchor="ctr"/>
                </a:tc>
                <a:extLst>
                  <a:ext uri="{0D108BD9-81ED-4DB2-BD59-A6C34878D82A}">
                    <a16:rowId xmlns:a16="http://schemas.microsoft.com/office/drawing/2014/main" val="4214233071"/>
                  </a:ext>
                </a:extLst>
              </a:tr>
              <a:tr h="337374">
                <a:tc>
                  <a:txBody>
                    <a:bodyPr/>
                    <a:lstStyle/>
                    <a:p>
                      <a:r>
                        <a:rPr lang="en-US" sz="1200" b="1">
                          <a:solidFill>
                            <a:schemeClr val="accent4"/>
                          </a:solidFill>
                          <a:effectLst/>
                          <a:latin typeface="EC Square Sans Pro"/>
                        </a:rPr>
                        <a:t>Sustainable alternative fuels technologies </a:t>
                      </a:r>
                    </a:p>
                  </a:txBody>
                  <a:tcPr marL="0" marR="0" marT="0" marB="0" anchor="ctr"/>
                </a:tc>
                <a:tc>
                  <a:txBody>
                    <a:bodyPr/>
                    <a:lstStyle/>
                    <a:p>
                      <a:pPr lvl="0">
                        <a:buNone/>
                      </a:pPr>
                      <a:r>
                        <a:rPr lang="en-US" sz="1200">
                          <a:solidFill>
                            <a:schemeClr val="accent4"/>
                          </a:solidFill>
                          <a:effectLst/>
                          <a:latin typeface="EC Square Sans Pro"/>
                        </a:rPr>
                        <a:t>Sustainable alternative fuels technologies</a:t>
                      </a:r>
                      <a:endParaRPr lang="en-US" sz="1200">
                        <a:solidFill>
                          <a:schemeClr val="accent4"/>
                        </a:solidFill>
                        <a:latin typeface="EC Square Sans Pro"/>
                      </a:endParaRPr>
                    </a:p>
                  </a:txBody>
                  <a:tcPr marL="0" marR="0" marT="0" marB="0" anchor="ctr"/>
                </a:tc>
                <a:extLst>
                  <a:ext uri="{0D108BD9-81ED-4DB2-BD59-A6C34878D82A}">
                    <a16:rowId xmlns:a16="http://schemas.microsoft.com/office/drawing/2014/main" val="3804188975"/>
                  </a:ext>
                </a:extLst>
              </a:tr>
            </a:tbl>
          </a:graphicData>
        </a:graphic>
      </p:graphicFrame>
    </p:spTree>
    <p:extLst>
      <p:ext uri="{BB962C8B-B14F-4D97-AF65-F5344CB8AC3E}">
        <p14:creationId xmlns:p14="http://schemas.microsoft.com/office/powerpoint/2010/main" val="280809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806C340-6B0E-72E6-3C7A-C9DF8EAD5D42}"/>
              </a:ext>
            </a:extLst>
          </p:cNvPr>
          <p:cNvSpPr>
            <a:spLocks noGrp="1"/>
          </p:cNvSpPr>
          <p:nvPr>
            <p:ph type="sldNum" sz="quarter" idx="12"/>
          </p:nvPr>
        </p:nvSpPr>
        <p:spPr/>
        <p:txBody>
          <a:bodyPr/>
          <a:lstStyle/>
          <a:p>
            <a:pPr defTabSz="685800">
              <a:buClrTx/>
            </a:pPr>
            <a:fld id="{F46C79FD-C571-418B-AB0F-5EE936C85276}" type="slidenum">
              <a:rPr lang="en-GB" kern="1200">
                <a:solidFill>
                  <a:prstClr val="black">
                    <a:tint val="75000"/>
                  </a:prstClr>
                </a:solidFill>
                <a:ea typeface="+mn-ea"/>
                <a:cs typeface="+mn-cs"/>
              </a:rPr>
              <a:pPr defTabSz="685800">
                <a:buClrTx/>
              </a:pPr>
              <a:t>24</a:t>
            </a:fld>
            <a:endParaRPr lang="en-GB" kern="1200">
              <a:solidFill>
                <a:prstClr val="black">
                  <a:tint val="75000"/>
                </a:prstClr>
              </a:solidFill>
              <a:ea typeface="+mn-ea"/>
              <a:cs typeface="+mn-cs"/>
            </a:endParaRPr>
          </a:p>
        </p:txBody>
      </p:sp>
      <p:sp>
        <p:nvSpPr>
          <p:cNvPr id="4" name="Title 3">
            <a:extLst>
              <a:ext uri="{FF2B5EF4-FFF2-40B4-BE49-F238E27FC236}">
                <a16:creationId xmlns:a16="http://schemas.microsoft.com/office/drawing/2014/main" id="{AA05146F-BE99-DC65-CF03-225D63F8A77B}"/>
              </a:ext>
            </a:extLst>
          </p:cNvPr>
          <p:cNvSpPr>
            <a:spLocks noGrp="1"/>
          </p:cNvSpPr>
          <p:nvPr>
            <p:ph type="title"/>
          </p:nvPr>
        </p:nvSpPr>
        <p:spPr/>
        <p:txBody>
          <a:bodyPr/>
          <a:lstStyle/>
          <a:p>
            <a:r>
              <a:rPr lang="en-US">
                <a:latin typeface="EC Square Sans Pro"/>
              </a:rPr>
              <a:t>Clean and resource efficient technologies 2/2</a:t>
            </a:r>
            <a:endParaRPr lang="en-US"/>
          </a:p>
        </p:txBody>
      </p:sp>
      <p:sp>
        <p:nvSpPr>
          <p:cNvPr id="6" name="TextBox 5">
            <a:extLst>
              <a:ext uri="{FF2B5EF4-FFF2-40B4-BE49-F238E27FC236}">
                <a16:creationId xmlns:a16="http://schemas.microsoft.com/office/drawing/2014/main" id="{51233D11-84C1-F3A3-DDD4-38B9A52CC29F}"/>
              </a:ext>
            </a:extLst>
          </p:cNvPr>
          <p:cNvSpPr txBox="1"/>
          <p:nvPr/>
        </p:nvSpPr>
        <p:spPr>
          <a:xfrm>
            <a:off x="728041" y="146818"/>
            <a:ext cx="2839504" cy="438582"/>
          </a:xfrm>
          <a:prstGeom prst="rect">
            <a:avLst/>
          </a:prstGeom>
          <a:noFill/>
        </p:spPr>
        <p:txBody>
          <a:bodyPr wrap="square" lIns="68580" tIns="34290" rIns="68580" bIns="34290" anchor="t">
            <a:spAutoFit/>
          </a:bodyPr>
          <a:lstStyle/>
          <a:p>
            <a:pPr defTabSz="685800">
              <a:buClrTx/>
            </a:pPr>
            <a:r>
              <a:rPr lang="en-IE" sz="2400" b="1" kern="1200">
                <a:solidFill>
                  <a:srgbClr val="FFC000"/>
                </a:solidFill>
                <a:latin typeface="EC Square Sans Pro"/>
                <a:ea typeface="+mn-ea"/>
                <a:cs typeface="+mn-cs"/>
              </a:rPr>
              <a:t>STEP </a:t>
            </a:r>
            <a:r>
              <a:rPr lang="en-US" sz="2400" b="1" kern="1200">
                <a:solidFill>
                  <a:srgbClr val="0D47C9"/>
                </a:solidFill>
                <a:latin typeface="EC Square Sans Pro"/>
                <a:ea typeface="+mn-ea"/>
                <a:cs typeface="+mn-cs"/>
              </a:rPr>
              <a:t>SECTORS</a:t>
            </a:r>
            <a:endParaRPr lang="en-GB" sz="2400" b="1" kern="1200" spc="-23">
              <a:solidFill>
                <a:srgbClr val="0D47C9"/>
              </a:solidFill>
              <a:latin typeface="EC Square Sans Pro" panose="020B0506040000020004" pitchFamily="34" charset="0"/>
              <a:ea typeface="+mn-ea"/>
              <a:cs typeface="+mn-cs"/>
            </a:endParaRPr>
          </a:p>
        </p:txBody>
      </p:sp>
      <p:graphicFrame>
        <p:nvGraphicFramePr>
          <p:cNvPr id="7" name="Table 6">
            <a:extLst>
              <a:ext uri="{FF2B5EF4-FFF2-40B4-BE49-F238E27FC236}">
                <a16:creationId xmlns:a16="http://schemas.microsoft.com/office/drawing/2014/main" id="{9CFF2D9D-7E63-8D5A-1B9D-AB04CE685CDC}"/>
              </a:ext>
            </a:extLst>
          </p:cNvPr>
          <p:cNvGraphicFramePr>
            <a:graphicFrameLocks noGrp="1"/>
          </p:cNvGraphicFramePr>
          <p:nvPr>
            <p:extLst>
              <p:ext uri="{D42A27DB-BD31-4B8C-83A1-F6EECF244321}">
                <p14:modId xmlns:p14="http://schemas.microsoft.com/office/powerpoint/2010/main" val="2249313958"/>
              </p:ext>
            </p:extLst>
          </p:nvPr>
        </p:nvGraphicFramePr>
        <p:xfrm>
          <a:off x="631208" y="946814"/>
          <a:ext cx="8281550" cy="4761934"/>
        </p:xfrm>
        <a:graphic>
          <a:graphicData uri="http://schemas.openxmlformats.org/drawingml/2006/table">
            <a:tbl>
              <a:tblPr bandRow="1">
                <a:tableStyleId>{5C22544A-7EE6-4342-B048-85BDC9FD1C3A}</a:tableStyleId>
              </a:tblPr>
              <a:tblGrid>
                <a:gridCol w="3255135">
                  <a:extLst>
                    <a:ext uri="{9D8B030D-6E8A-4147-A177-3AD203B41FA5}">
                      <a16:colId xmlns:a16="http://schemas.microsoft.com/office/drawing/2014/main" val="4231824569"/>
                    </a:ext>
                  </a:extLst>
                </a:gridCol>
                <a:gridCol w="5026415">
                  <a:extLst>
                    <a:ext uri="{9D8B030D-6E8A-4147-A177-3AD203B41FA5}">
                      <a16:colId xmlns:a16="http://schemas.microsoft.com/office/drawing/2014/main" val="3677471105"/>
                    </a:ext>
                  </a:extLst>
                </a:gridCol>
              </a:tblGrid>
              <a:tr h="227264">
                <a:tc>
                  <a:txBody>
                    <a:bodyPr/>
                    <a:lstStyle/>
                    <a:p>
                      <a:pPr rtl="0" fontAlgn="base">
                        <a:lnSpc>
                          <a:spcPts val="1575"/>
                        </a:lnSpc>
                      </a:pPr>
                      <a:r>
                        <a:rPr lang="en-US" sz="1100" b="1">
                          <a:solidFill>
                            <a:srgbClr val="082B7A"/>
                          </a:solidFill>
                          <a:effectLst/>
                          <a:latin typeface="EC Square Sans Pro"/>
                        </a:rPr>
                        <a:t>Hydropower technologies</a:t>
                      </a:r>
                    </a:p>
                  </a:txBody>
                  <a:tcPr marL="68580" marR="68580" marT="34290" marB="34290" anchor="ctr"/>
                </a:tc>
                <a:tc>
                  <a:txBody>
                    <a:bodyPr/>
                    <a:lstStyle/>
                    <a:p>
                      <a:pPr lvl="0">
                        <a:buNone/>
                      </a:pPr>
                      <a:r>
                        <a:rPr lang="en-US" sz="1100">
                          <a:solidFill>
                            <a:srgbClr val="082B7A"/>
                          </a:solidFill>
                          <a:effectLst/>
                          <a:latin typeface="EC Square Sans Pro"/>
                        </a:rPr>
                        <a:t>Hydropower technologies</a:t>
                      </a:r>
                      <a:endParaRPr lang="en-US" sz="1100">
                        <a:solidFill>
                          <a:srgbClr val="082B7A"/>
                        </a:solidFill>
                        <a:latin typeface="EC Square Sans Pro"/>
                      </a:endParaRPr>
                    </a:p>
                  </a:txBody>
                  <a:tcPr marL="0" marR="0" marT="0" marB="0" anchor="ctr"/>
                </a:tc>
                <a:extLst>
                  <a:ext uri="{0D108BD9-81ED-4DB2-BD59-A6C34878D82A}">
                    <a16:rowId xmlns:a16="http://schemas.microsoft.com/office/drawing/2014/main" val="2950483978"/>
                  </a:ext>
                </a:extLst>
              </a:tr>
              <a:tr h="443223">
                <a:tc>
                  <a:txBody>
                    <a:bodyPr/>
                    <a:lstStyle/>
                    <a:p>
                      <a:pPr rtl="0" fontAlgn="base">
                        <a:lnSpc>
                          <a:spcPts val="1575"/>
                        </a:lnSpc>
                      </a:pPr>
                      <a:r>
                        <a:rPr lang="en-US" sz="1100" b="1">
                          <a:solidFill>
                            <a:srgbClr val="082B7A"/>
                          </a:solidFill>
                          <a:effectLst/>
                          <a:latin typeface="EC Square Sans Pro"/>
                        </a:rPr>
                        <a:t>Other renewable energy technologies</a:t>
                      </a:r>
                    </a:p>
                  </a:txBody>
                  <a:tcPr marL="68580" marR="68580" marT="34290" marB="34290" anchor="ctr"/>
                </a:tc>
                <a:tc>
                  <a:txBody>
                    <a:bodyPr/>
                    <a:lstStyle/>
                    <a:p>
                      <a:pPr lvl="0">
                        <a:buNone/>
                      </a:pPr>
                      <a:r>
                        <a:rPr lang="en-US" sz="1100">
                          <a:solidFill>
                            <a:srgbClr val="082B7A"/>
                          </a:solidFill>
                          <a:effectLst/>
                          <a:latin typeface="EC Square Sans Pro"/>
                        </a:rPr>
                        <a:t>Osmotic energy technologies; ambient energy technologies, other than heat </a:t>
                      </a:r>
                      <a:br>
                        <a:rPr lang="en-US" sz="1100">
                          <a:solidFill>
                            <a:srgbClr val="082B7A"/>
                          </a:solidFill>
                          <a:effectLst/>
                          <a:latin typeface="EC Square Sans Pro"/>
                        </a:rPr>
                      </a:br>
                      <a:r>
                        <a:rPr lang="en-US" sz="1100">
                          <a:solidFill>
                            <a:srgbClr val="082B7A"/>
                          </a:solidFill>
                          <a:effectLst/>
                          <a:latin typeface="EC Square Sans Pro"/>
                        </a:rPr>
                        <a:t>pumps; biomass technologies; landfill gas technologies;  other renewable energy technologies, etc.</a:t>
                      </a:r>
                      <a:endParaRPr lang="en-US" sz="1100">
                        <a:solidFill>
                          <a:srgbClr val="082B7A"/>
                        </a:solidFill>
                        <a:latin typeface="EC Square Sans Pro"/>
                      </a:endParaRPr>
                    </a:p>
                  </a:txBody>
                  <a:tcPr marL="0" marR="0" marT="0" marB="0" anchor="ctr"/>
                </a:tc>
                <a:extLst>
                  <a:ext uri="{0D108BD9-81ED-4DB2-BD59-A6C34878D82A}">
                    <a16:rowId xmlns:a16="http://schemas.microsoft.com/office/drawing/2014/main" val="3969427098"/>
                  </a:ext>
                </a:extLst>
              </a:tr>
              <a:tr h="406344">
                <a:tc>
                  <a:txBody>
                    <a:bodyPr/>
                    <a:lstStyle/>
                    <a:p>
                      <a:pPr rtl="0" fontAlgn="base">
                        <a:lnSpc>
                          <a:spcPts val="1575"/>
                        </a:lnSpc>
                      </a:pPr>
                      <a:r>
                        <a:rPr lang="en-US" sz="1100" b="1">
                          <a:solidFill>
                            <a:srgbClr val="082B7A"/>
                          </a:solidFill>
                          <a:effectLst/>
                          <a:latin typeface="EC Square Sans Pro"/>
                        </a:rPr>
                        <a:t>Energy system-related energy efficiency </a:t>
                      </a:r>
                      <a:br>
                        <a:rPr lang="en-US" sz="1100" b="1">
                          <a:solidFill>
                            <a:srgbClr val="082B7A"/>
                          </a:solidFill>
                          <a:effectLst/>
                          <a:latin typeface="EC Square Sans Pro"/>
                        </a:rPr>
                      </a:br>
                      <a:r>
                        <a:rPr lang="en-US" sz="1100" b="1">
                          <a:solidFill>
                            <a:srgbClr val="082B7A"/>
                          </a:solidFill>
                          <a:effectLst/>
                          <a:latin typeface="EC Square Sans Pro"/>
                        </a:rPr>
                        <a:t>technologies</a:t>
                      </a:r>
                    </a:p>
                  </a:txBody>
                  <a:tcPr marL="68580" marR="68580" marT="34290" marB="34290" anchor="ctr"/>
                </a:tc>
                <a:tc>
                  <a:txBody>
                    <a:bodyPr/>
                    <a:lstStyle/>
                    <a:p>
                      <a:pPr lvl="0">
                        <a:buNone/>
                      </a:pPr>
                      <a:r>
                        <a:rPr lang="en-US" sz="1100">
                          <a:solidFill>
                            <a:srgbClr val="082B7A"/>
                          </a:solidFill>
                          <a:effectLst/>
                          <a:latin typeface="EC Square Sans Pro"/>
                        </a:rPr>
                        <a:t>Energy system-related energy efficiency technologies; heat grid technologies; </a:t>
                      </a:r>
                      <a:br>
                        <a:rPr lang="en-US" sz="1100">
                          <a:solidFill>
                            <a:srgbClr val="082B7A"/>
                          </a:solidFill>
                          <a:effectLst/>
                          <a:latin typeface="EC Square Sans Pro"/>
                        </a:rPr>
                      </a:br>
                      <a:r>
                        <a:rPr lang="en-US" sz="1100">
                          <a:solidFill>
                            <a:srgbClr val="082B7A"/>
                          </a:solidFill>
                          <a:effectLst/>
                          <a:latin typeface="EC Square Sans Pro"/>
                        </a:rPr>
                        <a:t>other energy system-related energy efficiency technologies</a:t>
                      </a:r>
                      <a:endParaRPr lang="en-US" sz="1100">
                        <a:solidFill>
                          <a:srgbClr val="082B7A"/>
                        </a:solidFill>
                        <a:latin typeface="EC Square Sans Pro"/>
                      </a:endParaRPr>
                    </a:p>
                  </a:txBody>
                  <a:tcPr marL="0" marR="0" marT="0" marB="0" anchor="ctr"/>
                </a:tc>
                <a:extLst>
                  <a:ext uri="{0D108BD9-81ED-4DB2-BD59-A6C34878D82A}">
                    <a16:rowId xmlns:a16="http://schemas.microsoft.com/office/drawing/2014/main" val="2695698850"/>
                  </a:ext>
                </a:extLst>
              </a:tr>
              <a:tr h="406344">
                <a:tc>
                  <a:txBody>
                    <a:bodyPr/>
                    <a:lstStyle/>
                    <a:p>
                      <a:pPr rtl="0" fontAlgn="base">
                        <a:lnSpc>
                          <a:spcPts val="1575"/>
                        </a:lnSpc>
                      </a:pPr>
                      <a:r>
                        <a:rPr lang="en-US" sz="1100" b="1">
                          <a:solidFill>
                            <a:srgbClr val="082B7A"/>
                          </a:solidFill>
                          <a:effectLst/>
                          <a:latin typeface="EC Square Sans Pro"/>
                        </a:rPr>
                        <a:t>Renewable fuels of non-biological origin </a:t>
                      </a:r>
                      <a:br>
                        <a:rPr lang="en-US" sz="1100" b="1">
                          <a:solidFill>
                            <a:srgbClr val="082B7A"/>
                          </a:solidFill>
                          <a:effectLst/>
                          <a:latin typeface="EC Square Sans Pro"/>
                        </a:rPr>
                      </a:br>
                      <a:r>
                        <a:rPr lang="en-US" sz="1100" b="1">
                          <a:solidFill>
                            <a:srgbClr val="082B7A"/>
                          </a:solidFill>
                          <a:effectLst/>
                          <a:latin typeface="EC Square Sans Pro"/>
                        </a:rPr>
                        <a:t>technologies</a:t>
                      </a:r>
                    </a:p>
                  </a:txBody>
                  <a:tcPr marL="68580" marR="68580" marT="34290" marB="34290" anchor="ctr"/>
                </a:tc>
                <a:tc>
                  <a:txBody>
                    <a:bodyPr/>
                    <a:lstStyle/>
                    <a:p>
                      <a:pPr lvl="0">
                        <a:buNone/>
                      </a:pPr>
                      <a:r>
                        <a:rPr lang="en-US" sz="1100">
                          <a:solidFill>
                            <a:srgbClr val="082B7A"/>
                          </a:solidFill>
                          <a:effectLst/>
                          <a:latin typeface="EC Square Sans Pro"/>
                        </a:rPr>
                        <a:t>Renewable fuels of non-biological origin technologies</a:t>
                      </a:r>
                      <a:endParaRPr lang="en-US" sz="1100">
                        <a:solidFill>
                          <a:srgbClr val="082B7A"/>
                        </a:solidFill>
                        <a:latin typeface="EC Square Sans Pro"/>
                      </a:endParaRPr>
                    </a:p>
                  </a:txBody>
                  <a:tcPr marL="0" marR="0" marT="0" marB="0" anchor="ctr"/>
                </a:tc>
                <a:extLst>
                  <a:ext uri="{0D108BD9-81ED-4DB2-BD59-A6C34878D82A}">
                    <a16:rowId xmlns:a16="http://schemas.microsoft.com/office/drawing/2014/main" val="3089266253"/>
                  </a:ext>
                </a:extLst>
              </a:tr>
              <a:tr h="227264">
                <a:tc>
                  <a:txBody>
                    <a:bodyPr/>
                    <a:lstStyle/>
                    <a:p>
                      <a:pPr rtl="0" fontAlgn="base">
                        <a:lnSpc>
                          <a:spcPts val="1575"/>
                        </a:lnSpc>
                      </a:pPr>
                      <a:r>
                        <a:rPr lang="en-US" sz="1100" b="1">
                          <a:solidFill>
                            <a:srgbClr val="082B7A"/>
                          </a:solidFill>
                          <a:effectLst/>
                          <a:latin typeface="EC Square Sans Pro"/>
                        </a:rPr>
                        <a:t>Biotech climate and energy solutions</a:t>
                      </a:r>
                    </a:p>
                  </a:txBody>
                  <a:tcPr marL="68580" marR="68580" marT="34290" marB="34290" anchor="ctr"/>
                </a:tc>
                <a:tc>
                  <a:txBody>
                    <a:bodyPr/>
                    <a:lstStyle/>
                    <a:p>
                      <a:pPr lvl="0">
                        <a:buNone/>
                      </a:pPr>
                      <a:r>
                        <a:rPr lang="en-US" sz="1100">
                          <a:solidFill>
                            <a:srgbClr val="082B7A"/>
                          </a:solidFill>
                          <a:effectLst/>
                          <a:latin typeface="EC Square Sans Pro"/>
                        </a:rPr>
                        <a:t>Biotech climate and energy solutions</a:t>
                      </a:r>
                      <a:endParaRPr lang="en-US" sz="1100">
                        <a:solidFill>
                          <a:srgbClr val="082B7A"/>
                        </a:solidFill>
                        <a:latin typeface="EC Square Sans Pro"/>
                      </a:endParaRPr>
                    </a:p>
                  </a:txBody>
                  <a:tcPr marL="0" marR="0" marT="0" marB="0" anchor="ctr"/>
                </a:tc>
                <a:extLst>
                  <a:ext uri="{0D108BD9-81ED-4DB2-BD59-A6C34878D82A}">
                    <a16:rowId xmlns:a16="http://schemas.microsoft.com/office/drawing/2014/main" val="1751942249"/>
                  </a:ext>
                </a:extLst>
              </a:tr>
              <a:tr h="406344">
                <a:tc>
                  <a:txBody>
                    <a:bodyPr/>
                    <a:lstStyle/>
                    <a:p>
                      <a:pPr rtl="0" fontAlgn="base">
                        <a:lnSpc>
                          <a:spcPts val="1575"/>
                        </a:lnSpc>
                      </a:pPr>
                      <a:r>
                        <a:rPr lang="en-US" sz="1100" b="1">
                          <a:solidFill>
                            <a:srgbClr val="082B7A"/>
                          </a:solidFill>
                          <a:effectLst/>
                          <a:latin typeface="EC Square Sans Pro"/>
                        </a:rPr>
                        <a:t>Transformative industrial technologies </a:t>
                      </a:r>
                      <a:br>
                        <a:rPr lang="en-US" sz="1100" b="1">
                          <a:solidFill>
                            <a:srgbClr val="082B7A"/>
                          </a:solidFill>
                          <a:effectLst/>
                          <a:latin typeface="EC Square Sans Pro"/>
                        </a:rPr>
                      </a:br>
                      <a:r>
                        <a:rPr lang="en-US" sz="1100" b="1">
                          <a:solidFill>
                            <a:srgbClr val="082B7A"/>
                          </a:solidFill>
                          <a:effectLst/>
                          <a:latin typeface="EC Square Sans Pro"/>
                        </a:rPr>
                        <a:t>for decarbonisation</a:t>
                      </a:r>
                    </a:p>
                  </a:txBody>
                  <a:tcPr marL="68580" marR="68580" marT="34290" marB="34290" anchor="ctr"/>
                </a:tc>
                <a:tc>
                  <a:txBody>
                    <a:bodyPr/>
                    <a:lstStyle/>
                    <a:p>
                      <a:pPr lvl="0">
                        <a:buNone/>
                      </a:pPr>
                      <a:r>
                        <a:rPr lang="en-US" sz="1100">
                          <a:solidFill>
                            <a:srgbClr val="082B7A"/>
                          </a:solidFill>
                          <a:effectLst/>
                          <a:latin typeface="EC Square Sans Pro"/>
                        </a:rPr>
                        <a:t>Transformative industrial technologies for decarbonisation</a:t>
                      </a:r>
                      <a:endParaRPr lang="en-US" sz="1100">
                        <a:solidFill>
                          <a:srgbClr val="082B7A"/>
                        </a:solidFill>
                        <a:latin typeface="EC Square Sans Pro"/>
                      </a:endParaRPr>
                    </a:p>
                  </a:txBody>
                  <a:tcPr marL="0" marR="0" marT="0" marB="0" anchor="ctr"/>
                </a:tc>
                <a:extLst>
                  <a:ext uri="{0D108BD9-81ED-4DB2-BD59-A6C34878D82A}">
                    <a16:rowId xmlns:a16="http://schemas.microsoft.com/office/drawing/2014/main" val="868062576"/>
                  </a:ext>
                </a:extLst>
              </a:tr>
              <a:tr h="227264">
                <a:tc>
                  <a:txBody>
                    <a:bodyPr/>
                    <a:lstStyle/>
                    <a:p>
                      <a:pPr rtl="0" fontAlgn="base">
                        <a:lnSpc>
                          <a:spcPts val="1575"/>
                        </a:lnSpc>
                      </a:pPr>
                      <a:r>
                        <a:rPr lang="en-US" sz="1100" b="1">
                          <a:solidFill>
                            <a:srgbClr val="082B7A"/>
                          </a:solidFill>
                          <a:effectLst/>
                          <a:latin typeface="EC Square Sans Pro"/>
                        </a:rPr>
                        <a:t>CO2 transport and utilisation technologies</a:t>
                      </a:r>
                    </a:p>
                  </a:txBody>
                  <a:tcPr marL="68580" marR="68580" marT="34290" marB="34290" anchor="ctr"/>
                </a:tc>
                <a:tc>
                  <a:txBody>
                    <a:bodyPr/>
                    <a:lstStyle/>
                    <a:p>
                      <a:pPr lvl="0">
                        <a:buNone/>
                      </a:pPr>
                      <a:r>
                        <a:rPr lang="en-US" sz="1100">
                          <a:solidFill>
                            <a:srgbClr val="082B7A"/>
                          </a:solidFill>
                          <a:effectLst/>
                          <a:latin typeface="EC Square Sans Pro"/>
                        </a:rPr>
                        <a:t>CO2 transport technologies; CO2 utilisation technologies</a:t>
                      </a:r>
                      <a:endParaRPr lang="en-US" sz="1100">
                        <a:solidFill>
                          <a:srgbClr val="082B7A"/>
                        </a:solidFill>
                        <a:latin typeface="EC Square Sans Pro"/>
                      </a:endParaRPr>
                    </a:p>
                  </a:txBody>
                  <a:tcPr marL="0" marR="0" marT="0" marB="0" anchor="ctr"/>
                </a:tc>
                <a:extLst>
                  <a:ext uri="{0D108BD9-81ED-4DB2-BD59-A6C34878D82A}">
                    <a16:rowId xmlns:a16="http://schemas.microsoft.com/office/drawing/2014/main" val="2830095279"/>
                  </a:ext>
                </a:extLst>
              </a:tr>
              <a:tr h="406344">
                <a:tc>
                  <a:txBody>
                    <a:bodyPr/>
                    <a:lstStyle/>
                    <a:p>
                      <a:pPr rtl="0" fontAlgn="base">
                        <a:lnSpc>
                          <a:spcPts val="1575"/>
                        </a:lnSpc>
                      </a:pPr>
                      <a:r>
                        <a:rPr lang="en-US" sz="1100" b="1">
                          <a:solidFill>
                            <a:srgbClr val="082B7A"/>
                          </a:solidFill>
                          <a:effectLst/>
                          <a:latin typeface="EC Square Sans Pro"/>
                        </a:rPr>
                        <a:t>Wind and electric propulsion technologies for transportation</a:t>
                      </a:r>
                    </a:p>
                  </a:txBody>
                  <a:tcPr marL="68580" marR="68580" marT="34290" marB="34290" anchor="ctr"/>
                </a:tc>
                <a:tc>
                  <a:txBody>
                    <a:bodyPr/>
                    <a:lstStyle/>
                    <a:p>
                      <a:pPr lvl="0">
                        <a:buNone/>
                      </a:pPr>
                      <a:r>
                        <a:rPr lang="en-US" sz="1100">
                          <a:solidFill>
                            <a:srgbClr val="082B7A"/>
                          </a:solidFill>
                          <a:effectLst/>
                          <a:latin typeface="EC Square Sans Pro"/>
                        </a:rPr>
                        <a:t>Wind propulsion technologies; electric propulsion technologies</a:t>
                      </a:r>
                      <a:endParaRPr lang="en-US" sz="1100">
                        <a:solidFill>
                          <a:srgbClr val="082B7A"/>
                        </a:solidFill>
                        <a:latin typeface="EC Square Sans Pro"/>
                      </a:endParaRPr>
                    </a:p>
                  </a:txBody>
                  <a:tcPr marL="0" marR="0" marT="0" marB="0" anchor="ctr"/>
                </a:tc>
                <a:extLst>
                  <a:ext uri="{0D108BD9-81ED-4DB2-BD59-A6C34878D82A}">
                    <a16:rowId xmlns:a16="http://schemas.microsoft.com/office/drawing/2014/main" val="528462629"/>
                  </a:ext>
                </a:extLst>
              </a:tr>
              <a:tr h="227264">
                <a:tc>
                  <a:txBody>
                    <a:bodyPr/>
                    <a:lstStyle/>
                    <a:p>
                      <a:pPr rtl="0" fontAlgn="base">
                        <a:lnSpc>
                          <a:spcPts val="1575"/>
                        </a:lnSpc>
                      </a:pPr>
                      <a:r>
                        <a:rPr lang="en-US" sz="1100" b="1">
                          <a:solidFill>
                            <a:srgbClr val="082B7A"/>
                          </a:solidFill>
                          <a:effectLst/>
                          <a:latin typeface="EC Square Sans Pro"/>
                        </a:rPr>
                        <a:t>Other nuclear technologies</a:t>
                      </a:r>
                    </a:p>
                  </a:txBody>
                  <a:tcPr marL="68580" marR="68580" marT="34290" marB="34290" anchor="ctr"/>
                </a:tc>
                <a:tc>
                  <a:txBody>
                    <a:bodyPr/>
                    <a:lstStyle/>
                    <a:p>
                      <a:pPr lvl="0">
                        <a:buNone/>
                      </a:pPr>
                      <a:r>
                        <a:rPr lang="en-US" sz="1100">
                          <a:solidFill>
                            <a:srgbClr val="082B7A"/>
                          </a:solidFill>
                          <a:effectLst/>
                          <a:latin typeface="EC Square Sans Pro"/>
                        </a:rPr>
                        <a:t>Other nuclear technologies</a:t>
                      </a:r>
                      <a:endParaRPr lang="en-US" sz="1100">
                        <a:solidFill>
                          <a:srgbClr val="082B7A"/>
                        </a:solidFill>
                        <a:latin typeface="EC Square Sans Pro"/>
                      </a:endParaRPr>
                    </a:p>
                  </a:txBody>
                  <a:tcPr marL="0" marR="0" marT="0" marB="0" anchor="ctr"/>
                </a:tc>
                <a:extLst>
                  <a:ext uri="{0D108BD9-81ED-4DB2-BD59-A6C34878D82A}">
                    <a16:rowId xmlns:a16="http://schemas.microsoft.com/office/drawing/2014/main" val="853666271"/>
                  </a:ext>
                </a:extLst>
              </a:tr>
              <a:tr h="406344">
                <a:tc>
                  <a:txBody>
                    <a:bodyPr/>
                    <a:lstStyle/>
                    <a:p>
                      <a:pPr rtl="0" fontAlgn="base">
                        <a:lnSpc>
                          <a:spcPts val="1575"/>
                        </a:lnSpc>
                      </a:pPr>
                      <a:r>
                        <a:rPr lang="en-US" sz="1100" b="1">
                          <a:solidFill>
                            <a:srgbClr val="082B7A"/>
                          </a:solidFill>
                          <a:effectLst/>
                          <a:latin typeface="EC Square Sans Pro"/>
                        </a:rPr>
                        <a:t>Advanced materials, manufacturing and </a:t>
                      </a:r>
                      <a:br>
                        <a:rPr lang="en-US" sz="1100" b="1">
                          <a:solidFill>
                            <a:srgbClr val="082B7A"/>
                          </a:solidFill>
                          <a:effectLst/>
                          <a:latin typeface="EC Square Sans Pro"/>
                        </a:rPr>
                      </a:br>
                      <a:r>
                        <a:rPr lang="en-US" sz="1100" b="1">
                          <a:solidFill>
                            <a:srgbClr val="082B7A"/>
                          </a:solidFill>
                          <a:effectLst/>
                          <a:latin typeface="EC Square Sans Pro"/>
                        </a:rPr>
                        <a:t>recycling technologies</a:t>
                      </a:r>
                    </a:p>
                  </a:txBody>
                  <a:tcPr marL="68580" marR="68580" marT="34290" marB="34290" anchor="ctr"/>
                </a:tc>
                <a:tc>
                  <a:txBody>
                    <a:bodyPr/>
                    <a:lstStyle/>
                    <a:p>
                      <a:pPr lvl="0" algn="l">
                        <a:lnSpc>
                          <a:spcPct val="100000"/>
                        </a:lnSpc>
                        <a:spcBef>
                          <a:spcPts val="0"/>
                        </a:spcBef>
                        <a:spcAft>
                          <a:spcPts val="0"/>
                        </a:spcAft>
                        <a:buNone/>
                      </a:pPr>
                      <a:r>
                        <a:rPr lang="en-US" sz="1100" b="0" i="0" u="none" strike="noStrike" noProof="0">
                          <a:solidFill>
                            <a:srgbClr val="082B7A"/>
                          </a:solidFill>
                          <a:effectLst/>
                          <a:latin typeface="EC Square Sans Pro"/>
                        </a:rPr>
                        <a:t>Technologies for nanomaterials; smart materials; advanced ceramic materials; stealth materials; safe and sustainable by design materials; etc.</a:t>
                      </a:r>
                      <a:endParaRPr lang="en-US" sz="1100">
                        <a:latin typeface="EC Square Sans Pro"/>
                      </a:endParaRPr>
                    </a:p>
                  </a:txBody>
                  <a:tcPr marL="68580" marR="68580" marT="34290" marB="34290" anchor="ctr"/>
                </a:tc>
                <a:extLst>
                  <a:ext uri="{0D108BD9-81ED-4DB2-BD59-A6C34878D82A}">
                    <a16:rowId xmlns:a16="http://schemas.microsoft.com/office/drawing/2014/main" val="1344525377"/>
                  </a:ext>
                </a:extLst>
              </a:tr>
              <a:tr h="406344">
                <a:tc>
                  <a:txBody>
                    <a:bodyPr/>
                    <a:lstStyle/>
                    <a:p>
                      <a:pPr rtl="0" fontAlgn="base">
                        <a:lnSpc>
                          <a:spcPts val="1575"/>
                        </a:lnSpc>
                      </a:pPr>
                      <a:r>
                        <a:rPr lang="en-US" sz="1100" b="1">
                          <a:solidFill>
                            <a:srgbClr val="082B7A"/>
                          </a:solidFill>
                          <a:effectLst/>
                          <a:latin typeface="EC Square Sans Pro"/>
                        </a:rPr>
                        <a:t>Technologies vital to sustainability such </a:t>
                      </a:r>
                      <a:br>
                        <a:rPr lang="en-US" sz="1100" b="1">
                          <a:solidFill>
                            <a:srgbClr val="082B7A"/>
                          </a:solidFill>
                          <a:effectLst/>
                          <a:latin typeface="EC Square Sans Pro"/>
                        </a:rPr>
                      </a:br>
                      <a:r>
                        <a:rPr lang="en-US" sz="1100" b="1">
                          <a:solidFill>
                            <a:srgbClr val="082B7A"/>
                          </a:solidFill>
                          <a:effectLst/>
                          <a:latin typeface="EC Square Sans Pro"/>
                        </a:rPr>
                        <a:t>as water purification and desalination</a:t>
                      </a:r>
                    </a:p>
                  </a:txBody>
                  <a:tcPr marL="68580" marR="68580" marT="34290" marB="34290" anchor="ctr"/>
                </a:tc>
                <a:tc>
                  <a:txBody>
                    <a:bodyPr/>
                    <a:lstStyle/>
                    <a:p>
                      <a:pPr lvl="0">
                        <a:lnSpc>
                          <a:spcPts val="1575"/>
                        </a:lnSpc>
                        <a:buNone/>
                      </a:pPr>
                      <a:r>
                        <a:rPr lang="en-US" sz="1100" b="0" i="0" u="none" strike="noStrike" noProof="0">
                          <a:solidFill>
                            <a:srgbClr val="082B7A"/>
                          </a:solidFill>
                          <a:effectLst/>
                          <a:latin typeface="EC Square Sans Pro"/>
                        </a:rPr>
                        <a:t>Purification and desalination technologies</a:t>
                      </a:r>
                      <a:endParaRPr lang="en-US" sz="1100">
                        <a:latin typeface="EC Square Sans Pro"/>
                      </a:endParaRPr>
                    </a:p>
                  </a:txBody>
                  <a:tcPr marL="68580" marR="68580" marT="34290" marB="34290" anchor="ctr"/>
                </a:tc>
                <a:extLst>
                  <a:ext uri="{0D108BD9-81ED-4DB2-BD59-A6C34878D82A}">
                    <a16:rowId xmlns:a16="http://schemas.microsoft.com/office/drawing/2014/main" val="1983924521"/>
                  </a:ext>
                </a:extLst>
              </a:tr>
              <a:tr h="406344">
                <a:tc>
                  <a:txBody>
                    <a:bodyPr/>
                    <a:lstStyle/>
                    <a:p>
                      <a:pPr rtl="0" fontAlgn="base">
                        <a:lnSpc>
                          <a:spcPts val="1575"/>
                        </a:lnSpc>
                      </a:pPr>
                      <a:r>
                        <a:rPr lang="en-US" sz="1100" b="1">
                          <a:solidFill>
                            <a:srgbClr val="082B7A"/>
                          </a:solidFill>
                          <a:effectLst/>
                          <a:latin typeface="EC Square Sans Pro"/>
                        </a:rPr>
                        <a:t>Circular economy technologies</a:t>
                      </a:r>
                    </a:p>
                  </a:txBody>
                  <a:tcPr marL="68580" marR="68580" marT="34290" marB="34290" anchor="ctr"/>
                </a:tc>
                <a:tc>
                  <a:txBody>
                    <a:bodyPr/>
                    <a:lstStyle/>
                    <a:p>
                      <a:pPr lvl="0">
                        <a:lnSpc>
                          <a:spcPts val="1575"/>
                        </a:lnSpc>
                        <a:buNone/>
                      </a:pPr>
                      <a:r>
                        <a:rPr lang="en-US" sz="1100" b="0" i="0" u="none" strike="noStrike" baseline="0" noProof="0">
                          <a:solidFill>
                            <a:srgbClr val="082B7A"/>
                          </a:solidFill>
                          <a:effectLst/>
                          <a:latin typeface="EC Square Sans Pro"/>
                        </a:rPr>
                        <a:t>Technologies for the reuse and recycling of electronics (e-waste); circular bioeconomy technologies </a:t>
                      </a:r>
                      <a:endParaRPr lang="en-US" sz="1100">
                        <a:latin typeface="EC Square Sans Pro"/>
                      </a:endParaRPr>
                    </a:p>
                  </a:txBody>
                  <a:tcPr marL="68580" marR="68580" marT="34290" marB="34290" anchor="ctr"/>
                </a:tc>
                <a:extLst>
                  <a:ext uri="{0D108BD9-81ED-4DB2-BD59-A6C34878D82A}">
                    <a16:rowId xmlns:a16="http://schemas.microsoft.com/office/drawing/2014/main" val="4074125052"/>
                  </a:ext>
                </a:extLst>
              </a:tr>
            </a:tbl>
          </a:graphicData>
        </a:graphic>
      </p:graphicFrame>
    </p:spTree>
    <p:extLst>
      <p:ext uri="{BB962C8B-B14F-4D97-AF65-F5344CB8AC3E}">
        <p14:creationId xmlns:p14="http://schemas.microsoft.com/office/powerpoint/2010/main" val="733174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a:extLst>
              <a:ext uri="{FF2B5EF4-FFF2-40B4-BE49-F238E27FC236}">
                <a16:creationId xmlns:a16="http://schemas.microsoft.com/office/drawing/2014/main" id="{11850138-B2DA-02A7-DFE2-5F264AA6D209}"/>
              </a:ext>
            </a:extLst>
          </p:cNvPr>
          <p:cNvGraphicFramePr>
            <a:graphicFrameLocks noGrp="1"/>
          </p:cNvGraphicFramePr>
          <p:nvPr>
            <p:ph idx="1"/>
            <p:extLst>
              <p:ext uri="{D42A27DB-BD31-4B8C-83A1-F6EECF244321}">
                <p14:modId xmlns:p14="http://schemas.microsoft.com/office/powerpoint/2010/main" val="2414810937"/>
              </p:ext>
            </p:extLst>
          </p:nvPr>
        </p:nvGraphicFramePr>
        <p:xfrm>
          <a:off x="631208" y="1100351"/>
          <a:ext cx="8212389" cy="3786177"/>
        </p:xfrm>
        <a:graphic>
          <a:graphicData uri="http://schemas.openxmlformats.org/drawingml/2006/table">
            <a:tbl>
              <a:tblPr bandRow="1">
                <a:tableStyleId>{5C22544A-7EE6-4342-B048-85BDC9FD1C3A}</a:tableStyleId>
              </a:tblPr>
              <a:tblGrid>
                <a:gridCol w="2047741">
                  <a:extLst>
                    <a:ext uri="{9D8B030D-6E8A-4147-A177-3AD203B41FA5}">
                      <a16:colId xmlns:a16="http://schemas.microsoft.com/office/drawing/2014/main" val="1623074678"/>
                    </a:ext>
                  </a:extLst>
                </a:gridCol>
                <a:gridCol w="6164648">
                  <a:extLst>
                    <a:ext uri="{9D8B030D-6E8A-4147-A177-3AD203B41FA5}">
                      <a16:colId xmlns:a16="http://schemas.microsoft.com/office/drawing/2014/main" val="58144272"/>
                    </a:ext>
                  </a:extLst>
                </a:gridCol>
              </a:tblGrid>
              <a:tr h="441279">
                <a:tc>
                  <a:txBody>
                    <a:bodyPr/>
                    <a:lstStyle/>
                    <a:p>
                      <a:pPr lvl="0">
                        <a:buNone/>
                      </a:pPr>
                      <a:r>
                        <a:rPr lang="en-US" sz="1200" b="1">
                          <a:solidFill>
                            <a:schemeClr val="accent4"/>
                          </a:solidFill>
                          <a:effectLst/>
                          <a:latin typeface="EC Square Sans Pro"/>
                        </a:rPr>
                        <a:t>DNA/RNA</a:t>
                      </a:r>
                    </a:p>
                  </a:txBody>
                  <a:tcPr marL="0" marR="0" marT="0" marB="0" anchor="ctr"/>
                </a:tc>
                <a:tc>
                  <a:txBody>
                    <a:bodyPr/>
                    <a:lstStyle/>
                    <a:p>
                      <a:pPr lvl="0">
                        <a:buNone/>
                      </a:pPr>
                      <a:r>
                        <a:rPr lang="en-US" sz="1200" b="0" i="0" u="none" strike="noStrike" noProof="0">
                          <a:solidFill>
                            <a:schemeClr val="accent4"/>
                          </a:solidFill>
                          <a:effectLst/>
                          <a:latin typeface="EC Square Sans Pro"/>
                        </a:rPr>
                        <a:t>Genomics; pharmacogenomics; gene probes; genetic engineering; DNA/RNA sequencing/synthesis/amplification; gene expression </a:t>
                      </a:r>
                      <a:r>
                        <a:rPr lang="en-US" sz="1200" b="0" i="0" u="none" strike="noStrike" noProof="0" err="1">
                          <a:solidFill>
                            <a:schemeClr val="accent4"/>
                          </a:solidFill>
                          <a:effectLst/>
                          <a:latin typeface="EC Square Sans Pro"/>
                        </a:rPr>
                        <a:t>profiling,etc</a:t>
                      </a:r>
                      <a:r>
                        <a:rPr lang="en-US" sz="1200" b="0" i="0" u="none" strike="noStrike" noProof="0">
                          <a:solidFill>
                            <a:schemeClr val="accent4"/>
                          </a:solidFill>
                          <a:effectLst/>
                          <a:latin typeface="EC Square Sans Pro"/>
                        </a:rPr>
                        <a:t>.</a:t>
                      </a:r>
                      <a:endParaRPr lang="en-US" sz="1200">
                        <a:solidFill>
                          <a:schemeClr val="accent4"/>
                        </a:solidFill>
                        <a:latin typeface="EC Square Sans Pro"/>
                      </a:endParaRPr>
                    </a:p>
                  </a:txBody>
                  <a:tcPr marL="0" marR="0" marT="0" marB="0" anchor="ctr"/>
                </a:tc>
                <a:extLst>
                  <a:ext uri="{0D108BD9-81ED-4DB2-BD59-A6C34878D82A}">
                    <a16:rowId xmlns:a16="http://schemas.microsoft.com/office/drawing/2014/main" val="3358424339"/>
                  </a:ext>
                </a:extLst>
              </a:tr>
              <a:tr h="511884">
                <a:tc>
                  <a:txBody>
                    <a:bodyPr/>
                    <a:lstStyle/>
                    <a:p>
                      <a:pPr lvl="0">
                        <a:buNone/>
                      </a:pPr>
                      <a:r>
                        <a:rPr lang="en-US" sz="1200" b="1">
                          <a:solidFill>
                            <a:schemeClr val="accent4"/>
                          </a:solidFill>
                          <a:effectLst/>
                          <a:latin typeface="EC Square Sans Pro"/>
                        </a:rPr>
                        <a:t>Proteins and other molecules</a:t>
                      </a:r>
                    </a:p>
                  </a:txBody>
                  <a:tcPr marL="0" marR="0" marT="0" marB="0" anchor="ctr"/>
                </a:tc>
                <a:tc>
                  <a:txBody>
                    <a:bodyPr/>
                    <a:lstStyle/>
                    <a:p>
                      <a:pPr lvl="0" algn="l">
                        <a:lnSpc>
                          <a:spcPct val="100000"/>
                        </a:lnSpc>
                        <a:spcBef>
                          <a:spcPts val="0"/>
                        </a:spcBef>
                        <a:spcAft>
                          <a:spcPts val="0"/>
                        </a:spcAft>
                        <a:buNone/>
                      </a:pPr>
                      <a:r>
                        <a:rPr lang="en-US" sz="1200" b="0" i="0" u="none" strike="noStrike" noProof="0">
                          <a:solidFill>
                            <a:schemeClr val="accent4"/>
                          </a:solidFill>
                          <a:effectLst/>
                          <a:latin typeface="EC Square Sans Pro"/>
                        </a:rPr>
                        <a:t>Sequencing/synthesis/engineering/manufacturing of proteins and peptides (including large molecule hormones); improved delivery methods for large molecule drugs, etc.</a:t>
                      </a:r>
                      <a:endParaRPr lang="en-US" sz="1200">
                        <a:solidFill>
                          <a:schemeClr val="accent4"/>
                        </a:solidFill>
                        <a:latin typeface="EC Square Sans Pro"/>
                      </a:endParaRPr>
                    </a:p>
                  </a:txBody>
                  <a:tcPr marL="0" marR="0" marT="0" marB="0" anchor="ctr"/>
                </a:tc>
                <a:extLst>
                  <a:ext uri="{0D108BD9-81ED-4DB2-BD59-A6C34878D82A}">
                    <a16:rowId xmlns:a16="http://schemas.microsoft.com/office/drawing/2014/main" val="2039278921"/>
                  </a:ext>
                </a:extLst>
              </a:tr>
              <a:tr h="511884">
                <a:tc>
                  <a:txBody>
                    <a:bodyPr/>
                    <a:lstStyle/>
                    <a:p>
                      <a:pPr lvl="0">
                        <a:buNone/>
                      </a:pPr>
                      <a:r>
                        <a:rPr lang="en-US" sz="1200" b="1">
                          <a:solidFill>
                            <a:schemeClr val="accent4"/>
                          </a:solidFill>
                          <a:effectLst/>
                          <a:latin typeface="EC Square Sans Pro"/>
                        </a:rPr>
                        <a:t>Cell and tissue culture and engineering</a:t>
                      </a:r>
                    </a:p>
                  </a:txBody>
                  <a:tcPr marL="0" marR="0" marT="0" marB="0" anchor="ctr"/>
                </a:tc>
                <a:tc>
                  <a:txBody>
                    <a:bodyPr/>
                    <a:lstStyle/>
                    <a:p>
                      <a:pPr lvl="0">
                        <a:buNone/>
                      </a:pPr>
                      <a:r>
                        <a:rPr lang="en-US" sz="1200" b="0" i="0" u="none" strike="noStrike" noProof="0">
                          <a:solidFill>
                            <a:schemeClr val="accent4"/>
                          </a:solidFill>
                          <a:effectLst/>
                          <a:latin typeface="EC Square Sans Pro"/>
                        </a:rPr>
                        <a:t>Cell/tissue culture; tissue engineering; cellular fusion; marker assisted breeding technologies; etc.</a:t>
                      </a:r>
                      <a:endParaRPr lang="en-US" sz="1200">
                        <a:solidFill>
                          <a:schemeClr val="accent4"/>
                        </a:solidFill>
                        <a:latin typeface="EC Square Sans Pro"/>
                      </a:endParaRPr>
                    </a:p>
                  </a:txBody>
                  <a:tcPr marL="0" marR="0" marT="0" marB="0" anchor="ctr"/>
                </a:tc>
                <a:extLst>
                  <a:ext uri="{0D108BD9-81ED-4DB2-BD59-A6C34878D82A}">
                    <a16:rowId xmlns:a16="http://schemas.microsoft.com/office/drawing/2014/main" val="809033039"/>
                  </a:ext>
                </a:extLst>
              </a:tr>
              <a:tr h="741350">
                <a:tc>
                  <a:txBody>
                    <a:bodyPr/>
                    <a:lstStyle/>
                    <a:p>
                      <a:pPr lvl="0">
                        <a:buNone/>
                      </a:pPr>
                      <a:r>
                        <a:rPr lang="en-US" sz="1200" b="1">
                          <a:solidFill>
                            <a:schemeClr val="accent4"/>
                          </a:solidFill>
                          <a:effectLst/>
                          <a:latin typeface="EC Square Sans Pro"/>
                        </a:rPr>
                        <a:t>Process biotechnology techniques</a:t>
                      </a:r>
                    </a:p>
                  </a:txBody>
                  <a:tcPr marL="0" marR="0" marT="0" marB="0" anchor="ctr"/>
                </a:tc>
                <a:tc>
                  <a:txBody>
                    <a:bodyPr/>
                    <a:lstStyle/>
                    <a:p>
                      <a:pPr lvl="0" algn="l">
                        <a:lnSpc>
                          <a:spcPct val="100000"/>
                        </a:lnSpc>
                        <a:spcBef>
                          <a:spcPts val="0"/>
                        </a:spcBef>
                        <a:spcAft>
                          <a:spcPts val="0"/>
                        </a:spcAft>
                        <a:buNone/>
                      </a:pPr>
                      <a:r>
                        <a:rPr lang="en-US" sz="1200" b="0" i="0" u="none" strike="noStrike" baseline="0" noProof="0">
                          <a:solidFill>
                            <a:schemeClr val="accent4"/>
                          </a:solidFill>
                          <a:effectLst/>
                          <a:latin typeface="EC Square Sans Pro"/>
                        </a:rPr>
                        <a:t>Fermentation using bioreactors; biorefining; bioprocessing; bioleaching; </a:t>
                      </a:r>
                      <a:r>
                        <a:rPr lang="en-US" sz="1200" b="0" i="0" u="none" strike="noStrike" baseline="0" noProof="0" err="1">
                          <a:solidFill>
                            <a:schemeClr val="accent4"/>
                          </a:solidFill>
                          <a:effectLst/>
                          <a:latin typeface="EC Square Sans Pro"/>
                        </a:rPr>
                        <a:t>biopulping</a:t>
                      </a:r>
                      <a:r>
                        <a:rPr lang="en-US" sz="1200" b="0" i="0" u="none" strike="noStrike" baseline="0" noProof="0">
                          <a:solidFill>
                            <a:schemeClr val="accent4"/>
                          </a:solidFill>
                          <a:effectLst/>
                          <a:latin typeface="EC Square Sans Pro"/>
                        </a:rPr>
                        <a:t>; </a:t>
                      </a:r>
                      <a:r>
                        <a:rPr lang="en-US" sz="1200" b="0" i="0" u="none" strike="noStrike" baseline="0" noProof="0" err="1">
                          <a:solidFill>
                            <a:schemeClr val="accent4"/>
                          </a:solidFill>
                          <a:effectLst/>
                          <a:latin typeface="EC Square Sans Pro"/>
                        </a:rPr>
                        <a:t>biobleaching</a:t>
                      </a:r>
                      <a:r>
                        <a:rPr lang="en-US" sz="1200" b="0" i="0" u="none" strike="noStrike" baseline="0" noProof="0">
                          <a:solidFill>
                            <a:schemeClr val="accent4"/>
                          </a:solidFill>
                          <a:effectLst/>
                          <a:latin typeface="EC Square Sans Pro"/>
                        </a:rPr>
                        <a:t>; </a:t>
                      </a:r>
                      <a:r>
                        <a:rPr lang="en-US" sz="1200" b="0" i="0" u="none" strike="noStrike" baseline="0" noProof="0" err="1">
                          <a:solidFill>
                            <a:schemeClr val="accent4"/>
                          </a:solidFill>
                          <a:effectLst/>
                          <a:latin typeface="EC Square Sans Pro"/>
                        </a:rPr>
                        <a:t>biodesulphurisation</a:t>
                      </a:r>
                      <a:r>
                        <a:rPr lang="en-US" sz="1200" b="0" i="0" u="none" strike="noStrike" baseline="0" noProof="0">
                          <a:solidFill>
                            <a:schemeClr val="accent4"/>
                          </a:solidFill>
                          <a:effectLst/>
                          <a:latin typeface="EC Square Sans Pro"/>
                        </a:rPr>
                        <a:t>; bioremediation; biosensing; biofiltration and phytoremediation; molecular aquaculture; etc.</a:t>
                      </a:r>
                      <a:endParaRPr lang="en-US" sz="1200">
                        <a:solidFill>
                          <a:schemeClr val="accent4"/>
                        </a:solidFill>
                        <a:latin typeface="EC Square Sans Pro"/>
                      </a:endParaRPr>
                    </a:p>
                  </a:txBody>
                  <a:tcPr marL="0" marR="0" marT="0" marB="0" anchor="ctr"/>
                </a:tc>
                <a:extLst>
                  <a:ext uri="{0D108BD9-81ED-4DB2-BD59-A6C34878D82A}">
                    <a16:rowId xmlns:a16="http://schemas.microsoft.com/office/drawing/2014/main" val="1979261605"/>
                  </a:ext>
                </a:extLst>
              </a:tr>
              <a:tr h="511884">
                <a:tc>
                  <a:txBody>
                    <a:bodyPr/>
                    <a:lstStyle/>
                    <a:p>
                      <a:pPr lvl="0">
                        <a:buNone/>
                      </a:pPr>
                      <a:r>
                        <a:rPr lang="en-US" sz="1200" b="1">
                          <a:solidFill>
                            <a:schemeClr val="accent4"/>
                          </a:solidFill>
                          <a:effectLst/>
                          <a:latin typeface="EC Square Sans Pro"/>
                        </a:rPr>
                        <a:t>Gene and RNA vectors</a:t>
                      </a:r>
                    </a:p>
                  </a:txBody>
                  <a:tcPr marL="0" marR="0" marT="0" marB="0" anchor="ctr"/>
                </a:tc>
                <a:tc>
                  <a:txBody>
                    <a:bodyPr/>
                    <a:lstStyle/>
                    <a:p>
                      <a:pPr lvl="0">
                        <a:buNone/>
                      </a:pPr>
                      <a:r>
                        <a:rPr lang="en-US" sz="1200" b="0" i="0" u="none" strike="noStrike" baseline="0" noProof="0">
                          <a:solidFill>
                            <a:schemeClr val="accent4"/>
                          </a:solidFill>
                          <a:effectLst/>
                          <a:latin typeface="EC Square Sans Pro"/>
                        </a:rPr>
                        <a:t>Gene therapy; viral vectors</a:t>
                      </a:r>
                      <a:endParaRPr lang="en-US" sz="1200">
                        <a:solidFill>
                          <a:schemeClr val="accent4"/>
                        </a:solidFill>
                        <a:latin typeface="EC Square Sans Pro"/>
                      </a:endParaRPr>
                    </a:p>
                  </a:txBody>
                  <a:tcPr marL="0" marR="0" marT="0" marB="0" anchor="ctr"/>
                </a:tc>
                <a:extLst>
                  <a:ext uri="{0D108BD9-81ED-4DB2-BD59-A6C34878D82A}">
                    <a16:rowId xmlns:a16="http://schemas.microsoft.com/office/drawing/2014/main" val="1717654732"/>
                  </a:ext>
                </a:extLst>
              </a:tr>
              <a:tr h="556012">
                <a:tc>
                  <a:txBody>
                    <a:bodyPr/>
                    <a:lstStyle/>
                    <a:p>
                      <a:pPr lvl="0">
                        <a:buNone/>
                      </a:pPr>
                      <a:r>
                        <a:rPr lang="en-US" sz="1200" b="1">
                          <a:solidFill>
                            <a:schemeClr val="accent4"/>
                          </a:solidFill>
                          <a:effectLst/>
                          <a:latin typeface="EC Square Sans Pro"/>
                        </a:rPr>
                        <a:t>Bioinformatics</a:t>
                      </a:r>
                    </a:p>
                  </a:txBody>
                  <a:tcPr marL="0" marR="0" marT="0" marB="0" anchor="ctr"/>
                </a:tc>
                <a:tc>
                  <a:txBody>
                    <a:bodyPr/>
                    <a:lstStyle/>
                    <a:p>
                      <a:pPr lvl="0">
                        <a:buNone/>
                      </a:pPr>
                      <a:r>
                        <a:rPr lang="en-US" sz="1200" b="0" i="0" u="none" strike="noStrike" baseline="0" noProof="0">
                          <a:solidFill>
                            <a:schemeClr val="accent4"/>
                          </a:solidFill>
                          <a:effectLst/>
                          <a:latin typeface="EC Square Sans Pro"/>
                        </a:rPr>
                        <a:t>Construction of databases on genomes; protein sequences; modelling complex biological processes; including systems biology; etc.</a:t>
                      </a:r>
                      <a:endParaRPr lang="en-US" sz="1200">
                        <a:solidFill>
                          <a:schemeClr val="accent4"/>
                        </a:solidFill>
                        <a:latin typeface="EC Square Sans Pro"/>
                      </a:endParaRPr>
                    </a:p>
                  </a:txBody>
                  <a:tcPr marL="0" marR="0" marT="0" marB="0" anchor="ctr"/>
                </a:tc>
                <a:extLst>
                  <a:ext uri="{0D108BD9-81ED-4DB2-BD59-A6C34878D82A}">
                    <a16:rowId xmlns:a16="http://schemas.microsoft.com/office/drawing/2014/main" val="702184008"/>
                  </a:ext>
                </a:extLst>
              </a:tr>
              <a:tr h="511884">
                <a:tc>
                  <a:txBody>
                    <a:bodyPr/>
                    <a:lstStyle/>
                    <a:p>
                      <a:pPr lvl="0">
                        <a:buNone/>
                      </a:pPr>
                      <a:r>
                        <a:rPr lang="en-US" sz="1200" b="1">
                          <a:solidFill>
                            <a:schemeClr val="accent4"/>
                          </a:solidFill>
                          <a:effectLst/>
                          <a:latin typeface="EC Square Sans Pro"/>
                        </a:rPr>
                        <a:t>Nanobiotechnology</a:t>
                      </a:r>
                    </a:p>
                  </a:txBody>
                  <a:tcPr marL="0" marR="0" marT="0" marB="0" anchor="ctr"/>
                </a:tc>
                <a:tc>
                  <a:txBody>
                    <a:bodyPr/>
                    <a:lstStyle/>
                    <a:p>
                      <a:pPr lvl="0" algn="l">
                        <a:lnSpc>
                          <a:spcPct val="100000"/>
                        </a:lnSpc>
                        <a:spcBef>
                          <a:spcPts val="0"/>
                        </a:spcBef>
                        <a:spcAft>
                          <a:spcPts val="0"/>
                        </a:spcAft>
                        <a:buNone/>
                      </a:pPr>
                      <a:r>
                        <a:rPr lang="en-US" sz="1200" b="0" i="0" u="none" strike="noStrike" baseline="0" noProof="0">
                          <a:solidFill>
                            <a:schemeClr val="accent4"/>
                          </a:solidFill>
                          <a:effectLst/>
                          <a:latin typeface="EC Square Sans Pro"/>
                        </a:rPr>
                        <a:t>Application of the tools and processes of nano/microfabrication to build devices for studying biosystems and applications in drug delivery, diagnostics, manufacturing, etc.</a:t>
                      </a:r>
                      <a:endParaRPr lang="en-US" sz="1200">
                        <a:solidFill>
                          <a:schemeClr val="accent4"/>
                        </a:solidFill>
                        <a:latin typeface="EC Square Sans Pro"/>
                      </a:endParaRPr>
                    </a:p>
                  </a:txBody>
                  <a:tcPr marL="0" marR="0" marT="0" marB="0" anchor="ctr"/>
                </a:tc>
                <a:extLst>
                  <a:ext uri="{0D108BD9-81ED-4DB2-BD59-A6C34878D82A}">
                    <a16:rowId xmlns:a16="http://schemas.microsoft.com/office/drawing/2014/main" val="2196361291"/>
                  </a:ext>
                </a:extLst>
              </a:tr>
            </a:tbl>
          </a:graphicData>
        </a:graphic>
      </p:graphicFrame>
      <p:sp>
        <p:nvSpPr>
          <p:cNvPr id="3" name="Slide Number Placeholder 2">
            <a:extLst>
              <a:ext uri="{FF2B5EF4-FFF2-40B4-BE49-F238E27FC236}">
                <a16:creationId xmlns:a16="http://schemas.microsoft.com/office/drawing/2014/main" id="{D806C340-6B0E-72E6-3C7A-C9DF8EAD5D42}"/>
              </a:ext>
            </a:extLst>
          </p:cNvPr>
          <p:cNvSpPr>
            <a:spLocks noGrp="1"/>
          </p:cNvSpPr>
          <p:nvPr>
            <p:ph type="sldNum" sz="quarter" idx="12"/>
          </p:nvPr>
        </p:nvSpPr>
        <p:spPr/>
        <p:txBody>
          <a:bodyPr/>
          <a:lstStyle/>
          <a:p>
            <a:pPr defTabSz="685800">
              <a:buClrTx/>
            </a:pPr>
            <a:fld id="{F46C79FD-C571-418B-AB0F-5EE936C85276}" type="slidenum">
              <a:rPr lang="en-GB" kern="1200">
                <a:solidFill>
                  <a:prstClr val="black">
                    <a:tint val="75000"/>
                  </a:prstClr>
                </a:solidFill>
                <a:ea typeface="+mn-ea"/>
                <a:cs typeface="+mn-cs"/>
              </a:rPr>
              <a:pPr defTabSz="685800">
                <a:buClrTx/>
              </a:pPr>
              <a:t>25</a:t>
            </a:fld>
            <a:endParaRPr lang="en-GB" kern="1200">
              <a:solidFill>
                <a:prstClr val="black">
                  <a:tint val="75000"/>
                </a:prstClr>
              </a:solidFill>
              <a:ea typeface="+mn-ea"/>
              <a:cs typeface="+mn-cs"/>
            </a:endParaRPr>
          </a:p>
        </p:txBody>
      </p:sp>
      <p:sp>
        <p:nvSpPr>
          <p:cNvPr id="4" name="Title 3">
            <a:extLst>
              <a:ext uri="{FF2B5EF4-FFF2-40B4-BE49-F238E27FC236}">
                <a16:creationId xmlns:a16="http://schemas.microsoft.com/office/drawing/2014/main" id="{AA05146F-BE99-DC65-CF03-225D63F8A77B}"/>
              </a:ext>
            </a:extLst>
          </p:cNvPr>
          <p:cNvSpPr>
            <a:spLocks noGrp="1"/>
          </p:cNvSpPr>
          <p:nvPr>
            <p:ph type="title"/>
          </p:nvPr>
        </p:nvSpPr>
        <p:spPr/>
        <p:txBody>
          <a:bodyPr/>
          <a:lstStyle/>
          <a:p>
            <a:r>
              <a:rPr lang="en-US">
                <a:latin typeface="EC Square Sans Pro"/>
              </a:rPr>
              <a:t>Biotechnologies</a:t>
            </a:r>
            <a:endParaRPr lang="en-US"/>
          </a:p>
        </p:txBody>
      </p:sp>
      <p:sp>
        <p:nvSpPr>
          <p:cNvPr id="6" name="TextBox 5">
            <a:extLst>
              <a:ext uri="{FF2B5EF4-FFF2-40B4-BE49-F238E27FC236}">
                <a16:creationId xmlns:a16="http://schemas.microsoft.com/office/drawing/2014/main" id="{51233D11-84C1-F3A3-DDD4-38B9A52CC29F}"/>
              </a:ext>
            </a:extLst>
          </p:cNvPr>
          <p:cNvSpPr txBox="1"/>
          <p:nvPr/>
        </p:nvSpPr>
        <p:spPr>
          <a:xfrm>
            <a:off x="728041" y="146818"/>
            <a:ext cx="2839504" cy="438582"/>
          </a:xfrm>
          <a:prstGeom prst="rect">
            <a:avLst/>
          </a:prstGeom>
          <a:noFill/>
        </p:spPr>
        <p:txBody>
          <a:bodyPr wrap="square" lIns="68580" tIns="34290" rIns="68580" bIns="34290" anchor="t">
            <a:spAutoFit/>
          </a:bodyPr>
          <a:lstStyle/>
          <a:p>
            <a:pPr defTabSz="685800">
              <a:buClrTx/>
            </a:pPr>
            <a:r>
              <a:rPr lang="en-IE" sz="2400" b="1" kern="1200">
                <a:solidFill>
                  <a:srgbClr val="FFC000"/>
                </a:solidFill>
                <a:latin typeface="EC Square Sans Pro"/>
                <a:ea typeface="+mn-ea"/>
                <a:cs typeface="+mn-cs"/>
              </a:rPr>
              <a:t>STEP </a:t>
            </a:r>
            <a:r>
              <a:rPr lang="en-US" sz="2400" b="1" kern="1200">
                <a:solidFill>
                  <a:srgbClr val="0D47C9"/>
                </a:solidFill>
                <a:latin typeface="EC Square Sans Pro"/>
                <a:ea typeface="+mn-ea"/>
                <a:cs typeface="+mn-cs"/>
              </a:rPr>
              <a:t>SECTORS</a:t>
            </a:r>
            <a:endParaRPr lang="en-GB" sz="2400" b="1" kern="1200" spc="-23">
              <a:solidFill>
                <a:srgbClr val="0D47C9"/>
              </a:solidFill>
              <a:latin typeface="EC Square Sans Pro" panose="020B0506040000020004" pitchFamily="34" charset="0"/>
              <a:ea typeface="+mn-ea"/>
              <a:cs typeface="+mn-cs"/>
            </a:endParaRPr>
          </a:p>
        </p:txBody>
      </p:sp>
    </p:spTree>
    <p:extLst>
      <p:ext uri="{BB962C8B-B14F-4D97-AF65-F5344CB8AC3E}">
        <p14:creationId xmlns:p14="http://schemas.microsoft.com/office/powerpoint/2010/main" val="669963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E0F65-07F0-B130-D911-EC607C9D6532}"/>
            </a:ext>
          </a:extLst>
        </p:cNvPr>
        <p:cNvGrpSpPr/>
        <p:nvPr/>
      </p:nvGrpSpPr>
      <p:grpSpPr>
        <a:xfrm>
          <a:off x="0" y="0"/>
          <a:ext cx="0" cy="0"/>
          <a:chOff x="0" y="0"/>
          <a:chExt cx="0" cy="0"/>
        </a:xfrm>
      </p:grpSpPr>
      <p:graphicFrame>
        <p:nvGraphicFramePr>
          <p:cNvPr id="12" name="Content Placeholder 11">
            <a:extLst>
              <a:ext uri="{FF2B5EF4-FFF2-40B4-BE49-F238E27FC236}">
                <a16:creationId xmlns:a16="http://schemas.microsoft.com/office/drawing/2014/main" id="{6801A011-FE0F-E79D-8E00-3ADE70267E05}"/>
              </a:ext>
            </a:extLst>
          </p:cNvPr>
          <p:cNvGraphicFramePr>
            <a:graphicFrameLocks noGrp="1"/>
          </p:cNvGraphicFramePr>
          <p:nvPr>
            <p:ph idx="1"/>
          </p:nvPr>
        </p:nvGraphicFramePr>
        <p:xfrm>
          <a:off x="398207" y="948913"/>
          <a:ext cx="8661673" cy="4136550"/>
        </p:xfrm>
        <a:graphic>
          <a:graphicData uri="http://schemas.openxmlformats.org/drawingml/2006/table">
            <a:tbl>
              <a:tblPr bandRow="1">
                <a:tableStyleId>{5C22544A-7EE6-4342-B048-85BDC9FD1C3A}</a:tableStyleId>
              </a:tblPr>
              <a:tblGrid>
                <a:gridCol w="2017163">
                  <a:extLst>
                    <a:ext uri="{9D8B030D-6E8A-4147-A177-3AD203B41FA5}">
                      <a16:colId xmlns:a16="http://schemas.microsoft.com/office/drawing/2014/main" val="1623074678"/>
                    </a:ext>
                  </a:extLst>
                </a:gridCol>
                <a:gridCol w="6644510">
                  <a:extLst>
                    <a:ext uri="{9D8B030D-6E8A-4147-A177-3AD203B41FA5}">
                      <a16:colId xmlns:a16="http://schemas.microsoft.com/office/drawing/2014/main" val="58144272"/>
                    </a:ext>
                  </a:extLst>
                </a:gridCol>
              </a:tblGrid>
              <a:tr h="325415">
                <a:tc>
                  <a:txBody>
                    <a:bodyPr/>
                    <a:lstStyle/>
                    <a:p>
                      <a:pPr lvl="0">
                        <a:buNone/>
                      </a:pPr>
                      <a:r>
                        <a:rPr lang="en-US" sz="1100" b="1">
                          <a:solidFill>
                            <a:schemeClr val="accent4"/>
                          </a:solidFill>
                          <a:effectLst/>
                          <a:latin typeface="EC Square Sans Pro"/>
                        </a:rPr>
                        <a:t>Air and missile </a:t>
                      </a:r>
                      <a:r>
                        <a:rPr lang="en-US" sz="1100" b="1" err="1">
                          <a:solidFill>
                            <a:schemeClr val="accent4"/>
                          </a:solidFill>
                          <a:effectLst/>
                          <a:latin typeface="EC Square Sans Pro"/>
                        </a:rPr>
                        <a:t>defence</a:t>
                      </a:r>
                      <a:endParaRPr lang="en-US" sz="1100" b="1">
                        <a:solidFill>
                          <a:schemeClr val="accent4"/>
                        </a:solidFill>
                        <a:effectLst/>
                        <a:latin typeface="EC Square Sans Pro"/>
                      </a:endParaRPr>
                    </a:p>
                  </a:txBody>
                  <a:tcPr marL="0" marR="0" marT="0" marB="0" anchor="ctr"/>
                </a:tc>
                <a:tc>
                  <a:txBody>
                    <a:bodyPr/>
                    <a:lstStyle/>
                    <a:p>
                      <a:pPr lvl="0" algn="l">
                        <a:lnSpc>
                          <a:spcPct val="100000"/>
                        </a:lnSpc>
                        <a:spcBef>
                          <a:spcPts val="0"/>
                        </a:spcBef>
                        <a:spcAft>
                          <a:spcPts val="0"/>
                        </a:spcAft>
                        <a:buNone/>
                      </a:pPr>
                      <a:r>
                        <a:rPr lang="en-US" sz="1100">
                          <a:solidFill>
                            <a:schemeClr val="accent4"/>
                          </a:solidFill>
                          <a:latin typeface="EC Square Sans Pro"/>
                        </a:rPr>
                        <a:t>Integrated multi-layered air and missile </a:t>
                      </a:r>
                      <a:r>
                        <a:rPr lang="en-US" sz="1100" err="1">
                          <a:solidFill>
                            <a:schemeClr val="accent4"/>
                          </a:solidFill>
                          <a:latin typeface="EC Square Sans Pro"/>
                        </a:rPr>
                        <a:t>defence</a:t>
                      </a:r>
                      <a:r>
                        <a:rPr lang="en-US" sz="1100">
                          <a:solidFill>
                            <a:schemeClr val="accent4"/>
                          </a:solidFill>
                          <a:latin typeface="EC Square Sans Pro"/>
                        </a:rPr>
                        <a:t> systems, interceptors, detection systems (radars)</a:t>
                      </a:r>
                    </a:p>
                  </a:txBody>
                  <a:tcPr marL="0" marR="0" marT="0" marB="0" anchor="ctr"/>
                </a:tc>
                <a:extLst>
                  <a:ext uri="{0D108BD9-81ED-4DB2-BD59-A6C34878D82A}">
                    <a16:rowId xmlns:a16="http://schemas.microsoft.com/office/drawing/2014/main" val="3358424339"/>
                  </a:ext>
                </a:extLst>
              </a:tr>
              <a:tr h="377481">
                <a:tc>
                  <a:txBody>
                    <a:bodyPr/>
                    <a:lstStyle/>
                    <a:p>
                      <a:pPr lvl="0">
                        <a:buNone/>
                      </a:pPr>
                      <a:r>
                        <a:rPr lang="en-US" sz="1100" b="1">
                          <a:solidFill>
                            <a:schemeClr val="accent4"/>
                          </a:solidFill>
                          <a:effectLst/>
                          <a:latin typeface="EC Square Sans Pro"/>
                        </a:rPr>
                        <a:t>Artillery and precision strike</a:t>
                      </a:r>
                    </a:p>
                  </a:txBody>
                  <a:tcPr marL="0" marR="0" marT="0" marB="0" anchor="ctr"/>
                </a:tc>
                <a:tc>
                  <a:txBody>
                    <a:bodyPr/>
                    <a:lstStyle/>
                    <a:p>
                      <a:pPr lvl="0" algn="l">
                        <a:lnSpc>
                          <a:spcPct val="100000"/>
                        </a:lnSpc>
                        <a:spcBef>
                          <a:spcPts val="0"/>
                        </a:spcBef>
                        <a:spcAft>
                          <a:spcPts val="0"/>
                        </a:spcAft>
                        <a:buNone/>
                      </a:pPr>
                      <a:r>
                        <a:rPr lang="en-US" sz="1100">
                          <a:solidFill>
                            <a:schemeClr val="accent4"/>
                          </a:solidFill>
                          <a:latin typeface="EC Square Sans Pro"/>
                        </a:rPr>
                        <a:t>Artillery systems, long-range precision strike, advanced munitions </a:t>
                      </a:r>
                    </a:p>
                  </a:txBody>
                  <a:tcPr marL="0" marR="0" marT="0" marB="0" anchor="ctr"/>
                </a:tc>
                <a:extLst>
                  <a:ext uri="{0D108BD9-81ED-4DB2-BD59-A6C34878D82A}">
                    <a16:rowId xmlns:a16="http://schemas.microsoft.com/office/drawing/2014/main" val="2039278921"/>
                  </a:ext>
                </a:extLst>
              </a:tr>
              <a:tr h="377481">
                <a:tc>
                  <a:txBody>
                    <a:bodyPr/>
                    <a:lstStyle/>
                    <a:p>
                      <a:pPr lvl="0">
                        <a:buNone/>
                      </a:pPr>
                      <a:r>
                        <a:rPr lang="en-US" sz="1100" b="1">
                          <a:solidFill>
                            <a:schemeClr val="accent4"/>
                          </a:solidFill>
                          <a:effectLst/>
                          <a:latin typeface="EC Square Sans Pro"/>
                        </a:rPr>
                        <a:t>Missiles and ammunition</a:t>
                      </a:r>
                    </a:p>
                  </a:txBody>
                  <a:tcPr marL="0" marR="0" marT="0" marB="0" anchor="ctr"/>
                </a:tc>
                <a:tc>
                  <a:txBody>
                    <a:bodyPr/>
                    <a:lstStyle/>
                    <a:p>
                      <a:pPr lvl="0">
                        <a:buNone/>
                      </a:pPr>
                      <a:r>
                        <a:rPr lang="en-US" sz="1100">
                          <a:solidFill>
                            <a:schemeClr val="accent4"/>
                          </a:solidFill>
                          <a:latin typeface="EC Square Sans Pro"/>
                        </a:rPr>
                        <a:t>Guided missiles and ammunition, conventional munitions, warheads, propellants</a:t>
                      </a:r>
                    </a:p>
                  </a:txBody>
                  <a:tcPr marL="0" marR="0" marT="0" marB="0" anchor="ctr"/>
                </a:tc>
                <a:extLst>
                  <a:ext uri="{0D108BD9-81ED-4DB2-BD59-A6C34878D82A}">
                    <a16:rowId xmlns:a16="http://schemas.microsoft.com/office/drawing/2014/main" val="809033039"/>
                  </a:ext>
                </a:extLst>
              </a:tr>
              <a:tr h="382414">
                <a:tc>
                  <a:txBody>
                    <a:bodyPr/>
                    <a:lstStyle/>
                    <a:p>
                      <a:pPr lvl="0">
                        <a:buNone/>
                      </a:pPr>
                      <a:r>
                        <a:rPr lang="en-US" sz="1100" b="1">
                          <a:solidFill>
                            <a:schemeClr val="accent4"/>
                          </a:solidFill>
                          <a:effectLst/>
                          <a:latin typeface="EC Square Sans Pro"/>
                        </a:rPr>
                        <a:t>Drones and counter-drones</a:t>
                      </a:r>
                    </a:p>
                  </a:txBody>
                  <a:tcPr marL="0" marR="0" marT="0" marB="0" anchor="ctr"/>
                </a:tc>
                <a:tc>
                  <a:txBody>
                    <a:bodyPr/>
                    <a:lstStyle/>
                    <a:p>
                      <a:pPr lvl="0" algn="l">
                        <a:lnSpc>
                          <a:spcPct val="100000"/>
                        </a:lnSpc>
                        <a:spcBef>
                          <a:spcPts val="0"/>
                        </a:spcBef>
                        <a:spcAft>
                          <a:spcPts val="0"/>
                        </a:spcAft>
                        <a:buNone/>
                      </a:pPr>
                      <a:r>
                        <a:rPr lang="en-US" sz="1100">
                          <a:solidFill>
                            <a:schemeClr val="accent4"/>
                          </a:solidFill>
                          <a:latin typeface="EC Square Sans Pro"/>
                        </a:rPr>
                        <a:t>UAVs (all classes), swarming systems, jammers, anti-UAV systems</a:t>
                      </a:r>
                    </a:p>
                  </a:txBody>
                  <a:tcPr marL="0" marR="0" marT="0" marB="0" anchor="ctr"/>
                </a:tc>
                <a:extLst>
                  <a:ext uri="{0D108BD9-81ED-4DB2-BD59-A6C34878D82A}">
                    <a16:rowId xmlns:a16="http://schemas.microsoft.com/office/drawing/2014/main" val="1979261605"/>
                  </a:ext>
                </a:extLst>
              </a:tr>
              <a:tr h="377481">
                <a:tc>
                  <a:txBody>
                    <a:bodyPr/>
                    <a:lstStyle/>
                    <a:p>
                      <a:pPr lvl="0">
                        <a:buNone/>
                      </a:pPr>
                      <a:r>
                        <a:rPr lang="en-US" sz="1100" b="1">
                          <a:solidFill>
                            <a:schemeClr val="accent4"/>
                          </a:solidFill>
                          <a:effectLst/>
                          <a:latin typeface="EC Square Sans Pro"/>
                        </a:rPr>
                        <a:t>Strategic enablers</a:t>
                      </a:r>
                    </a:p>
                  </a:txBody>
                  <a:tcPr marL="0" marR="0" marT="0" marB="0" anchor="ctr"/>
                </a:tc>
                <a:tc>
                  <a:txBody>
                    <a:bodyPr/>
                    <a:lstStyle/>
                    <a:p>
                      <a:pPr lvl="0">
                        <a:buNone/>
                      </a:pPr>
                      <a:r>
                        <a:rPr lang="en-US" sz="1100">
                          <a:solidFill>
                            <a:schemeClr val="accent4"/>
                          </a:solidFill>
                          <a:latin typeface="EC Square Sans Pro"/>
                        </a:rPr>
                        <a:t>Space assets and their protection, space situational awareness, space-based services such as Earth Observation, PNT and secure communications, critical infrastructure protection, energy security</a:t>
                      </a:r>
                    </a:p>
                  </a:txBody>
                  <a:tcPr marL="0" marR="0" marT="0" marB="0" anchor="ctr"/>
                </a:tc>
                <a:extLst>
                  <a:ext uri="{0D108BD9-81ED-4DB2-BD59-A6C34878D82A}">
                    <a16:rowId xmlns:a16="http://schemas.microsoft.com/office/drawing/2014/main" val="1717654732"/>
                  </a:ext>
                </a:extLst>
              </a:tr>
              <a:tr h="451074">
                <a:tc>
                  <a:txBody>
                    <a:bodyPr/>
                    <a:lstStyle/>
                    <a:p>
                      <a:pPr lvl="0">
                        <a:buNone/>
                      </a:pPr>
                      <a:r>
                        <a:rPr lang="en-US" sz="1100" b="1">
                          <a:solidFill>
                            <a:schemeClr val="accent4"/>
                          </a:solidFill>
                          <a:effectLst/>
                          <a:latin typeface="EC Square Sans Pro"/>
                        </a:rPr>
                        <a:t>Cyber, AI and electronic warfare</a:t>
                      </a:r>
                    </a:p>
                  </a:txBody>
                  <a:tcPr marL="0" marR="0" marT="0" marB="0" anchor="ctr"/>
                </a:tc>
                <a:tc>
                  <a:txBody>
                    <a:bodyPr/>
                    <a:lstStyle/>
                    <a:p>
                      <a:pPr lvl="0">
                        <a:buNone/>
                      </a:pPr>
                      <a:r>
                        <a:rPr lang="en-US" sz="1100">
                          <a:solidFill>
                            <a:schemeClr val="accent4"/>
                          </a:solidFill>
                          <a:latin typeface="EC Square Sans Pro"/>
                        </a:rPr>
                        <a:t>AI for command and control, cyber-</a:t>
                      </a:r>
                      <a:r>
                        <a:rPr lang="en-US" sz="1100" err="1">
                          <a:solidFill>
                            <a:schemeClr val="accent4"/>
                          </a:solidFill>
                          <a:latin typeface="EC Square Sans Pro"/>
                        </a:rPr>
                        <a:t>defence</a:t>
                      </a:r>
                      <a:r>
                        <a:rPr lang="en-US" sz="1100">
                          <a:solidFill>
                            <a:schemeClr val="accent4"/>
                          </a:solidFill>
                          <a:latin typeface="EC Square Sans Pro"/>
                        </a:rPr>
                        <a:t>, information warfare, electromagnetic spectrum operations, including electronic warfare suites, digital transformation of armed forces, optronics and radiofrequency systems</a:t>
                      </a:r>
                    </a:p>
                  </a:txBody>
                  <a:tcPr marL="0" marR="0" marT="0" marB="0" anchor="ctr"/>
                </a:tc>
                <a:extLst>
                  <a:ext uri="{0D108BD9-81ED-4DB2-BD59-A6C34878D82A}">
                    <a16:rowId xmlns:a16="http://schemas.microsoft.com/office/drawing/2014/main" val="702184008"/>
                  </a:ext>
                </a:extLst>
              </a:tr>
              <a:tr h="377481">
                <a:tc>
                  <a:txBody>
                    <a:bodyPr/>
                    <a:lstStyle/>
                    <a:p>
                      <a:pPr lvl="0">
                        <a:buNone/>
                      </a:pPr>
                      <a:r>
                        <a:rPr lang="en-US" sz="1100" b="1">
                          <a:solidFill>
                            <a:schemeClr val="accent4"/>
                          </a:solidFill>
                          <a:effectLst/>
                          <a:latin typeface="EC Square Sans Pro"/>
                        </a:rPr>
                        <a:t>Military mobility</a:t>
                      </a:r>
                    </a:p>
                  </a:txBody>
                  <a:tcPr marL="0" marR="0" marT="0" marB="0" anchor="ctr"/>
                </a:tc>
                <a:tc>
                  <a:txBody>
                    <a:bodyPr/>
                    <a:lstStyle/>
                    <a:p>
                      <a:pPr lvl="0" algn="l">
                        <a:lnSpc>
                          <a:spcPct val="100000"/>
                        </a:lnSpc>
                        <a:spcBef>
                          <a:spcPts val="0"/>
                        </a:spcBef>
                        <a:spcAft>
                          <a:spcPts val="0"/>
                        </a:spcAft>
                        <a:buNone/>
                      </a:pPr>
                      <a:r>
                        <a:rPr lang="en-US" sz="1100">
                          <a:solidFill>
                            <a:schemeClr val="accent4"/>
                          </a:solidFill>
                          <a:latin typeface="EC Square Sans Pro"/>
                        </a:rPr>
                        <a:t>Warehousing and engineering capabilities, sustainable and agile logistics, additive manufacturing for combat maintenance</a:t>
                      </a:r>
                    </a:p>
                  </a:txBody>
                  <a:tcPr marL="0" marR="0" marT="0" marB="0" anchor="ctr"/>
                </a:tc>
                <a:extLst>
                  <a:ext uri="{0D108BD9-81ED-4DB2-BD59-A6C34878D82A}">
                    <a16:rowId xmlns:a16="http://schemas.microsoft.com/office/drawing/2014/main" val="2196361291"/>
                  </a:ext>
                </a:extLst>
              </a:tr>
              <a:tr h="377481">
                <a:tc>
                  <a:txBody>
                    <a:bodyPr/>
                    <a:lstStyle/>
                    <a:p>
                      <a:pPr lvl="0">
                        <a:buNone/>
                      </a:pPr>
                      <a:r>
                        <a:rPr lang="en-US" sz="1100" b="1">
                          <a:solidFill>
                            <a:schemeClr val="accent4"/>
                          </a:solidFill>
                          <a:effectLst/>
                          <a:latin typeface="EC Square Sans Pro"/>
                        </a:rPr>
                        <a:t>Ground combat</a:t>
                      </a:r>
                    </a:p>
                  </a:txBody>
                  <a:tcPr marL="0" marR="0" marT="0" marB="0" anchor="ctr"/>
                </a:tc>
                <a:tc>
                  <a:txBody>
                    <a:bodyPr/>
                    <a:lstStyle/>
                    <a:p>
                      <a:pPr lvl="0" algn="l">
                        <a:lnSpc>
                          <a:spcPct val="100000"/>
                        </a:lnSpc>
                        <a:spcBef>
                          <a:spcPts val="0"/>
                        </a:spcBef>
                        <a:spcAft>
                          <a:spcPts val="0"/>
                        </a:spcAft>
                        <a:buNone/>
                      </a:pPr>
                      <a:r>
                        <a:rPr lang="en-US" sz="1100">
                          <a:solidFill>
                            <a:schemeClr val="accent4"/>
                          </a:solidFill>
                          <a:latin typeface="EC Square Sans Pro"/>
                        </a:rPr>
                        <a:t>Close fire support systems, soldier systems, manned and unmanned ground systems</a:t>
                      </a:r>
                    </a:p>
                  </a:txBody>
                  <a:tcPr marL="0" marR="0" marT="0" marB="0" anchor="ctr"/>
                </a:tc>
                <a:extLst>
                  <a:ext uri="{0D108BD9-81ED-4DB2-BD59-A6C34878D82A}">
                    <a16:rowId xmlns:a16="http://schemas.microsoft.com/office/drawing/2014/main" val="3762882325"/>
                  </a:ext>
                </a:extLst>
              </a:tr>
              <a:tr h="377481">
                <a:tc>
                  <a:txBody>
                    <a:bodyPr/>
                    <a:lstStyle/>
                    <a:p>
                      <a:pPr lvl="0">
                        <a:buNone/>
                      </a:pPr>
                      <a:r>
                        <a:rPr lang="en-US" sz="1100" b="1">
                          <a:solidFill>
                            <a:schemeClr val="accent4"/>
                          </a:solidFill>
                          <a:effectLst/>
                          <a:latin typeface="EC Square Sans Pro"/>
                        </a:rPr>
                        <a:t>Maritime</a:t>
                      </a:r>
                    </a:p>
                  </a:txBody>
                  <a:tcPr marL="0" marR="0" marT="0" marB="0" anchor="ctr"/>
                </a:tc>
                <a:tc>
                  <a:txBody>
                    <a:bodyPr/>
                    <a:lstStyle/>
                    <a:p>
                      <a:pPr lvl="0" algn="l">
                        <a:lnSpc>
                          <a:spcPct val="100000"/>
                        </a:lnSpc>
                        <a:spcBef>
                          <a:spcPts val="0"/>
                        </a:spcBef>
                        <a:spcAft>
                          <a:spcPts val="0"/>
                        </a:spcAft>
                        <a:buNone/>
                      </a:pPr>
                      <a:r>
                        <a:rPr lang="en-US" sz="1100">
                          <a:solidFill>
                            <a:schemeClr val="accent4"/>
                          </a:solidFill>
                          <a:latin typeface="EC Square Sans Pro"/>
                        </a:rPr>
                        <a:t>Maritime situational awareness, surface and underwater combat manned and unmanned systems, seabed and anti-submarine warfare systems</a:t>
                      </a:r>
                    </a:p>
                  </a:txBody>
                  <a:tcPr marL="0" marR="0" marT="0" marB="0" anchor="ctr"/>
                </a:tc>
                <a:extLst>
                  <a:ext uri="{0D108BD9-81ED-4DB2-BD59-A6C34878D82A}">
                    <a16:rowId xmlns:a16="http://schemas.microsoft.com/office/drawing/2014/main" val="459117053"/>
                  </a:ext>
                </a:extLst>
              </a:tr>
              <a:tr h="254716">
                <a:tc>
                  <a:txBody>
                    <a:bodyPr/>
                    <a:lstStyle/>
                    <a:p>
                      <a:pPr lvl="0">
                        <a:buNone/>
                      </a:pPr>
                      <a:r>
                        <a:rPr lang="en-US" sz="1100" b="1">
                          <a:solidFill>
                            <a:schemeClr val="accent4"/>
                          </a:solidFill>
                          <a:effectLst/>
                          <a:latin typeface="EC Square Sans Pro"/>
                        </a:rPr>
                        <a:t>Air combat</a:t>
                      </a:r>
                    </a:p>
                  </a:txBody>
                  <a:tcPr marL="0" marR="0" marT="0" marB="0" anchor="ctr"/>
                </a:tc>
                <a:tc>
                  <a:txBody>
                    <a:bodyPr/>
                    <a:lstStyle/>
                    <a:p>
                      <a:pPr lvl="0" algn="l">
                        <a:lnSpc>
                          <a:spcPct val="100000"/>
                        </a:lnSpc>
                        <a:spcBef>
                          <a:spcPts val="0"/>
                        </a:spcBef>
                        <a:spcAft>
                          <a:spcPts val="0"/>
                        </a:spcAft>
                        <a:buNone/>
                      </a:pPr>
                      <a:r>
                        <a:rPr lang="en-US" sz="1100">
                          <a:solidFill>
                            <a:schemeClr val="accent4"/>
                          </a:solidFill>
                          <a:latin typeface="EC Square Sans Pro"/>
                        </a:rPr>
                        <a:t>Air combat systems, airborne early warning, tactical and strategic air transport systems, rotorcraft, air-to-air </a:t>
                      </a:r>
                      <a:r>
                        <a:rPr lang="en-US" sz="1100" err="1">
                          <a:solidFill>
                            <a:schemeClr val="accent4"/>
                          </a:solidFill>
                          <a:latin typeface="EC Square Sans Pro"/>
                        </a:rPr>
                        <a:t>refuelling</a:t>
                      </a:r>
                      <a:endParaRPr lang="en-US" sz="1100">
                        <a:solidFill>
                          <a:schemeClr val="accent4"/>
                        </a:solidFill>
                        <a:latin typeface="EC Square Sans Pro"/>
                      </a:endParaRPr>
                    </a:p>
                  </a:txBody>
                  <a:tcPr marL="0" marR="0" marT="0" marB="0" anchor="ctr"/>
                </a:tc>
                <a:extLst>
                  <a:ext uri="{0D108BD9-81ED-4DB2-BD59-A6C34878D82A}">
                    <a16:rowId xmlns:a16="http://schemas.microsoft.com/office/drawing/2014/main" val="910347223"/>
                  </a:ext>
                </a:extLst>
              </a:tr>
              <a:tr h="377481">
                <a:tc>
                  <a:txBody>
                    <a:bodyPr/>
                    <a:lstStyle/>
                    <a:p>
                      <a:pPr lvl="0">
                        <a:buNone/>
                      </a:pPr>
                      <a:r>
                        <a:rPr lang="en-US" sz="1100" b="1">
                          <a:solidFill>
                            <a:schemeClr val="accent4"/>
                          </a:solidFill>
                          <a:effectLst/>
                          <a:latin typeface="EC Square Sans Pro"/>
                        </a:rPr>
                        <a:t>Medical (incl. countermeasures)</a:t>
                      </a:r>
                    </a:p>
                  </a:txBody>
                  <a:tcPr marL="0" marR="0" marT="0" marB="0" anchor="ctr"/>
                </a:tc>
                <a:tc>
                  <a:txBody>
                    <a:bodyPr/>
                    <a:lstStyle/>
                    <a:p>
                      <a:pPr lvl="0" algn="l">
                        <a:lnSpc>
                          <a:spcPct val="100000"/>
                        </a:lnSpc>
                        <a:spcBef>
                          <a:spcPts val="0"/>
                        </a:spcBef>
                        <a:spcAft>
                          <a:spcPts val="0"/>
                        </a:spcAft>
                        <a:buNone/>
                      </a:pPr>
                      <a:r>
                        <a:rPr lang="en-US" sz="1100">
                          <a:solidFill>
                            <a:schemeClr val="accent4"/>
                          </a:solidFill>
                          <a:latin typeface="EC Square Sans Pro"/>
                        </a:rPr>
                        <a:t>CBRN warfare including dedicated sensors and protective, decontamination and recovery systems</a:t>
                      </a:r>
                    </a:p>
                  </a:txBody>
                  <a:tcPr marL="0" marR="0" marT="0" marB="0" anchor="ctr"/>
                </a:tc>
                <a:extLst>
                  <a:ext uri="{0D108BD9-81ED-4DB2-BD59-A6C34878D82A}">
                    <a16:rowId xmlns:a16="http://schemas.microsoft.com/office/drawing/2014/main" val="256089619"/>
                  </a:ext>
                </a:extLst>
              </a:tr>
            </a:tbl>
          </a:graphicData>
        </a:graphic>
      </p:graphicFrame>
      <p:sp>
        <p:nvSpPr>
          <p:cNvPr id="3" name="Slide Number Placeholder 2">
            <a:extLst>
              <a:ext uri="{FF2B5EF4-FFF2-40B4-BE49-F238E27FC236}">
                <a16:creationId xmlns:a16="http://schemas.microsoft.com/office/drawing/2014/main" id="{237947C8-DC25-838C-F5E5-7BA3E6E8EFA7}"/>
              </a:ext>
            </a:extLst>
          </p:cNvPr>
          <p:cNvSpPr>
            <a:spLocks noGrp="1"/>
          </p:cNvSpPr>
          <p:nvPr>
            <p:ph type="sldNum" sz="quarter" idx="12"/>
          </p:nvPr>
        </p:nvSpPr>
        <p:spPr/>
        <p:txBody>
          <a:bodyPr/>
          <a:lstStyle/>
          <a:p>
            <a:pPr defTabSz="685800">
              <a:buClrTx/>
            </a:pPr>
            <a:fld id="{F46C79FD-C571-418B-AB0F-5EE936C85276}" type="slidenum">
              <a:rPr lang="en-GB" kern="1200">
                <a:solidFill>
                  <a:prstClr val="black">
                    <a:tint val="75000"/>
                  </a:prstClr>
                </a:solidFill>
                <a:ea typeface="+mn-ea"/>
                <a:cs typeface="+mn-cs"/>
              </a:rPr>
              <a:pPr defTabSz="685800">
                <a:buClrTx/>
              </a:pPr>
              <a:t>26</a:t>
            </a:fld>
            <a:endParaRPr lang="en-GB" kern="1200">
              <a:solidFill>
                <a:prstClr val="black">
                  <a:tint val="75000"/>
                </a:prstClr>
              </a:solidFill>
              <a:ea typeface="+mn-ea"/>
              <a:cs typeface="+mn-cs"/>
            </a:endParaRPr>
          </a:p>
        </p:txBody>
      </p:sp>
      <p:sp>
        <p:nvSpPr>
          <p:cNvPr id="4" name="Title 3">
            <a:extLst>
              <a:ext uri="{FF2B5EF4-FFF2-40B4-BE49-F238E27FC236}">
                <a16:creationId xmlns:a16="http://schemas.microsoft.com/office/drawing/2014/main" id="{51E5BB26-4656-AF6A-1A57-DC389F2D10AD}"/>
              </a:ext>
            </a:extLst>
          </p:cNvPr>
          <p:cNvSpPr>
            <a:spLocks noGrp="1"/>
          </p:cNvSpPr>
          <p:nvPr>
            <p:ph type="title"/>
          </p:nvPr>
        </p:nvSpPr>
        <p:spPr/>
        <p:txBody>
          <a:bodyPr/>
          <a:lstStyle/>
          <a:p>
            <a:r>
              <a:rPr lang="en-US" err="1">
                <a:latin typeface="EC Square Sans Pro"/>
              </a:rPr>
              <a:t>Defence</a:t>
            </a:r>
            <a:r>
              <a:rPr lang="en-US">
                <a:latin typeface="EC Square Sans Pro"/>
              </a:rPr>
              <a:t> technologies</a:t>
            </a:r>
            <a:endParaRPr lang="en-US"/>
          </a:p>
        </p:txBody>
      </p:sp>
      <p:sp>
        <p:nvSpPr>
          <p:cNvPr id="6" name="TextBox 5">
            <a:extLst>
              <a:ext uri="{FF2B5EF4-FFF2-40B4-BE49-F238E27FC236}">
                <a16:creationId xmlns:a16="http://schemas.microsoft.com/office/drawing/2014/main" id="{BBE779A0-CBCA-9AC1-6A41-D5537CF27553}"/>
              </a:ext>
            </a:extLst>
          </p:cNvPr>
          <p:cNvSpPr txBox="1"/>
          <p:nvPr/>
        </p:nvSpPr>
        <p:spPr>
          <a:xfrm>
            <a:off x="728041" y="146818"/>
            <a:ext cx="2839504" cy="438582"/>
          </a:xfrm>
          <a:prstGeom prst="rect">
            <a:avLst/>
          </a:prstGeom>
          <a:noFill/>
        </p:spPr>
        <p:txBody>
          <a:bodyPr wrap="square" lIns="68580" tIns="34290" rIns="68580" bIns="34290" anchor="t">
            <a:spAutoFit/>
          </a:bodyPr>
          <a:lstStyle/>
          <a:p>
            <a:pPr defTabSz="685800">
              <a:buClrTx/>
            </a:pPr>
            <a:r>
              <a:rPr lang="en-IE" sz="2400" b="1" kern="1200">
                <a:solidFill>
                  <a:srgbClr val="FFC000"/>
                </a:solidFill>
                <a:latin typeface="EC Square Sans Pro"/>
                <a:ea typeface="+mn-ea"/>
                <a:cs typeface="+mn-cs"/>
              </a:rPr>
              <a:t>STEP </a:t>
            </a:r>
            <a:r>
              <a:rPr lang="en-US" sz="2400" b="1" kern="1200">
                <a:solidFill>
                  <a:srgbClr val="0D47C9"/>
                </a:solidFill>
                <a:latin typeface="EC Square Sans Pro"/>
                <a:ea typeface="+mn-ea"/>
                <a:cs typeface="+mn-cs"/>
              </a:rPr>
              <a:t>SECTORS</a:t>
            </a:r>
            <a:endParaRPr lang="en-GB" sz="2400" b="1" kern="1200" spc="-23">
              <a:solidFill>
                <a:srgbClr val="0D47C9"/>
              </a:solidFill>
              <a:latin typeface="EC Square Sans Pro" panose="020B0506040000020004" pitchFamily="34" charset="0"/>
              <a:ea typeface="+mn-ea"/>
              <a:cs typeface="+mn-cs"/>
            </a:endParaRPr>
          </a:p>
        </p:txBody>
      </p:sp>
    </p:spTree>
    <p:extLst>
      <p:ext uri="{BB962C8B-B14F-4D97-AF65-F5344CB8AC3E}">
        <p14:creationId xmlns:p14="http://schemas.microsoft.com/office/powerpoint/2010/main" val="670903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DA6E8B-31CD-7185-6324-B5566D1671AE}"/>
              </a:ext>
            </a:extLst>
          </p:cNvPr>
          <p:cNvSpPr>
            <a:spLocks noGrp="1"/>
          </p:cNvSpPr>
          <p:nvPr>
            <p:ph type="sldNum" idx="12"/>
          </p:nvPr>
        </p:nvSpPr>
        <p:spPr/>
        <p:txBody>
          <a:bodyPr/>
          <a:lstStyle/>
          <a:p>
            <a:pPr defTabSz="685800">
              <a:buClrTx/>
            </a:pPr>
            <a:fld id="{00000000-1234-1234-1234-123412341234}" type="slidenum">
              <a:rPr lang="en-GB" kern="1200">
                <a:solidFill>
                  <a:prstClr val="black">
                    <a:tint val="75000"/>
                  </a:prstClr>
                </a:solidFill>
                <a:ea typeface="+mn-ea"/>
                <a:cs typeface="+mn-cs"/>
              </a:rPr>
              <a:pPr defTabSz="685800">
                <a:buClrTx/>
              </a:pPr>
              <a:t>27</a:t>
            </a:fld>
            <a:endParaRPr lang="en-GB" kern="1200">
              <a:solidFill>
                <a:prstClr val="black">
                  <a:tint val="75000"/>
                </a:prstClr>
              </a:solidFill>
              <a:ea typeface="+mn-ea"/>
              <a:cs typeface="+mn-cs"/>
            </a:endParaRPr>
          </a:p>
        </p:txBody>
      </p:sp>
      <p:sp>
        <p:nvSpPr>
          <p:cNvPr id="3" name="Title 2">
            <a:extLst>
              <a:ext uri="{FF2B5EF4-FFF2-40B4-BE49-F238E27FC236}">
                <a16:creationId xmlns:a16="http://schemas.microsoft.com/office/drawing/2014/main" id="{2365DF67-EBE4-B49B-AE09-FB3B573B713C}"/>
              </a:ext>
            </a:extLst>
          </p:cNvPr>
          <p:cNvSpPr>
            <a:spLocks noGrp="1"/>
          </p:cNvSpPr>
          <p:nvPr>
            <p:ph type="title"/>
          </p:nvPr>
        </p:nvSpPr>
        <p:spPr/>
        <p:txBody>
          <a:bodyPr/>
          <a:lstStyle/>
          <a:p>
            <a:r>
              <a:rPr lang="en-US">
                <a:latin typeface="EC Square Sans Pro"/>
              </a:rPr>
              <a:t>Practical examples – Electric vehicles</a:t>
            </a:r>
            <a:endParaRPr lang="en-US"/>
          </a:p>
        </p:txBody>
      </p:sp>
      <p:pic>
        <p:nvPicPr>
          <p:cNvPr id="7" name="Graphic 6" descr="Electric car with solid fill">
            <a:extLst>
              <a:ext uri="{FF2B5EF4-FFF2-40B4-BE49-F238E27FC236}">
                <a16:creationId xmlns:a16="http://schemas.microsoft.com/office/drawing/2014/main" id="{91E6BD1C-8DC4-18B0-054E-D204E0A7217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65238" y="-420556"/>
            <a:ext cx="2011909" cy="2011909"/>
          </a:xfrm>
          <a:prstGeom prst="rect">
            <a:avLst/>
          </a:prstGeom>
        </p:spPr>
      </p:pic>
      <p:sp>
        <p:nvSpPr>
          <p:cNvPr id="10" name="Speech Bubble: Rectangle with Corners Rounded 9">
            <a:extLst>
              <a:ext uri="{FF2B5EF4-FFF2-40B4-BE49-F238E27FC236}">
                <a16:creationId xmlns:a16="http://schemas.microsoft.com/office/drawing/2014/main" id="{F5083AA2-271D-E263-7426-BCF0C150EE5A}"/>
              </a:ext>
            </a:extLst>
          </p:cNvPr>
          <p:cNvSpPr/>
          <p:nvPr/>
        </p:nvSpPr>
        <p:spPr>
          <a:xfrm>
            <a:off x="554127" y="1193342"/>
            <a:ext cx="4017873" cy="204090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pPr>
            <a:r>
              <a:rPr lang="en-US" sz="1350" kern="1200">
                <a:solidFill>
                  <a:srgbClr val="082B7A"/>
                </a:solidFill>
                <a:latin typeface="EC Square Sans Pro"/>
                <a:cs typeface="Arial"/>
              </a:rPr>
              <a:t>Development or manufacturing of </a:t>
            </a:r>
            <a:r>
              <a:rPr lang="en-US" sz="1350" b="1" kern="1200">
                <a:solidFill>
                  <a:srgbClr val="FF0000"/>
                </a:solidFill>
                <a:latin typeface="EC Square Sans Pro"/>
                <a:cs typeface="Arial"/>
              </a:rPr>
              <a:t>electric propulsion systems / battery technologies</a:t>
            </a:r>
          </a:p>
          <a:p>
            <a:pPr algn="ctr" defTabSz="685800">
              <a:buClrTx/>
            </a:pPr>
            <a:endParaRPr lang="en-US" sz="1350" b="1" kern="1200">
              <a:solidFill>
                <a:srgbClr val="082B7A"/>
              </a:solidFill>
              <a:latin typeface="EC Square Sans Pro"/>
              <a:cs typeface="Arial"/>
            </a:endParaRPr>
          </a:p>
          <a:p>
            <a:pPr algn="ctr" defTabSz="685800">
              <a:buClrTx/>
            </a:pPr>
            <a:r>
              <a:rPr lang="en-US" sz="1350" b="1" kern="1200">
                <a:solidFill>
                  <a:srgbClr val="082B7A"/>
                </a:solidFill>
                <a:latin typeface="EC Square Sans Pro"/>
                <a:cs typeface="Arial"/>
              </a:rPr>
              <a:t>Why on scope?</a:t>
            </a:r>
          </a:p>
          <a:p>
            <a:pPr marL="257175" indent="-257175" algn="ctr" defTabSz="685800">
              <a:buClrTx/>
              <a:buFont typeface="Wingdings" panose="05000000000000000000" pitchFamily="2" charset="2"/>
              <a:buChar char="ü"/>
            </a:pPr>
            <a:r>
              <a:rPr lang="en-US" sz="1350" kern="1200">
                <a:solidFill>
                  <a:srgbClr val="082B7A"/>
                </a:solidFill>
                <a:latin typeface="EC Square Sans Pro"/>
                <a:cs typeface="Arial"/>
              </a:rPr>
              <a:t>Develops/manufactures a technology</a:t>
            </a:r>
          </a:p>
          <a:p>
            <a:pPr marL="257175" indent="-257175" algn="ctr" defTabSz="685800">
              <a:buClrTx/>
              <a:buFont typeface="Wingdings" panose="05000000000000000000" pitchFamily="2" charset="2"/>
              <a:buChar char="ü"/>
            </a:pPr>
            <a:r>
              <a:rPr lang="en-US" sz="1350" kern="1200">
                <a:solidFill>
                  <a:srgbClr val="082B7A"/>
                </a:solidFill>
                <a:latin typeface="EC Square Sans Pro"/>
                <a:cs typeface="Arial"/>
              </a:rPr>
              <a:t>Sector compliant: clean and resource efficient tech </a:t>
            </a:r>
            <a:endParaRPr lang="en-US" sz="1350" kern="1200">
              <a:solidFill>
                <a:srgbClr val="082B7A"/>
              </a:solidFill>
              <a:latin typeface="EC Square Sans Pro"/>
              <a:cs typeface="Arial"/>
              <a:sym typeface="Wingdings" panose="05000000000000000000" pitchFamily="2" charset="2"/>
            </a:endParaRPr>
          </a:p>
          <a:p>
            <a:pPr algn="ctr" defTabSz="685800">
              <a:buClrTx/>
            </a:pPr>
            <a:endParaRPr lang="en-US" sz="1350" kern="1200">
              <a:solidFill>
                <a:srgbClr val="082B7A"/>
              </a:solidFill>
              <a:latin typeface="EC Square Sans Pro"/>
              <a:cs typeface="Arial"/>
              <a:sym typeface="Wingdings" panose="05000000000000000000" pitchFamily="2" charset="2"/>
            </a:endParaRPr>
          </a:p>
          <a:p>
            <a:pPr algn="ctr" defTabSz="685800">
              <a:buClrTx/>
            </a:pPr>
            <a:r>
              <a:rPr lang="en-US" sz="1350" b="1" kern="1200">
                <a:solidFill>
                  <a:srgbClr val="082B7A"/>
                </a:solidFill>
                <a:latin typeface="EC Square Sans Pro"/>
                <a:cs typeface="Arial"/>
                <a:sym typeface="Wingdings" panose="05000000000000000000" pitchFamily="2" charset="2"/>
              </a:rPr>
              <a:t>What else do we need to demonstrate?</a:t>
            </a:r>
          </a:p>
          <a:p>
            <a:pPr algn="ctr" defTabSz="685800">
              <a:buClrTx/>
            </a:pPr>
            <a:r>
              <a:rPr lang="en-US" sz="1350" kern="1200">
                <a:solidFill>
                  <a:srgbClr val="082B7A"/>
                </a:solidFill>
                <a:latin typeface="EC Square Sans Pro"/>
                <a:cs typeface="Arial"/>
                <a:sym typeface="Wingdings" panose="05000000000000000000" pitchFamily="2" charset="2"/>
              </a:rPr>
              <a:t>Compliance with 1 of the STEP conditions!</a:t>
            </a:r>
            <a:endParaRPr lang="en-US" sz="1350" kern="1200">
              <a:solidFill>
                <a:srgbClr val="082B7A"/>
              </a:solidFill>
              <a:latin typeface="EC Square Sans Pro"/>
              <a:cs typeface="Arial"/>
            </a:endParaRPr>
          </a:p>
        </p:txBody>
      </p:sp>
      <p:pic>
        <p:nvPicPr>
          <p:cNvPr id="13" name="Graphic 12" descr="Checkmark with solid fill">
            <a:extLst>
              <a:ext uri="{FF2B5EF4-FFF2-40B4-BE49-F238E27FC236}">
                <a16:creationId xmlns:a16="http://schemas.microsoft.com/office/drawing/2014/main" id="{58A0A2A4-375F-40D1-158E-12CA10BC0EC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2737" y="1949619"/>
            <a:ext cx="685800" cy="685800"/>
          </a:xfrm>
          <a:prstGeom prst="rect">
            <a:avLst/>
          </a:prstGeom>
        </p:spPr>
      </p:pic>
      <p:sp>
        <p:nvSpPr>
          <p:cNvPr id="14" name="Speech Bubble: Rectangle with Corners Rounded 9">
            <a:extLst>
              <a:ext uri="{FF2B5EF4-FFF2-40B4-BE49-F238E27FC236}">
                <a16:creationId xmlns:a16="http://schemas.microsoft.com/office/drawing/2014/main" id="{3639FE54-C46B-1A6F-42CF-541F1DEBA563}"/>
              </a:ext>
            </a:extLst>
          </p:cNvPr>
          <p:cNvSpPr/>
          <p:nvPr/>
        </p:nvSpPr>
        <p:spPr>
          <a:xfrm>
            <a:off x="4728980" y="1164240"/>
            <a:ext cx="4148166" cy="2099107"/>
          </a:xfrm>
          <a:prstGeom prst="roundRect">
            <a:avLst/>
          </a:prstGeom>
        </p:spPr>
        <p:style>
          <a:lnRef idx="2">
            <a:schemeClr val="accent1"/>
          </a:lnRef>
          <a:fillRef idx="1">
            <a:schemeClr val="lt1"/>
          </a:fillRef>
          <a:effectRef idx="0">
            <a:schemeClr val="accent1"/>
          </a:effectRef>
          <a:fontRef idx="minor">
            <a:schemeClr val="dk1"/>
          </a:fontRef>
        </p:style>
        <p:txBody>
          <a:bodyPr lIns="68580" tIns="34290" rIns="68580" bIns="34290" rtlCol="0" anchor="ctr"/>
          <a:lstStyle/>
          <a:p>
            <a:pPr algn="ctr" defTabSz="685800">
              <a:buClrTx/>
            </a:pPr>
            <a:r>
              <a:rPr lang="en-US" sz="1500" kern="1200">
                <a:solidFill>
                  <a:srgbClr val="082B7A"/>
                </a:solidFill>
                <a:latin typeface="EC Square Sans Pro"/>
                <a:cs typeface="Arial"/>
              </a:rPr>
              <a:t>Broad production of the electric vehicle, or other peripheral activities such as paint shops</a:t>
            </a:r>
          </a:p>
          <a:p>
            <a:pPr algn="ctr" defTabSz="685800">
              <a:buClrTx/>
            </a:pPr>
            <a:endParaRPr lang="en-US" sz="1500" kern="1200">
              <a:solidFill>
                <a:srgbClr val="082B7A"/>
              </a:solidFill>
              <a:latin typeface="EC Square Sans Pro"/>
              <a:cs typeface="Arial"/>
            </a:endParaRPr>
          </a:p>
          <a:p>
            <a:pPr algn="ctr" defTabSz="685800">
              <a:buClrTx/>
            </a:pPr>
            <a:r>
              <a:rPr lang="en-US" sz="1500" b="1" kern="1200">
                <a:solidFill>
                  <a:srgbClr val="082B7A"/>
                </a:solidFill>
                <a:latin typeface="EC Square Sans Pro"/>
                <a:cs typeface="Arial"/>
              </a:rPr>
              <a:t>Why not on scope?</a:t>
            </a:r>
          </a:p>
          <a:p>
            <a:pPr marL="257175" indent="-257175" algn="ctr" defTabSz="685800">
              <a:buClrTx/>
              <a:buFont typeface="EC Square Sans Pro" panose="020B0506040000020004" pitchFamily="34" charset="0"/>
              <a:buChar char="×"/>
            </a:pPr>
            <a:r>
              <a:rPr lang="en-US" sz="1500" kern="1200">
                <a:solidFill>
                  <a:srgbClr val="082B7A"/>
                </a:solidFill>
                <a:latin typeface="EC Square Sans Pro"/>
                <a:cs typeface="Arial"/>
              </a:rPr>
              <a:t>No development/manufacturing activities</a:t>
            </a:r>
          </a:p>
          <a:p>
            <a:pPr marL="257175" indent="-257175" algn="ctr" defTabSz="685800">
              <a:buClrTx/>
              <a:buFont typeface="EC Square Sans Pro" panose="020B0506040000020004" pitchFamily="34" charset="0"/>
              <a:buChar char="×"/>
            </a:pPr>
            <a:r>
              <a:rPr lang="en-US" sz="1500" kern="1200">
                <a:solidFill>
                  <a:srgbClr val="082B7A"/>
                </a:solidFill>
                <a:latin typeface="EC Square Sans Pro"/>
                <a:cs typeface="Arial"/>
              </a:rPr>
              <a:t>Electric Vehicles alone are not within a STEP technology area/sector </a:t>
            </a:r>
          </a:p>
        </p:txBody>
      </p:sp>
      <p:pic>
        <p:nvPicPr>
          <p:cNvPr id="15" name="Graphic 14" descr="Close with solid fill">
            <a:extLst>
              <a:ext uri="{FF2B5EF4-FFF2-40B4-BE49-F238E27FC236}">
                <a16:creationId xmlns:a16="http://schemas.microsoft.com/office/drawing/2014/main" id="{0CCA5DF6-E91E-F391-0938-9648A3C1EA7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34246" y="1688254"/>
            <a:ext cx="685800" cy="685800"/>
          </a:xfrm>
          <a:prstGeom prst="rect">
            <a:avLst/>
          </a:prstGeom>
        </p:spPr>
      </p:pic>
      <p:sp>
        <p:nvSpPr>
          <p:cNvPr id="5" name="TextBox 4">
            <a:extLst>
              <a:ext uri="{FF2B5EF4-FFF2-40B4-BE49-F238E27FC236}">
                <a16:creationId xmlns:a16="http://schemas.microsoft.com/office/drawing/2014/main" id="{B411F7E6-BCCB-0054-D3FB-7FF85597A1DA}"/>
              </a:ext>
            </a:extLst>
          </p:cNvPr>
          <p:cNvSpPr txBox="1"/>
          <p:nvPr/>
        </p:nvSpPr>
        <p:spPr>
          <a:xfrm>
            <a:off x="728041" y="146818"/>
            <a:ext cx="2839504" cy="461665"/>
          </a:xfrm>
          <a:prstGeom prst="rect">
            <a:avLst/>
          </a:prstGeom>
          <a:noFill/>
        </p:spPr>
        <p:txBody>
          <a:bodyPr wrap="square">
            <a:spAutoFit/>
          </a:bodyPr>
          <a:lstStyle/>
          <a:p>
            <a:pPr defTabSz="685800">
              <a:buClrTx/>
            </a:pPr>
            <a:r>
              <a:rPr lang="en-IE" sz="2400" b="1" kern="1200">
                <a:solidFill>
                  <a:srgbClr val="FFC000"/>
                </a:solidFill>
                <a:latin typeface="EC Square Sans Pro"/>
                <a:ea typeface="+mn-ea"/>
                <a:cs typeface="+mn-cs"/>
              </a:rPr>
              <a:t>STEP</a:t>
            </a:r>
            <a:endParaRPr lang="en-GB" sz="2400" b="1" kern="1200" spc="-23">
              <a:solidFill>
                <a:srgbClr val="0D47C9"/>
              </a:solidFill>
              <a:latin typeface="EC Square Sans Pro" panose="020B0506040000020004" pitchFamily="34" charset="0"/>
              <a:ea typeface="+mn-ea"/>
              <a:cs typeface="+mn-cs"/>
            </a:endParaRPr>
          </a:p>
        </p:txBody>
      </p:sp>
      <p:pic>
        <p:nvPicPr>
          <p:cNvPr id="8" name="Picture 7">
            <a:extLst>
              <a:ext uri="{FF2B5EF4-FFF2-40B4-BE49-F238E27FC236}">
                <a16:creationId xmlns:a16="http://schemas.microsoft.com/office/drawing/2014/main" id="{D8F35CFC-A0F1-57A8-F560-419BA585A71A}"/>
              </a:ext>
            </a:extLst>
          </p:cNvPr>
          <p:cNvPicPr>
            <a:picLocks noChangeAspect="1"/>
          </p:cNvPicPr>
          <p:nvPr/>
        </p:nvPicPr>
        <p:blipFill>
          <a:blip r:embed="rId8"/>
          <a:stretch>
            <a:fillRect/>
          </a:stretch>
        </p:blipFill>
        <p:spPr>
          <a:xfrm>
            <a:off x="5331542" y="3352385"/>
            <a:ext cx="3254135" cy="1545551"/>
          </a:xfrm>
          <a:prstGeom prst="rect">
            <a:avLst/>
          </a:prstGeom>
        </p:spPr>
      </p:pic>
      <p:pic>
        <p:nvPicPr>
          <p:cNvPr id="12" name="Picture 11">
            <a:extLst>
              <a:ext uri="{FF2B5EF4-FFF2-40B4-BE49-F238E27FC236}">
                <a16:creationId xmlns:a16="http://schemas.microsoft.com/office/drawing/2014/main" id="{DB908A3D-574F-A520-9D14-5009FB001071}"/>
              </a:ext>
            </a:extLst>
          </p:cNvPr>
          <p:cNvPicPr>
            <a:picLocks noChangeAspect="1"/>
          </p:cNvPicPr>
          <p:nvPr/>
        </p:nvPicPr>
        <p:blipFill>
          <a:blip r:embed="rId9"/>
          <a:stretch>
            <a:fillRect/>
          </a:stretch>
        </p:blipFill>
        <p:spPr>
          <a:xfrm>
            <a:off x="1031574" y="3276078"/>
            <a:ext cx="3393755" cy="1621858"/>
          </a:xfrm>
          <a:prstGeom prst="rect">
            <a:avLst/>
          </a:prstGeom>
        </p:spPr>
      </p:pic>
    </p:spTree>
    <p:extLst>
      <p:ext uri="{BB962C8B-B14F-4D97-AF65-F5344CB8AC3E}">
        <p14:creationId xmlns:p14="http://schemas.microsoft.com/office/powerpoint/2010/main" val="1268984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59DC754-6611-CC95-B91D-6A4F78DF2617}"/>
              </a:ext>
            </a:extLst>
          </p:cNvPr>
          <p:cNvSpPr>
            <a:spLocks noGrp="1"/>
          </p:cNvSpPr>
          <p:nvPr>
            <p:ph type="sldNum" sz="quarter" idx="12"/>
          </p:nvPr>
        </p:nvSpPr>
        <p:spPr/>
        <p:txBody>
          <a:bodyPr/>
          <a:lstStyle/>
          <a:p>
            <a:pPr defTabSz="685800">
              <a:buClrTx/>
            </a:pPr>
            <a:fld id="{F46C79FD-C571-418B-AB0F-5EE936C85276}" type="slidenum">
              <a:rPr lang="en-GB" kern="1200">
                <a:solidFill>
                  <a:prstClr val="black">
                    <a:tint val="75000"/>
                  </a:prstClr>
                </a:solidFill>
                <a:ea typeface="+mn-ea"/>
                <a:cs typeface="+mn-cs"/>
              </a:rPr>
              <a:pPr defTabSz="685800">
                <a:buClrTx/>
              </a:pPr>
              <a:t>28</a:t>
            </a:fld>
            <a:endParaRPr lang="en-GB" kern="1200">
              <a:solidFill>
                <a:prstClr val="black">
                  <a:tint val="75000"/>
                </a:prstClr>
              </a:solidFill>
              <a:ea typeface="+mn-ea"/>
              <a:cs typeface="+mn-cs"/>
            </a:endParaRPr>
          </a:p>
        </p:txBody>
      </p:sp>
      <p:sp>
        <p:nvSpPr>
          <p:cNvPr id="4" name="Title 3">
            <a:extLst>
              <a:ext uri="{FF2B5EF4-FFF2-40B4-BE49-F238E27FC236}">
                <a16:creationId xmlns:a16="http://schemas.microsoft.com/office/drawing/2014/main" id="{1F95496C-5E7C-5D54-33A7-DBEA9E23CDD8}"/>
              </a:ext>
            </a:extLst>
          </p:cNvPr>
          <p:cNvSpPr>
            <a:spLocks noGrp="1"/>
          </p:cNvSpPr>
          <p:nvPr>
            <p:ph type="title"/>
          </p:nvPr>
        </p:nvSpPr>
        <p:spPr/>
        <p:txBody>
          <a:bodyPr/>
          <a:lstStyle/>
          <a:p>
            <a:r>
              <a:rPr lang="en-IE"/>
              <a:t>Is my project aligned with STEP? self assessment</a:t>
            </a:r>
          </a:p>
        </p:txBody>
      </p:sp>
      <p:sp>
        <p:nvSpPr>
          <p:cNvPr id="5" name="Speech Bubble: Rectangle with Corners Rounded 9">
            <a:extLst>
              <a:ext uri="{FF2B5EF4-FFF2-40B4-BE49-F238E27FC236}">
                <a16:creationId xmlns:a16="http://schemas.microsoft.com/office/drawing/2014/main" id="{875C9A63-22C2-969E-078C-B8CC40FEAFDB}"/>
              </a:ext>
            </a:extLst>
          </p:cNvPr>
          <p:cNvSpPr/>
          <p:nvPr/>
        </p:nvSpPr>
        <p:spPr>
          <a:xfrm>
            <a:off x="628650" y="1074174"/>
            <a:ext cx="5668912" cy="914224"/>
          </a:xfrm>
          <a:prstGeom prst="roundRect">
            <a:avLst/>
          </a:prstGeom>
          <a:solidFill>
            <a:schemeClr val="bg1"/>
          </a:solidFill>
        </p:spPr>
        <p:style>
          <a:lnRef idx="2">
            <a:schemeClr val="accent1"/>
          </a:lnRef>
          <a:fillRef idx="1">
            <a:schemeClr val="lt1"/>
          </a:fillRef>
          <a:effectRef idx="0">
            <a:schemeClr val="accent1"/>
          </a:effectRef>
          <a:fontRef idx="minor">
            <a:schemeClr val="dk1"/>
          </a:fontRef>
        </p:style>
        <p:txBody>
          <a:bodyPr lIns="68580" tIns="34290" rIns="68580" bIns="34290" rtlCol="0" anchor="ctr"/>
          <a:lstStyle/>
          <a:p>
            <a:pPr defTabSz="685800">
              <a:buClrTx/>
            </a:pPr>
            <a:r>
              <a:rPr lang="en-US" sz="1350" b="1" kern="1200">
                <a:solidFill>
                  <a:srgbClr val="082B7A"/>
                </a:solidFill>
                <a:latin typeface="EC Square Sans Pro"/>
                <a:cs typeface="Arial"/>
              </a:rPr>
              <a:t>OBJECTIVES: </a:t>
            </a:r>
            <a:r>
              <a:rPr lang="en-US" sz="1350" kern="1200">
                <a:solidFill>
                  <a:srgbClr val="082B7A"/>
                </a:solidFill>
                <a:latin typeface="EC Square Sans Pro"/>
                <a:cs typeface="Arial"/>
              </a:rPr>
              <a:t>Project supports the development or manufacturing of critical technologies, or safeguards and strengthens their respective value chains, and addresses shortages of </a:t>
            </a:r>
            <a:r>
              <a:rPr lang="en-US" sz="1350" kern="1200" err="1">
                <a:solidFill>
                  <a:srgbClr val="082B7A"/>
                </a:solidFill>
                <a:latin typeface="EC Square Sans Pro"/>
                <a:cs typeface="Arial"/>
              </a:rPr>
              <a:t>labour</a:t>
            </a:r>
            <a:r>
              <a:rPr lang="en-US" sz="1350" kern="1200">
                <a:solidFill>
                  <a:srgbClr val="082B7A"/>
                </a:solidFill>
                <a:latin typeface="EC Square Sans Pro"/>
                <a:cs typeface="Arial"/>
              </a:rPr>
              <a:t> and skills?</a:t>
            </a:r>
          </a:p>
        </p:txBody>
      </p:sp>
      <p:sp>
        <p:nvSpPr>
          <p:cNvPr id="6" name="Speech Bubble: Rectangle with Corners Rounded 9">
            <a:extLst>
              <a:ext uri="{FF2B5EF4-FFF2-40B4-BE49-F238E27FC236}">
                <a16:creationId xmlns:a16="http://schemas.microsoft.com/office/drawing/2014/main" id="{D932B000-5706-A091-531B-D52537F13183}"/>
              </a:ext>
            </a:extLst>
          </p:cNvPr>
          <p:cNvSpPr/>
          <p:nvPr/>
        </p:nvSpPr>
        <p:spPr>
          <a:xfrm>
            <a:off x="628650" y="2561494"/>
            <a:ext cx="4835627" cy="481148"/>
          </a:xfrm>
          <a:prstGeom prst="roundRect">
            <a:avLst/>
          </a:prstGeom>
          <a:solidFill>
            <a:schemeClr val="bg1"/>
          </a:solidFill>
        </p:spPr>
        <p:style>
          <a:lnRef idx="2">
            <a:schemeClr val="accent1"/>
          </a:lnRef>
          <a:fillRef idx="1">
            <a:schemeClr val="lt1"/>
          </a:fillRef>
          <a:effectRef idx="0">
            <a:schemeClr val="accent1"/>
          </a:effectRef>
          <a:fontRef idx="minor">
            <a:schemeClr val="dk1"/>
          </a:fontRef>
        </p:style>
        <p:txBody>
          <a:bodyPr lIns="68580" tIns="34290" rIns="68580" bIns="34290" rtlCol="0" anchor="ctr"/>
          <a:lstStyle/>
          <a:p>
            <a:pPr defTabSz="685800">
              <a:buClrTx/>
            </a:pPr>
            <a:r>
              <a:rPr lang="en-US" sz="1350" kern="1200">
                <a:solidFill>
                  <a:srgbClr val="082B7A"/>
                </a:solidFill>
                <a:latin typeface="EC Square Sans Pro"/>
                <a:cs typeface="Arial"/>
              </a:rPr>
              <a:t>Complies with at least one </a:t>
            </a:r>
            <a:r>
              <a:rPr lang="en-US" sz="1350" b="1" kern="1200">
                <a:solidFill>
                  <a:srgbClr val="082B7A"/>
                </a:solidFill>
                <a:latin typeface="EC Square Sans Pro"/>
                <a:cs typeface="Arial"/>
              </a:rPr>
              <a:t>CONDITION</a:t>
            </a:r>
            <a:r>
              <a:rPr lang="en-US" sz="1350" kern="1200">
                <a:solidFill>
                  <a:srgbClr val="082B7A"/>
                </a:solidFill>
                <a:latin typeface="EC Square Sans Pro"/>
                <a:cs typeface="Arial"/>
              </a:rPr>
              <a:t> (innovativeness or reduces dependencies)</a:t>
            </a:r>
          </a:p>
        </p:txBody>
      </p:sp>
      <p:sp>
        <p:nvSpPr>
          <p:cNvPr id="9" name="Speech Bubble: Rectangle with Corners Rounded 9">
            <a:extLst>
              <a:ext uri="{FF2B5EF4-FFF2-40B4-BE49-F238E27FC236}">
                <a16:creationId xmlns:a16="http://schemas.microsoft.com/office/drawing/2014/main" id="{34335D9E-C4DC-A3A4-83F1-D2ED74096B0C}"/>
              </a:ext>
            </a:extLst>
          </p:cNvPr>
          <p:cNvSpPr/>
          <p:nvPr/>
        </p:nvSpPr>
        <p:spPr>
          <a:xfrm>
            <a:off x="628650" y="3583047"/>
            <a:ext cx="4894620" cy="429547"/>
          </a:xfrm>
          <a:prstGeom prst="roundRect">
            <a:avLst/>
          </a:prstGeom>
          <a:solidFill>
            <a:schemeClr val="bg1"/>
          </a:solidFill>
        </p:spPr>
        <p:style>
          <a:lnRef idx="2">
            <a:schemeClr val="accent1"/>
          </a:lnRef>
          <a:fillRef idx="1">
            <a:schemeClr val="lt1"/>
          </a:fillRef>
          <a:effectRef idx="0">
            <a:schemeClr val="accent1"/>
          </a:effectRef>
          <a:fontRef idx="minor">
            <a:schemeClr val="dk1"/>
          </a:fontRef>
        </p:style>
        <p:txBody>
          <a:bodyPr lIns="68580" tIns="34290" rIns="68580" bIns="34290" rtlCol="0" anchor="ctr"/>
          <a:lstStyle/>
          <a:p>
            <a:pPr defTabSz="685800">
              <a:buClrTx/>
            </a:pPr>
            <a:r>
              <a:rPr lang="en-US" sz="1350" kern="1200">
                <a:solidFill>
                  <a:srgbClr val="082B7A"/>
                </a:solidFill>
                <a:latin typeface="EC Square Sans Pro"/>
                <a:cs typeface="Arial"/>
              </a:rPr>
              <a:t>Within STEP </a:t>
            </a:r>
            <a:r>
              <a:rPr lang="en-US" sz="1350" b="1" kern="1200">
                <a:solidFill>
                  <a:srgbClr val="082B7A"/>
                </a:solidFill>
                <a:latin typeface="EC Square Sans Pro"/>
                <a:cs typeface="Arial"/>
              </a:rPr>
              <a:t>SECTORS</a:t>
            </a:r>
            <a:r>
              <a:rPr lang="en-US" sz="1350" kern="1200">
                <a:solidFill>
                  <a:srgbClr val="082B7A"/>
                </a:solidFill>
                <a:latin typeface="EC Square Sans Pro"/>
                <a:cs typeface="Arial"/>
              </a:rPr>
              <a:t>? (digital and deep tech, clean and resource efficient tech, biotech, </a:t>
            </a:r>
            <a:r>
              <a:rPr lang="en-US" sz="1350" kern="1200" err="1">
                <a:solidFill>
                  <a:srgbClr val="082B7A"/>
                </a:solidFill>
                <a:latin typeface="EC Square Sans Pro"/>
                <a:cs typeface="Arial"/>
              </a:rPr>
              <a:t>defence</a:t>
            </a:r>
            <a:r>
              <a:rPr lang="en-US" sz="1350" kern="1200">
                <a:solidFill>
                  <a:srgbClr val="082B7A"/>
                </a:solidFill>
                <a:latin typeface="EC Square Sans Pro"/>
                <a:cs typeface="Arial"/>
              </a:rPr>
              <a:t> tech</a:t>
            </a:r>
          </a:p>
        </p:txBody>
      </p:sp>
      <p:pic>
        <p:nvPicPr>
          <p:cNvPr id="11" name="Graphic 10" descr="Badge Cross with solid fill">
            <a:extLst>
              <a:ext uri="{FF2B5EF4-FFF2-40B4-BE49-F238E27FC236}">
                <a16:creationId xmlns:a16="http://schemas.microsoft.com/office/drawing/2014/main" id="{42B5A563-287F-6FB3-B4FF-321441AC8B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64559" y="1975624"/>
            <a:ext cx="372857" cy="372857"/>
          </a:xfrm>
          <a:prstGeom prst="rect">
            <a:avLst/>
          </a:prstGeom>
        </p:spPr>
      </p:pic>
      <p:cxnSp>
        <p:nvCxnSpPr>
          <p:cNvPr id="13" name="Straight Arrow Connector 12">
            <a:extLst>
              <a:ext uri="{FF2B5EF4-FFF2-40B4-BE49-F238E27FC236}">
                <a16:creationId xmlns:a16="http://schemas.microsoft.com/office/drawing/2014/main" id="{77C1CAAB-29E7-0833-5F16-AB84ACB1CB21}"/>
              </a:ext>
            </a:extLst>
          </p:cNvPr>
          <p:cNvCxnSpPr/>
          <p:nvPr/>
        </p:nvCxnSpPr>
        <p:spPr>
          <a:xfrm>
            <a:off x="1543048" y="2267131"/>
            <a:ext cx="0" cy="29436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a:extLst>
              <a:ext uri="{FF2B5EF4-FFF2-40B4-BE49-F238E27FC236}">
                <a16:creationId xmlns:a16="http://schemas.microsoft.com/office/drawing/2014/main" id="{2DB9EAFE-36EE-3AF6-1281-5A5FF41216C1}"/>
              </a:ext>
            </a:extLst>
          </p:cNvPr>
          <p:cNvCxnSpPr/>
          <p:nvPr/>
        </p:nvCxnSpPr>
        <p:spPr>
          <a:xfrm>
            <a:off x="1543049" y="3284077"/>
            <a:ext cx="0" cy="29436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15" name="Graphic 14" descr="Badge Tick1 with solid fill">
            <a:extLst>
              <a:ext uri="{FF2B5EF4-FFF2-40B4-BE49-F238E27FC236}">
                <a16:creationId xmlns:a16="http://schemas.microsoft.com/office/drawing/2014/main" id="{A713D36B-2DA7-D3CD-D1F2-1F32B1E790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30113" y="3019907"/>
            <a:ext cx="429547" cy="429547"/>
          </a:xfrm>
          <a:prstGeom prst="rect">
            <a:avLst/>
          </a:prstGeom>
        </p:spPr>
      </p:pic>
      <p:pic>
        <p:nvPicPr>
          <p:cNvPr id="16" name="Graphic 15" descr="Badge Tick1 with solid fill">
            <a:extLst>
              <a:ext uri="{FF2B5EF4-FFF2-40B4-BE49-F238E27FC236}">
                <a16:creationId xmlns:a16="http://schemas.microsoft.com/office/drawing/2014/main" id="{FE0AE1C3-BE93-955E-B3F0-057F4B883E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28274" y="4442762"/>
            <a:ext cx="429547" cy="429547"/>
          </a:xfrm>
          <a:prstGeom prst="rect">
            <a:avLst/>
          </a:prstGeom>
        </p:spPr>
      </p:pic>
      <p:cxnSp>
        <p:nvCxnSpPr>
          <p:cNvPr id="17" name="Straight Arrow Connector 16">
            <a:extLst>
              <a:ext uri="{FF2B5EF4-FFF2-40B4-BE49-F238E27FC236}">
                <a16:creationId xmlns:a16="http://schemas.microsoft.com/office/drawing/2014/main" id="{051A0579-C6F1-090C-9E35-BCE40421EFFC}"/>
              </a:ext>
            </a:extLst>
          </p:cNvPr>
          <p:cNvCxnSpPr>
            <a:cxnSpLocks/>
          </p:cNvCxnSpPr>
          <p:nvPr/>
        </p:nvCxnSpPr>
        <p:spPr>
          <a:xfrm>
            <a:off x="1806670" y="4683942"/>
            <a:ext cx="65077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0" name="TextBox 19">
            <a:extLst>
              <a:ext uri="{FF2B5EF4-FFF2-40B4-BE49-F238E27FC236}">
                <a16:creationId xmlns:a16="http://schemas.microsoft.com/office/drawing/2014/main" id="{DC78E77F-22DA-F3EC-CB0C-2A90761A7163}"/>
              </a:ext>
            </a:extLst>
          </p:cNvPr>
          <p:cNvSpPr txBox="1"/>
          <p:nvPr/>
        </p:nvSpPr>
        <p:spPr>
          <a:xfrm>
            <a:off x="2457443" y="4487734"/>
            <a:ext cx="4572000" cy="415498"/>
          </a:xfrm>
          <a:prstGeom prst="rect">
            <a:avLst/>
          </a:prstGeom>
          <a:noFill/>
        </p:spPr>
        <p:txBody>
          <a:bodyPr wrap="square">
            <a:spAutoFit/>
          </a:bodyPr>
          <a:lstStyle/>
          <a:p>
            <a:pPr defTabSz="685800">
              <a:buClrTx/>
            </a:pPr>
            <a:r>
              <a:rPr lang="en-US" sz="2100" b="1" kern="1200">
                <a:solidFill>
                  <a:srgbClr val="082B7A"/>
                </a:solidFill>
                <a:latin typeface="EC Square Sans Pro"/>
                <a:ea typeface="+mn-ea"/>
              </a:rPr>
              <a:t>STEP-relevant </a:t>
            </a:r>
            <a:endParaRPr lang="en-IE" sz="2100" b="1" kern="1200">
              <a:solidFill>
                <a:srgbClr val="082B7A"/>
              </a:solidFill>
              <a:ea typeface="+mn-ea"/>
              <a:cs typeface="+mn-cs"/>
            </a:endParaRPr>
          </a:p>
        </p:txBody>
      </p:sp>
      <p:pic>
        <p:nvPicPr>
          <p:cNvPr id="8" name="Graphic 7" descr="Badge Tick1 with solid fill">
            <a:extLst>
              <a:ext uri="{FF2B5EF4-FFF2-40B4-BE49-F238E27FC236}">
                <a16:creationId xmlns:a16="http://schemas.microsoft.com/office/drawing/2014/main" id="{8D0904E5-55C5-140D-B37C-E29BBFE04F3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28275" y="1990164"/>
            <a:ext cx="429547" cy="429547"/>
          </a:xfrm>
          <a:prstGeom prst="rect">
            <a:avLst/>
          </a:prstGeom>
        </p:spPr>
      </p:pic>
      <p:cxnSp>
        <p:nvCxnSpPr>
          <p:cNvPr id="21" name="Straight Arrow Connector 20">
            <a:extLst>
              <a:ext uri="{FF2B5EF4-FFF2-40B4-BE49-F238E27FC236}">
                <a16:creationId xmlns:a16="http://schemas.microsoft.com/office/drawing/2014/main" id="{E4700A76-8E93-13B6-ECD7-69004CF37FC5}"/>
              </a:ext>
            </a:extLst>
          </p:cNvPr>
          <p:cNvCxnSpPr>
            <a:cxnSpLocks/>
            <a:endCxn id="16" idx="0"/>
          </p:cNvCxnSpPr>
          <p:nvPr/>
        </p:nvCxnSpPr>
        <p:spPr>
          <a:xfrm>
            <a:off x="1541202" y="4012594"/>
            <a:ext cx="1846" cy="43016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2" name="Straight Arrow Connector 21">
            <a:extLst>
              <a:ext uri="{FF2B5EF4-FFF2-40B4-BE49-F238E27FC236}">
                <a16:creationId xmlns:a16="http://schemas.microsoft.com/office/drawing/2014/main" id="{40A60E91-9676-1AE8-397D-8476B4BEB92F}"/>
              </a:ext>
            </a:extLst>
          </p:cNvPr>
          <p:cNvCxnSpPr>
            <a:cxnSpLocks/>
          </p:cNvCxnSpPr>
          <p:nvPr/>
        </p:nvCxnSpPr>
        <p:spPr>
          <a:xfrm>
            <a:off x="4408843" y="2116495"/>
            <a:ext cx="275887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24" name="Graphic 23" descr="Badge Cross with solid fill">
            <a:extLst>
              <a:ext uri="{FF2B5EF4-FFF2-40B4-BE49-F238E27FC236}">
                <a16:creationId xmlns:a16="http://schemas.microsoft.com/office/drawing/2014/main" id="{ACB86AE6-81D9-DBEE-50A8-B0D5C337758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85531" y="3071298"/>
            <a:ext cx="372857" cy="372857"/>
          </a:xfrm>
          <a:prstGeom prst="rect">
            <a:avLst/>
          </a:prstGeom>
        </p:spPr>
      </p:pic>
      <p:pic>
        <p:nvPicPr>
          <p:cNvPr id="26" name="Graphic 25" descr="Badge Cross with solid fill">
            <a:extLst>
              <a:ext uri="{FF2B5EF4-FFF2-40B4-BE49-F238E27FC236}">
                <a16:creationId xmlns:a16="http://schemas.microsoft.com/office/drawing/2014/main" id="{C4656549-DC02-C6A5-D0A1-A2E32153B5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85530" y="4012294"/>
            <a:ext cx="372857" cy="372857"/>
          </a:xfrm>
          <a:prstGeom prst="rect">
            <a:avLst/>
          </a:prstGeom>
        </p:spPr>
      </p:pic>
      <p:cxnSp>
        <p:nvCxnSpPr>
          <p:cNvPr id="27" name="Straight Arrow Connector 26">
            <a:extLst>
              <a:ext uri="{FF2B5EF4-FFF2-40B4-BE49-F238E27FC236}">
                <a16:creationId xmlns:a16="http://schemas.microsoft.com/office/drawing/2014/main" id="{04D763CB-AE70-E110-4B2B-B055EE348E7B}"/>
              </a:ext>
            </a:extLst>
          </p:cNvPr>
          <p:cNvCxnSpPr>
            <a:cxnSpLocks/>
          </p:cNvCxnSpPr>
          <p:nvPr/>
        </p:nvCxnSpPr>
        <p:spPr>
          <a:xfrm>
            <a:off x="4437415" y="3284077"/>
            <a:ext cx="275887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8" name="Straight Arrow Connector 27">
            <a:extLst>
              <a:ext uri="{FF2B5EF4-FFF2-40B4-BE49-F238E27FC236}">
                <a16:creationId xmlns:a16="http://schemas.microsoft.com/office/drawing/2014/main" id="{6F1BD4B3-AF4B-09E8-3204-0B8220B4F7BD}"/>
              </a:ext>
            </a:extLst>
          </p:cNvPr>
          <p:cNvCxnSpPr>
            <a:cxnSpLocks/>
          </p:cNvCxnSpPr>
          <p:nvPr/>
        </p:nvCxnSpPr>
        <p:spPr>
          <a:xfrm>
            <a:off x="4408843" y="4208801"/>
            <a:ext cx="275887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9" name="TextBox 28">
            <a:extLst>
              <a:ext uri="{FF2B5EF4-FFF2-40B4-BE49-F238E27FC236}">
                <a16:creationId xmlns:a16="http://schemas.microsoft.com/office/drawing/2014/main" id="{070232E1-90FC-D76B-2C99-BFF0E7E05B2E}"/>
              </a:ext>
            </a:extLst>
          </p:cNvPr>
          <p:cNvSpPr txBox="1"/>
          <p:nvPr/>
        </p:nvSpPr>
        <p:spPr>
          <a:xfrm>
            <a:off x="7247672" y="1920287"/>
            <a:ext cx="1675327" cy="415498"/>
          </a:xfrm>
          <a:prstGeom prst="rect">
            <a:avLst/>
          </a:prstGeom>
          <a:noFill/>
        </p:spPr>
        <p:txBody>
          <a:bodyPr wrap="square">
            <a:spAutoFit/>
          </a:bodyPr>
          <a:lstStyle/>
          <a:p>
            <a:pPr defTabSz="685800">
              <a:buClrTx/>
            </a:pPr>
            <a:r>
              <a:rPr lang="en-US" sz="2100" b="1" kern="1200">
                <a:solidFill>
                  <a:srgbClr val="082B7A"/>
                </a:solidFill>
                <a:latin typeface="EC Square Sans Pro"/>
                <a:ea typeface="+mn-ea"/>
              </a:rPr>
              <a:t>Not STEP</a:t>
            </a:r>
            <a:endParaRPr lang="en-IE" sz="2100" b="1" kern="1200">
              <a:solidFill>
                <a:srgbClr val="082B7A"/>
              </a:solidFill>
              <a:ea typeface="+mn-ea"/>
              <a:cs typeface="+mn-cs"/>
            </a:endParaRPr>
          </a:p>
        </p:txBody>
      </p:sp>
      <p:sp>
        <p:nvSpPr>
          <p:cNvPr id="30" name="TextBox 29">
            <a:extLst>
              <a:ext uri="{FF2B5EF4-FFF2-40B4-BE49-F238E27FC236}">
                <a16:creationId xmlns:a16="http://schemas.microsoft.com/office/drawing/2014/main" id="{C5155F65-380E-9426-0FB8-50E26BC95FF1}"/>
              </a:ext>
            </a:extLst>
          </p:cNvPr>
          <p:cNvSpPr txBox="1"/>
          <p:nvPr/>
        </p:nvSpPr>
        <p:spPr>
          <a:xfrm>
            <a:off x="7260573" y="3029800"/>
            <a:ext cx="1675327" cy="415498"/>
          </a:xfrm>
          <a:prstGeom prst="rect">
            <a:avLst/>
          </a:prstGeom>
          <a:noFill/>
        </p:spPr>
        <p:txBody>
          <a:bodyPr wrap="square">
            <a:spAutoFit/>
          </a:bodyPr>
          <a:lstStyle/>
          <a:p>
            <a:pPr defTabSz="685800">
              <a:buClrTx/>
            </a:pPr>
            <a:r>
              <a:rPr lang="en-US" sz="2100" b="1" kern="1200">
                <a:solidFill>
                  <a:srgbClr val="082B7A"/>
                </a:solidFill>
                <a:latin typeface="EC Square Sans Pro"/>
                <a:ea typeface="+mn-ea"/>
              </a:rPr>
              <a:t>Not STEP</a:t>
            </a:r>
            <a:endParaRPr lang="en-IE" sz="2100" b="1" kern="1200">
              <a:solidFill>
                <a:srgbClr val="082B7A"/>
              </a:solidFill>
              <a:ea typeface="+mn-ea"/>
              <a:cs typeface="+mn-cs"/>
            </a:endParaRPr>
          </a:p>
        </p:txBody>
      </p:sp>
      <p:sp>
        <p:nvSpPr>
          <p:cNvPr id="31" name="TextBox 30">
            <a:extLst>
              <a:ext uri="{FF2B5EF4-FFF2-40B4-BE49-F238E27FC236}">
                <a16:creationId xmlns:a16="http://schemas.microsoft.com/office/drawing/2014/main" id="{792DA582-28FD-7020-DA64-68C87B14C6FA}"/>
              </a:ext>
            </a:extLst>
          </p:cNvPr>
          <p:cNvSpPr txBox="1"/>
          <p:nvPr/>
        </p:nvSpPr>
        <p:spPr>
          <a:xfrm>
            <a:off x="7260573" y="4012594"/>
            <a:ext cx="1675327" cy="415498"/>
          </a:xfrm>
          <a:prstGeom prst="rect">
            <a:avLst/>
          </a:prstGeom>
          <a:noFill/>
        </p:spPr>
        <p:txBody>
          <a:bodyPr wrap="square">
            <a:spAutoFit/>
          </a:bodyPr>
          <a:lstStyle/>
          <a:p>
            <a:pPr defTabSz="685800">
              <a:buClrTx/>
            </a:pPr>
            <a:r>
              <a:rPr lang="en-US" sz="2100" b="1" kern="1200">
                <a:solidFill>
                  <a:srgbClr val="082B7A"/>
                </a:solidFill>
                <a:latin typeface="EC Square Sans Pro"/>
                <a:ea typeface="+mn-ea"/>
              </a:rPr>
              <a:t>Not STEP</a:t>
            </a:r>
            <a:endParaRPr lang="en-IE" sz="2100" b="1" kern="1200">
              <a:solidFill>
                <a:srgbClr val="082B7A"/>
              </a:solidFill>
              <a:ea typeface="+mn-ea"/>
              <a:cs typeface="+mn-cs"/>
            </a:endParaRPr>
          </a:p>
        </p:txBody>
      </p:sp>
    </p:spTree>
    <p:extLst>
      <p:ext uri="{BB962C8B-B14F-4D97-AF65-F5344CB8AC3E}">
        <p14:creationId xmlns:p14="http://schemas.microsoft.com/office/powerpoint/2010/main" val="1016727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536D16-ACEA-AA79-1545-138CEF0CEBF3}"/>
              </a:ext>
            </a:extLst>
          </p:cNvPr>
          <p:cNvSpPr>
            <a:spLocks noGrp="1"/>
          </p:cNvSpPr>
          <p:nvPr>
            <p:ph type="sldNum" idx="12"/>
          </p:nvPr>
        </p:nvSpPr>
        <p:spPr/>
        <p:txBody>
          <a:bodyPr/>
          <a:lstStyle/>
          <a:p>
            <a:pPr defTabSz="685800">
              <a:buClrTx/>
            </a:pPr>
            <a:fld id="{00000000-1234-1234-1234-123412341234}" type="slidenum">
              <a:rPr lang="en-GB" kern="1200">
                <a:solidFill>
                  <a:prstClr val="black">
                    <a:tint val="75000"/>
                  </a:prstClr>
                </a:solidFill>
                <a:ea typeface="+mn-ea"/>
                <a:cs typeface="+mn-cs"/>
              </a:rPr>
              <a:pPr defTabSz="685800">
                <a:buClrTx/>
              </a:pPr>
              <a:t>29</a:t>
            </a:fld>
            <a:endParaRPr lang="en-GB" kern="1200">
              <a:solidFill>
                <a:prstClr val="black">
                  <a:tint val="75000"/>
                </a:prstClr>
              </a:solidFill>
              <a:ea typeface="+mn-ea"/>
              <a:cs typeface="+mn-cs"/>
            </a:endParaRPr>
          </a:p>
        </p:txBody>
      </p:sp>
      <p:sp>
        <p:nvSpPr>
          <p:cNvPr id="3" name="Title 2">
            <a:extLst>
              <a:ext uri="{FF2B5EF4-FFF2-40B4-BE49-F238E27FC236}">
                <a16:creationId xmlns:a16="http://schemas.microsoft.com/office/drawing/2014/main" id="{9B19298E-B744-2CDB-87B1-40B8F11DC5CF}"/>
              </a:ext>
            </a:extLst>
          </p:cNvPr>
          <p:cNvSpPr>
            <a:spLocks noGrp="1"/>
          </p:cNvSpPr>
          <p:nvPr>
            <p:ph type="title"/>
          </p:nvPr>
        </p:nvSpPr>
        <p:spPr>
          <a:xfrm>
            <a:off x="729374" y="264264"/>
            <a:ext cx="7886700" cy="586768"/>
          </a:xfrm>
        </p:spPr>
        <p:txBody>
          <a:bodyPr/>
          <a:lstStyle/>
          <a:p>
            <a:r>
              <a:rPr lang="en-US">
                <a:latin typeface="EC Square Sans Pro"/>
              </a:rPr>
              <a:t>Common misunderstandings on STEP scope</a:t>
            </a:r>
            <a:endParaRPr lang="en-US"/>
          </a:p>
        </p:txBody>
      </p:sp>
      <p:sp>
        <p:nvSpPr>
          <p:cNvPr id="4" name="Text Placeholder 3">
            <a:extLst>
              <a:ext uri="{FF2B5EF4-FFF2-40B4-BE49-F238E27FC236}">
                <a16:creationId xmlns:a16="http://schemas.microsoft.com/office/drawing/2014/main" id="{4A1587B8-E603-B554-B0AF-DAC8AC8B1B87}"/>
              </a:ext>
            </a:extLst>
          </p:cNvPr>
          <p:cNvSpPr>
            <a:spLocks noGrp="1"/>
          </p:cNvSpPr>
          <p:nvPr>
            <p:ph type="body" idx="1"/>
          </p:nvPr>
        </p:nvSpPr>
        <p:spPr>
          <a:xfrm>
            <a:off x="597025" y="1936622"/>
            <a:ext cx="2946734" cy="761747"/>
          </a:xfrm>
        </p:spPr>
        <p:txBody>
          <a:bodyPr/>
          <a:lstStyle/>
          <a:p>
            <a:pPr marL="57150" indent="0" algn="ctr">
              <a:buNone/>
            </a:pPr>
            <a:r>
              <a:rPr lang="en-US" sz="1350">
                <a:solidFill>
                  <a:schemeClr val="accent4"/>
                </a:solidFill>
              </a:rPr>
              <a:t>Deployment of existing technologies instead of the development or manufacturing</a:t>
            </a:r>
          </a:p>
          <a:p>
            <a:pPr algn="ctr"/>
            <a:endParaRPr lang="en-US" sz="1350">
              <a:solidFill>
                <a:schemeClr val="accent4"/>
              </a:solidFill>
            </a:endParaRPr>
          </a:p>
          <a:p>
            <a:pPr algn="ctr"/>
            <a:endParaRPr lang="en-US" sz="1350">
              <a:solidFill>
                <a:schemeClr val="accent4"/>
              </a:solidFill>
            </a:endParaRPr>
          </a:p>
        </p:txBody>
      </p:sp>
      <p:pic>
        <p:nvPicPr>
          <p:cNvPr id="7" name="Graphic 6" descr="Man with cane with solid fill">
            <a:extLst>
              <a:ext uri="{FF2B5EF4-FFF2-40B4-BE49-F238E27FC236}">
                <a16:creationId xmlns:a16="http://schemas.microsoft.com/office/drawing/2014/main" id="{742E802F-69AA-ECA3-F706-467E291AC1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74290" y="2927579"/>
            <a:ext cx="900247" cy="900247"/>
          </a:xfrm>
          <a:prstGeom prst="rect">
            <a:avLst/>
          </a:prstGeom>
        </p:spPr>
      </p:pic>
      <p:pic>
        <p:nvPicPr>
          <p:cNvPr id="11" name="Graphic 10" descr="Production with solid fill">
            <a:extLst>
              <a:ext uri="{FF2B5EF4-FFF2-40B4-BE49-F238E27FC236}">
                <a16:creationId xmlns:a16="http://schemas.microsoft.com/office/drawing/2014/main" id="{7E364BB7-1F15-E418-B412-F677FFA867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96622" y="909802"/>
            <a:ext cx="1003478" cy="1003478"/>
          </a:xfrm>
          <a:prstGeom prst="rect">
            <a:avLst/>
          </a:prstGeom>
        </p:spPr>
      </p:pic>
      <p:pic>
        <p:nvPicPr>
          <p:cNvPr id="17" name="Graphic 16" descr="Microscope with solid fill">
            <a:extLst>
              <a:ext uri="{FF2B5EF4-FFF2-40B4-BE49-F238E27FC236}">
                <a16:creationId xmlns:a16="http://schemas.microsoft.com/office/drawing/2014/main" id="{5B061D76-124D-B41C-B610-C5C4DDE88CA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04906" y="3007102"/>
            <a:ext cx="930971" cy="930971"/>
          </a:xfrm>
          <a:prstGeom prst="rect">
            <a:avLst/>
          </a:prstGeom>
        </p:spPr>
      </p:pic>
      <p:pic>
        <p:nvPicPr>
          <p:cNvPr id="19" name="Graphic 18" descr="Scientist male with solid fill">
            <a:extLst>
              <a:ext uri="{FF2B5EF4-FFF2-40B4-BE49-F238E27FC236}">
                <a16:creationId xmlns:a16="http://schemas.microsoft.com/office/drawing/2014/main" id="{1B9ADC39-C238-BEF8-9123-165375B5049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17278" y="978598"/>
            <a:ext cx="886733" cy="886733"/>
          </a:xfrm>
          <a:prstGeom prst="rect">
            <a:avLst/>
          </a:prstGeom>
        </p:spPr>
      </p:pic>
      <p:sp>
        <p:nvSpPr>
          <p:cNvPr id="21" name="TextBox 20">
            <a:extLst>
              <a:ext uri="{FF2B5EF4-FFF2-40B4-BE49-F238E27FC236}">
                <a16:creationId xmlns:a16="http://schemas.microsoft.com/office/drawing/2014/main" id="{59DDDE0F-EE8A-D25E-7C1C-E1BCC4635B89}"/>
              </a:ext>
            </a:extLst>
          </p:cNvPr>
          <p:cNvSpPr txBox="1"/>
          <p:nvPr/>
        </p:nvSpPr>
        <p:spPr>
          <a:xfrm>
            <a:off x="5683005" y="3973639"/>
            <a:ext cx="2482815" cy="784830"/>
          </a:xfrm>
          <a:prstGeom prst="rect">
            <a:avLst/>
          </a:prstGeom>
          <a:noFill/>
        </p:spPr>
        <p:txBody>
          <a:bodyPr wrap="square">
            <a:spAutoFit/>
          </a:bodyPr>
          <a:lstStyle/>
          <a:p>
            <a:pPr algn="ctr" defTabSz="685800">
              <a:buClrTx/>
            </a:pPr>
            <a:r>
              <a:rPr lang="en-US" sz="1500" kern="1200">
                <a:solidFill>
                  <a:srgbClr val="082B7A"/>
                </a:solidFill>
                <a:latin typeface="EC Square Sans Cond Pro" panose="020B0506040000020004" pitchFamily="34" charset="0"/>
                <a:ea typeface="+mn-ea"/>
                <a:cs typeface="+mn-cs"/>
              </a:rPr>
              <a:t>Skills related to the sectors and not to the development of technologies</a:t>
            </a:r>
          </a:p>
        </p:txBody>
      </p:sp>
      <p:sp>
        <p:nvSpPr>
          <p:cNvPr id="23" name="TextBox 22">
            <a:extLst>
              <a:ext uri="{FF2B5EF4-FFF2-40B4-BE49-F238E27FC236}">
                <a16:creationId xmlns:a16="http://schemas.microsoft.com/office/drawing/2014/main" id="{81E209C6-D059-CFFD-FA14-974E6B98D63D}"/>
              </a:ext>
            </a:extLst>
          </p:cNvPr>
          <p:cNvSpPr txBox="1"/>
          <p:nvPr/>
        </p:nvSpPr>
        <p:spPr>
          <a:xfrm>
            <a:off x="5437849" y="1913279"/>
            <a:ext cx="2973130" cy="992579"/>
          </a:xfrm>
          <a:prstGeom prst="rect">
            <a:avLst/>
          </a:prstGeom>
          <a:noFill/>
        </p:spPr>
        <p:txBody>
          <a:bodyPr wrap="square" lIns="68580" tIns="34290" rIns="68580" bIns="34290" anchor="t">
            <a:spAutoFit/>
          </a:bodyPr>
          <a:lstStyle/>
          <a:p>
            <a:pPr algn="ctr" defTabSz="685800">
              <a:buClrTx/>
            </a:pPr>
            <a:r>
              <a:rPr lang="en-US" sz="1500" kern="1200">
                <a:solidFill>
                  <a:srgbClr val="082B7A"/>
                </a:solidFill>
                <a:latin typeface="EC Square Sans Cond Pro"/>
                <a:ea typeface="+mn-ea"/>
                <a:cs typeface="+mn-cs"/>
              </a:rPr>
              <a:t>Actions on fundamental research and whose feasibility has not been tested</a:t>
            </a:r>
          </a:p>
          <a:p>
            <a:pPr algn="ctr" defTabSz="685800">
              <a:buClrTx/>
            </a:pPr>
            <a:endParaRPr lang="en-US" sz="1500" kern="1200">
              <a:solidFill>
                <a:srgbClr val="082B7A"/>
              </a:solidFill>
              <a:latin typeface="EC Square Sans Cond Pro" panose="020B0506040000020004" pitchFamily="34" charset="0"/>
              <a:ea typeface="+mn-ea"/>
              <a:cs typeface="+mn-cs"/>
            </a:endParaRPr>
          </a:p>
        </p:txBody>
      </p:sp>
      <p:sp>
        <p:nvSpPr>
          <p:cNvPr id="25" name="TextBox 24">
            <a:extLst>
              <a:ext uri="{FF2B5EF4-FFF2-40B4-BE49-F238E27FC236}">
                <a16:creationId xmlns:a16="http://schemas.microsoft.com/office/drawing/2014/main" id="{5F40BA4F-1507-D179-E6D3-EA1A08AAAA1C}"/>
              </a:ext>
            </a:extLst>
          </p:cNvPr>
          <p:cNvSpPr txBox="1"/>
          <p:nvPr/>
        </p:nvSpPr>
        <p:spPr>
          <a:xfrm>
            <a:off x="523144" y="3973639"/>
            <a:ext cx="3243524" cy="992579"/>
          </a:xfrm>
          <a:prstGeom prst="rect">
            <a:avLst/>
          </a:prstGeom>
          <a:noFill/>
        </p:spPr>
        <p:txBody>
          <a:bodyPr wrap="square" lIns="68580" tIns="34290" rIns="68580" bIns="34290" anchor="t">
            <a:spAutoFit/>
          </a:bodyPr>
          <a:lstStyle/>
          <a:p>
            <a:pPr algn="ctr" defTabSz="685800">
              <a:buClrTx/>
            </a:pPr>
            <a:r>
              <a:rPr lang="en-US" sz="1500" kern="1200">
                <a:solidFill>
                  <a:srgbClr val="082B7A"/>
                </a:solidFill>
                <a:latin typeface="EC Square Sans Cond Pro"/>
                <a:ea typeface="+mn-ea"/>
                <a:cs typeface="+mn-cs"/>
              </a:rPr>
              <a:t>Equipment and infrastructure with no criticality/specificity to a STEP technology or not listed as associated service</a:t>
            </a:r>
          </a:p>
        </p:txBody>
      </p:sp>
      <p:sp>
        <p:nvSpPr>
          <p:cNvPr id="5" name="TextBox 4">
            <a:extLst>
              <a:ext uri="{FF2B5EF4-FFF2-40B4-BE49-F238E27FC236}">
                <a16:creationId xmlns:a16="http://schemas.microsoft.com/office/drawing/2014/main" id="{47182674-D469-0A4A-5818-5AE2E3DF3D8F}"/>
              </a:ext>
            </a:extLst>
          </p:cNvPr>
          <p:cNvSpPr txBox="1"/>
          <p:nvPr/>
        </p:nvSpPr>
        <p:spPr>
          <a:xfrm>
            <a:off x="728041" y="146818"/>
            <a:ext cx="2839504" cy="461665"/>
          </a:xfrm>
          <a:prstGeom prst="rect">
            <a:avLst/>
          </a:prstGeom>
          <a:noFill/>
        </p:spPr>
        <p:txBody>
          <a:bodyPr wrap="square">
            <a:spAutoFit/>
          </a:bodyPr>
          <a:lstStyle/>
          <a:p>
            <a:pPr defTabSz="685800">
              <a:buClrTx/>
            </a:pPr>
            <a:r>
              <a:rPr lang="en-IE" sz="2400" b="1" kern="1200">
                <a:solidFill>
                  <a:srgbClr val="FFC000"/>
                </a:solidFill>
                <a:latin typeface="EC Square Sans Pro"/>
                <a:ea typeface="+mn-ea"/>
                <a:cs typeface="+mn-cs"/>
              </a:rPr>
              <a:t>STEP</a:t>
            </a:r>
            <a:endParaRPr lang="en-GB" sz="2400" b="1" kern="1200" spc="-23">
              <a:solidFill>
                <a:srgbClr val="0D47C9"/>
              </a:solidFill>
              <a:latin typeface="EC Square Sans Pro" panose="020B0506040000020004" pitchFamily="34" charset="0"/>
              <a:ea typeface="+mn-ea"/>
              <a:cs typeface="+mn-cs"/>
            </a:endParaRPr>
          </a:p>
        </p:txBody>
      </p:sp>
    </p:spTree>
    <p:extLst>
      <p:ext uri="{BB962C8B-B14F-4D97-AF65-F5344CB8AC3E}">
        <p14:creationId xmlns:p14="http://schemas.microsoft.com/office/powerpoint/2010/main" val="2809452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4"/>
          <p:cNvSpPr txBox="1">
            <a:spLocks noGrp="1"/>
          </p:cNvSpPr>
          <p:nvPr>
            <p:ph type="title"/>
          </p:nvPr>
        </p:nvSpPr>
        <p:spPr>
          <a:xfrm>
            <a:off x="290525" y="1442461"/>
            <a:ext cx="6803613" cy="1132123"/>
          </a:xfrm>
          <a:prstGeom prst="rect">
            <a:avLst/>
          </a:prstGeom>
          <a:noFill/>
          <a:ln>
            <a:noFill/>
          </a:ln>
        </p:spPr>
        <p:txBody>
          <a:bodyPr spcFirstLastPara="1" wrap="square" lIns="228600" tIns="91425" rIns="221350" bIns="91425" anchor="b" anchorCtr="0">
            <a:noAutofit/>
          </a:bodyPr>
          <a:lstStyle/>
          <a:p>
            <a:r>
              <a:rPr lang="en-US"/>
              <a:t>Welcome &amp; Introduction to the Innovators’ Initiative </a:t>
            </a:r>
          </a:p>
        </p:txBody>
      </p:sp>
      <p:sp>
        <p:nvSpPr>
          <p:cNvPr id="4" name="Subtitle 3">
            <a:extLst>
              <a:ext uri="{FF2B5EF4-FFF2-40B4-BE49-F238E27FC236}">
                <a16:creationId xmlns:a16="http://schemas.microsoft.com/office/drawing/2014/main" id="{6F7F7470-3F02-5C99-A1F1-E46B227BE732}"/>
              </a:ext>
            </a:extLst>
          </p:cNvPr>
          <p:cNvSpPr>
            <a:spLocks noGrp="1"/>
          </p:cNvSpPr>
          <p:nvPr>
            <p:ph type="subTitle" idx="1"/>
          </p:nvPr>
        </p:nvSpPr>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98E87-24C3-56D3-B6E5-CAC1160C9FD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C29CF4-9095-9A84-C196-450A8B894574}"/>
              </a:ext>
            </a:extLst>
          </p:cNvPr>
          <p:cNvSpPr>
            <a:spLocks noGrp="1"/>
          </p:cNvSpPr>
          <p:nvPr>
            <p:ph type="sldNum" sz="quarter" idx="12"/>
          </p:nvPr>
        </p:nvSpPr>
        <p:spPr/>
        <p:txBody>
          <a:bodyPr/>
          <a:lstStyle/>
          <a:p>
            <a:pPr defTabSz="685800">
              <a:buClrTx/>
            </a:pPr>
            <a:fld id="{F46C79FD-C571-418B-AB0F-5EE936C85276}" type="slidenum">
              <a:rPr lang="en-GB" kern="1200">
                <a:solidFill>
                  <a:prstClr val="black">
                    <a:tint val="75000"/>
                  </a:prstClr>
                </a:solidFill>
                <a:ea typeface="+mn-ea"/>
                <a:cs typeface="+mn-cs"/>
              </a:rPr>
              <a:pPr defTabSz="685800">
                <a:buClrTx/>
              </a:pPr>
              <a:t>30</a:t>
            </a:fld>
            <a:endParaRPr lang="en-GB" kern="1200">
              <a:solidFill>
                <a:prstClr val="black">
                  <a:tint val="75000"/>
                </a:prstClr>
              </a:solidFill>
              <a:ea typeface="+mn-ea"/>
              <a:cs typeface="+mn-cs"/>
            </a:endParaRPr>
          </a:p>
        </p:txBody>
      </p:sp>
      <p:sp>
        <p:nvSpPr>
          <p:cNvPr id="3" name="Text Placeholder 2">
            <a:extLst>
              <a:ext uri="{FF2B5EF4-FFF2-40B4-BE49-F238E27FC236}">
                <a16:creationId xmlns:a16="http://schemas.microsoft.com/office/drawing/2014/main" id="{C78A58CC-B4B0-CC35-49A3-B7365102B079}"/>
              </a:ext>
            </a:extLst>
          </p:cNvPr>
          <p:cNvSpPr>
            <a:spLocks noGrp="1"/>
          </p:cNvSpPr>
          <p:nvPr>
            <p:ph type="body" sz="quarter" idx="13"/>
          </p:nvPr>
        </p:nvSpPr>
        <p:spPr/>
        <p:txBody>
          <a:bodyPr/>
          <a:lstStyle/>
          <a:p>
            <a:endParaRPr lang="en-US"/>
          </a:p>
        </p:txBody>
      </p:sp>
      <p:sp>
        <p:nvSpPr>
          <p:cNvPr id="4" name="Title 3">
            <a:extLst>
              <a:ext uri="{FF2B5EF4-FFF2-40B4-BE49-F238E27FC236}">
                <a16:creationId xmlns:a16="http://schemas.microsoft.com/office/drawing/2014/main" id="{F5F9B9D0-ED0A-6426-DC72-343BCAB64324}"/>
              </a:ext>
            </a:extLst>
          </p:cNvPr>
          <p:cNvSpPr>
            <a:spLocks noGrp="1"/>
          </p:cNvSpPr>
          <p:nvPr>
            <p:ph type="ctrTitle"/>
          </p:nvPr>
        </p:nvSpPr>
        <p:spPr>
          <a:xfrm>
            <a:off x="803513" y="2571750"/>
            <a:ext cx="3780235" cy="1717617"/>
          </a:xfrm>
        </p:spPr>
        <p:txBody>
          <a:bodyPr/>
          <a:lstStyle/>
          <a:p>
            <a:r>
              <a:rPr lang="en-US" sz="4050">
                <a:latin typeface="EC Square Sans Pro"/>
              </a:rPr>
              <a:t>The STEP Portal</a:t>
            </a:r>
            <a:endParaRPr lang="en-US" sz="4050"/>
          </a:p>
        </p:txBody>
      </p:sp>
      <p:sp>
        <p:nvSpPr>
          <p:cNvPr id="6" name="Subtitle 4">
            <a:extLst>
              <a:ext uri="{FF2B5EF4-FFF2-40B4-BE49-F238E27FC236}">
                <a16:creationId xmlns:a16="http://schemas.microsoft.com/office/drawing/2014/main" id="{C797E233-A348-2136-C52E-BFD102C3771B}"/>
              </a:ext>
            </a:extLst>
          </p:cNvPr>
          <p:cNvSpPr>
            <a:spLocks noGrp="1"/>
          </p:cNvSpPr>
          <p:nvPr>
            <p:ph type="subTitle" idx="1"/>
          </p:nvPr>
        </p:nvSpPr>
        <p:spPr>
          <a:xfrm>
            <a:off x="803513" y="3292473"/>
            <a:ext cx="5909886" cy="881540"/>
          </a:xfrm>
        </p:spPr>
        <p:txBody>
          <a:bodyPr vert="horz" lIns="68580" tIns="34290" rIns="68580" bIns="34290" rtlCol="0" anchor="t">
            <a:noAutofit/>
          </a:bodyPr>
          <a:lstStyle/>
          <a:p>
            <a:endParaRPr lang="en-US"/>
          </a:p>
        </p:txBody>
      </p:sp>
    </p:spTree>
    <p:extLst>
      <p:ext uri="{BB962C8B-B14F-4D97-AF65-F5344CB8AC3E}">
        <p14:creationId xmlns:p14="http://schemas.microsoft.com/office/powerpoint/2010/main" val="1467220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texte, capture d’écran, Système d’exploitation, Page web&#10;&#10;Description générée automatiquement">
            <a:extLst>
              <a:ext uri="{FF2B5EF4-FFF2-40B4-BE49-F238E27FC236}">
                <a16:creationId xmlns:a16="http://schemas.microsoft.com/office/drawing/2014/main" id="{E3681E73-10AD-1ABC-E8A6-0EDD2599BE2F}"/>
              </a:ext>
            </a:extLst>
          </p:cNvPr>
          <p:cNvPicPr>
            <a:picLocks noChangeAspect="1"/>
          </p:cNvPicPr>
          <p:nvPr/>
        </p:nvPicPr>
        <p:blipFill>
          <a:blip r:embed="rId3"/>
          <a:stretch>
            <a:fillRect/>
          </a:stretch>
        </p:blipFill>
        <p:spPr>
          <a:xfrm>
            <a:off x="786072" y="878681"/>
            <a:ext cx="6231461" cy="3724275"/>
          </a:xfrm>
          <a:prstGeom prst="rect">
            <a:avLst/>
          </a:prstGeom>
          <a:effectLst>
            <a:outerShdw blurRad="50800" dist="215900" dir="2700000">
              <a:srgbClr val="000000">
                <a:alpha val="40000"/>
              </a:srgbClr>
            </a:outerShdw>
          </a:effectLst>
        </p:spPr>
      </p:pic>
      <p:sp>
        <p:nvSpPr>
          <p:cNvPr id="3" name="Slide Number Placeholder 2">
            <a:extLst>
              <a:ext uri="{FF2B5EF4-FFF2-40B4-BE49-F238E27FC236}">
                <a16:creationId xmlns:a16="http://schemas.microsoft.com/office/drawing/2014/main" id="{F3DCD295-C568-EF54-6FEB-E3830757A1D3}"/>
              </a:ext>
            </a:extLst>
          </p:cNvPr>
          <p:cNvSpPr>
            <a:spLocks noGrp="1"/>
          </p:cNvSpPr>
          <p:nvPr>
            <p:ph type="sldNum" sz="quarter" idx="12"/>
          </p:nvPr>
        </p:nvSpPr>
        <p:spPr/>
        <p:txBody>
          <a:bodyPr/>
          <a:lstStyle/>
          <a:p>
            <a:pPr defTabSz="685800">
              <a:buClrTx/>
            </a:pPr>
            <a:fld id="{F46C79FD-C571-418B-AB0F-5EE936C85276}" type="slidenum">
              <a:rPr lang="en-GB" kern="1200">
                <a:solidFill>
                  <a:prstClr val="black">
                    <a:tint val="75000"/>
                  </a:prstClr>
                </a:solidFill>
                <a:ea typeface="+mn-ea"/>
                <a:cs typeface="+mn-cs"/>
              </a:rPr>
              <a:pPr defTabSz="685800">
                <a:buClrTx/>
              </a:pPr>
              <a:t>31</a:t>
            </a:fld>
            <a:endParaRPr lang="en-GB" kern="1200">
              <a:solidFill>
                <a:prstClr val="black">
                  <a:tint val="75000"/>
                </a:prstClr>
              </a:solidFill>
              <a:ea typeface="+mn-ea"/>
              <a:cs typeface="+mn-cs"/>
            </a:endParaRPr>
          </a:p>
        </p:txBody>
      </p:sp>
      <p:sp>
        <p:nvSpPr>
          <p:cNvPr id="4" name="Title 3">
            <a:extLst>
              <a:ext uri="{FF2B5EF4-FFF2-40B4-BE49-F238E27FC236}">
                <a16:creationId xmlns:a16="http://schemas.microsoft.com/office/drawing/2014/main" id="{EFCFD28F-B229-504F-0076-56415894E5A0}"/>
              </a:ext>
            </a:extLst>
          </p:cNvPr>
          <p:cNvSpPr>
            <a:spLocks noGrp="1"/>
          </p:cNvSpPr>
          <p:nvPr>
            <p:ph type="title"/>
          </p:nvPr>
        </p:nvSpPr>
        <p:spPr>
          <a:xfrm>
            <a:off x="728042" y="289279"/>
            <a:ext cx="7886700" cy="586768"/>
          </a:xfrm>
        </p:spPr>
        <p:txBody>
          <a:bodyPr/>
          <a:lstStyle/>
          <a:p>
            <a:r>
              <a:rPr lang="en-US">
                <a:latin typeface="EC Square Sans Pro"/>
              </a:rPr>
              <a:t>Portal : Central access point for users</a:t>
            </a:r>
            <a:endParaRPr lang="en-US" sz="2400"/>
          </a:p>
        </p:txBody>
      </p:sp>
      <p:pic>
        <p:nvPicPr>
          <p:cNvPr id="11" name="Espace réservé du contenu 10" descr="Une image contenant motif, carré, art, pixel&#10;&#10;Description générée automatiquement">
            <a:extLst>
              <a:ext uri="{FF2B5EF4-FFF2-40B4-BE49-F238E27FC236}">
                <a16:creationId xmlns:a16="http://schemas.microsoft.com/office/drawing/2014/main" id="{E10A3D3F-7878-EDAE-5E1D-A65A5B886414}"/>
              </a:ext>
            </a:extLst>
          </p:cNvPr>
          <p:cNvPicPr>
            <a:picLocks noGrp="1" noChangeAspect="1"/>
          </p:cNvPicPr>
          <p:nvPr>
            <p:ph idx="1"/>
          </p:nvPr>
        </p:nvPicPr>
        <p:blipFill>
          <a:blip r:embed="rId4"/>
          <a:stretch>
            <a:fillRect/>
          </a:stretch>
        </p:blipFill>
        <p:spPr>
          <a:xfrm>
            <a:off x="6606380" y="1672169"/>
            <a:ext cx="1864519" cy="1900238"/>
          </a:xfrm>
        </p:spPr>
      </p:pic>
      <p:sp>
        <p:nvSpPr>
          <p:cNvPr id="10" name="TextBox 3">
            <a:extLst>
              <a:ext uri="{FF2B5EF4-FFF2-40B4-BE49-F238E27FC236}">
                <a16:creationId xmlns:a16="http://schemas.microsoft.com/office/drawing/2014/main" id="{B3075634-1677-BF20-F66C-B6B8C463AC33}"/>
              </a:ext>
            </a:extLst>
          </p:cNvPr>
          <p:cNvSpPr txBox="1"/>
          <p:nvPr/>
        </p:nvSpPr>
        <p:spPr>
          <a:xfrm>
            <a:off x="728042" y="146818"/>
            <a:ext cx="1060694" cy="461665"/>
          </a:xfrm>
          <a:prstGeom prst="rect">
            <a:avLst/>
          </a:prstGeom>
          <a:noFill/>
        </p:spPr>
        <p:txBody>
          <a:bodyPr wrap="square">
            <a:spAutoFit/>
          </a:bodyPr>
          <a:lstStyle/>
          <a:p>
            <a:pPr defTabSz="685800">
              <a:buClrTx/>
            </a:pPr>
            <a:r>
              <a:rPr lang="en-IE" sz="2400" b="1" kern="1200">
                <a:solidFill>
                  <a:srgbClr val="FFC000"/>
                </a:solidFill>
                <a:latin typeface="EC Square Sans Pro"/>
                <a:ea typeface="+mn-ea"/>
                <a:cs typeface="+mn-cs"/>
              </a:rPr>
              <a:t>STEP</a:t>
            </a:r>
            <a:endParaRPr lang="en-IE" sz="2400" kern="1200">
              <a:solidFill>
                <a:prstClr val="black"/>
              </a:solidFill>
              <a:ea typeface="+mn-ea"/>
              <a:cs typeface="+mn-cs"/>
            </a:endParaRPr>
          </a:p>
        </p:txBody>
      </p:sp>
    </p:spTree>
    <p:extLst>
      <p:ext uri="{BB962C8B-B14F-4D97-AF65-F5344CB8AC3E}">
        <p14:creationId xmlns:p14="http://schemas.microsoft.com/office/powerpoint/2010/main" val="16616586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986B4-9121-38D1-DA8B-5E06C52CF2C4}"/>
            </a:ext>
          </a:extLst>
        </p:cNvPr>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2F9B1B69-5134-128C-9BCC-9952314ED7A7}"/>
              </a:ext>
            </a:extLst>
          </p:cNvPr>
          <p:cNvSpPr>
            <a:spLocks noGrp="1"/>
          </p:cNvSpPr>
          <p:nvPr>
            <p:ph sz="half" idx="1"/>
          </p:nvPr>
        </p:nvSpPr>
        <p:spPr>
          <a:xfrm>
            <a:off x="628650" y="1106837"/>
            <a:ext cx="3996000" cy="2929826"/>
          </a:xfrm>
        </p:spPr>
        <p:txBody>
          <a:bodyPr/>
          <a:lstStyle/>
          <a:p>
            <a:pPr marL="0" indent="0">
              <a:buNone/>
            </a:pPr>
            <a:r>
              <a:rPr lang="en-US" b="1" err="1"/>
              <a:t>PhotonChip</a:t>
            </a:r>
            <a:r>
              <a:rPr lang="en-US" b="1"/>
              <a:t>: Covering the whole value chain of photonic technologies</a:t>
            </a:r>
          </a:p>
          <a:p>
            <a:r>
              <a:rPr lang="en-US" sz="1650" err="1"/>
              <a:t>PhotonChip</a:t>
            </a:r>
            <a:r>
              <a:rPr lang="en-US" sz="1650"/>
              <a:t> is a platform project that will help bring photonic technologies, in particular integrated photonics and photonic chips, from scientific feasibility to prototype stage to be applied in, for instance, communications as 6G transceivers, sensors, quantum computing and technology platforms.  </a:t>
            </a:r>
          </a:p>
          <a:p>
            <a:pPr marL="0" indent="0">
              <a:buNone/>
            </a:pPr>
            <a:r>
              <a:rPr lang="en-IE" sz="1650"/>
              <a:t>Catalonia, Spain</a:t>
            </a:r>
          </a:p>
          <a:p>
            <a:endParaRPr lang="en-US"/>
          </a:p>
          <a:p>
            <a:endParaRPr lang="en-US"/>
          </a:p>
        </p:txBody>
      </p:sp>
      <p:sp>
        <p:nvSpPr>
          <p:cNvPr id="2" name="Slide Number Placeholder 1">
            <a:extLst>
              <a:ext uri="{FF2B5EF4-FFF2-40B4-BE49-F238E27FC236}">
                <a16:creationId xmlns:a16="http://schemas.microsoft.com/office/drawing/2014/main" id="{F3505CDF-D107-DD25-A313-DAD24DA1B4EC}"/>
              </a:ext>
            </a:extLst>
          </p:cNvPr>
          <p:cNvSpPr>
            <a:spLocks noGrp="1"/>
          </p:cNvSpPr>
          <p:nvPr>
            <p:ph type="sldNum" sz="quarter" idx="12"/>
          </p:nvPr>
        </p:nvSpPr>
        <p:spPr>
          <a:xfrm>
            <a:off x="628650" y="4598465"/>
            <a:ext cx="2057400" cy="273844"/>
          </a:xfrm>
        </p:spPr>
        <p:txBody>
          <a:bodyPr anchor="ctr">
            <a:normAutofit/>
          </a:bodyPr>
          <a:lstStyle/>
          <a:p>
            <a:pPr defTabSz="685800">
              <a:spcAft>
                <a:spcPts val="450"/>
              </a:spcAft>
              <a:buClrTx/>
            </a:pPr>
            <a:fld id="{F46C79FD-C571-418B-AB0F-5EE936C85276}" type="slidenum">
              <a:rPr lang="en-GB" kern="1200">
                <a:solidFill>
                  <a:prstClr val="black">
                    <a:tint val="75000"/>
                  </a:prstClr>
                </a:solidFill>
                <a:ea typeface="+mn-ea"/>
                <a:cs typeface="+mn-cs"/>
              </a:rPr>
              <a:pPr defTabSz="685800">
                <a:spcAft>
                  <a:spcPts val="450"/>
                </a:spcAft>
                <a:buClrTx/>
              </a:pPr>
              <a:t>32</a:t>
            </a:fld>
            <a:endParaRPr lang="en-GB" kern="1200">
              <a:solidFill>
                <a:prstClr val="black">
                  <a:tint val="75000"/>
                </a:prstClr>
              </a:solidFill>
              <a:ea typeface="+mn-ea"/>
              <a:cs typeface="+mn-cs"/>
            </a:endParaRPr>
          </a:p>
        </p:txBody>
      </p:sp>
      <p:sp>
        <p:nvSpPr>
          <p:cNvPr id="3" name="Title 2">
            <a:extLst>
              <a:ext uri="{FF2B5EF4-FFF2-40B4-BE49-F238E27FC236}">
                <a16:creationId xmlns:a16="http://schemas.microsoft.com/office/drawing/2014/main" id="{22594A19-12F1-A468-F465-47A1D8B80D4E}"/>
              </a:ext>
            </a:extLst>
          </p:cNvPr>
          <p:cNvSpPr>
            <a:spLocks noGrp="1"/>
          </p:cNvSpPr>
          <p:nvPr>
            <p:ph type="title"/>
          </p:nvPr>
        </p:nvSpPr>
        <p:spPr>
          <a:xfrm>
            <a:off x="728042" y="362145"/>
            <a:ext cx="7886700" cy="586768"/>
          </a:xfrm>
        </p:spPr>
        <p:txBody>
          <a:bodyPr anchor="b">
            <a:normAutofit/>
          </a:bodyPr>
          <a:lstStyle/>
          <a:p>
            <a:r>
              <a:rPr lang="en-IE"/>
              <a:t>STEP Stories – digital and deep tech (ERDF)</a:t>
            </a:r>
          </a:p>
        </p:txBody>
      </p:sp>
      <p:pic>
        <p:nvPicPr>
          <p:cNvPr id="4" name="Graphic 3" descr="Marker with solid fill">
            <a:extLst>
              <a:ext uri="{FF2B5EF4-FFF2-40B4-BE49-F238E27FC236}">
                <a16:creationId xmlns:a16="http://schemas.microsoft.com/office/drawing/2014/main" id="{424B550C-22B5-DFF7-D698-7F7E0701A75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3681" y="3883202"/>
            <a:ext cx="434361" cy="434361"/>
          </a:xfrm>
          <a:prstGeom prst="rect">
            <a:avLst/>
          </a:prstGeom>
        </p:spPr>
      </p:pic>
      <p:pic>
        <p:nvPicPr>
          <p:cNvPr id="8" name="Picture 7">
            <a:extLst>
              <a:ext uri="{FF2B5EF4-FFF2-40B4-BE49-F238E27FC236}">
                <a16:creationId xmlns:a16="http://schemas.microsoft.com/office/drawing/2014/main" id="{AB6B580E-42FE-A23D-205B-4963E6D19A0F}"/>
              </a:ext>
            </a:extLst>
          </p:cNvPr>
          <p:cNvPicPr>
            <a:picLocks noChangeAspect="1"/>
          </p:cNvPicPr>
          <p:nvPr/>
        </p:nvPicPr>
        <p:blipFill>
          <a:blip r:embed="rId4"/>
          <a:stretch>
            <a:fillRect/>
          </a:stretch>
        </p:blipFill>
        <p:spPr>
          <a:xfrm>
            <a:off x="4959620" y="1056074"/>
            <a:ext cx="3927781" cy="3031350"/>
          </a:xfrm>
          <a:prstGeom prst="rect">
            <a:avLst/>
          </a:prstGeom>
        </p:spPr>
      </p:pic>
    </p:spTree>
    <p:extLst>
      <p:ext uri="{BB962C8B-B14F-4D97-AF65-F5344CB8AC3E}">
        <p14:creationId xmlns:p14="http://schemas.microsoft.com/office/powerpoint/2010/main" val="16884361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41BC6-3777-F862-4BD4-64939DCB4043}"/>
            </a:ext>
          </a:extLst>
        </p:cNvPr>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4D0202F1-2C8B-85B6-12AA-A84E8557444A}"/>
              </a:ext>
            </a:extLst>
          </p:cNvPr>
          <p:cNvSpPr>
            <a:spLocks noGrp="1"/>
          </p:cNvSpPr>
          <p:nvPr>
            <p:ph sz="half" idx="1"/>
          </p:nvPr>
        </p:nvSpPr>
        <p:spPr>
          <a:xfrm>
            <a:off x="628650" y="1106837"/>
            <a:ext cx="3996000" cy="2929826"/>
          </a:xfrm>
        </p:spPr>
        <p:txBody>
          <a:bodyPr/>
          <a:lstStyle/>
          <a:p>
            <a:pPr marL="0" indent="0">
              <a:buNone/>
            </a:pPr>
            <a:r>
              <a:rPr lang="en-US" b="1" err="1"/>
              <a:t>FiBrane</a:t>
            </a:r>
            <a:r>
              <a:rPr lang="en-US" b="1"/>
              <a:t>: Research project for offshore Green H2 Production</a:t>
            </a:r>
          </a:p>
          <a:p>
            <a:r>
              <a:rPr lang="en-US" err="1"/>
              <a:t>FiBrane</a:t>
            </a:r>
            <a:r>
              <a:rPr lang="en-US"/>
              <a:t> is a groundbreaking method for efficiently transforming seawater into ultrapure water (UPW) needed for offshore green hydrogen production.</a:t>
            </a:r>
          </a:p>
          <a:p>
            <a:endParaRPr lang="en-IE"/>
          </a:p>
          <a:p>
            <a:pPr marL="0" indent="0">
              <a:buNone/>
            </a:pPr>
            <a:r>
              <a:rPr lang="en-IE"/>
              <a:t>Denmark </a:t>
            </a:r>
          </a:p>
          <a:p>
            <a:endParaRPr lang="en-US"/>
          </a:p>
          <a:p>
            <a:endParaRPr lang="en-US"/>
          </a:p>
        </p:txBody>
      </p:sp>
      <p:sp>
        <p:nvSpPr>
          <p:cNvPr id="2" name="Slide Number Placeholder 1">
            <a:extLst>
              <a:ext uri="{FF2B5EF4-FFF2-40B4-BE49-F238E27FC236}">
                <a16:creationId xmlns:a16="http://schemas.microsoft.com/office/drawing/2014/main" id="{CB396991-D4EE-7BEB-A473-B013D2AD0DC8}"/>
              </a:ext>
            </a:extLst>
          </p:cNvPr>
          <p:cNvSpPr>
            <a:spLocks noGrp="1"/>
          </p:cNvSpPr>
          <p:nvPr>
            <p:ph type="sldNum" sz="quarter" idx="12"/>
          </p:nvPr>
        </p:nvSpPr>
        <p:spPr>
          <a:xfrm>
            <a:off x="628650" y="4598465"/>
            <a:ext cx="2057400" cy="273844"/>
          </a:xfrm>
        </p:spPr>
        <p:txBody>
          <a:bodyPr anchor="ctr">
            <a:normAutofit/>
          </a:bodyPr>
          <a:lstStyle/>
          <a:p>
            <a:pPr defTabSz="685800">
              <a:spcAft>
                <a:spcPts val="450"/>
              </a:spcAft>
              <a:buClrTx/>
            </a:pPr>
            <a:fld id="{F46C79FD-C571-418B-AB0F-5EE936C85276}" type="slidenum">
              <a:rPr lang="en-GB" kern="1200">
                <a:solidFill>
                  <a:prstClr val="black">
                    <a:tint val="75000"/>
                  </a:prstClr>
                </a:solidFill>
                <a:ea typeface="+mn-ea"/>
                <a:cs typeface="+mn-cs"/>
              </a:rPr>
              <a:pPr defTabSz="685800">
                <a:spcAft>
                  <a:spcPts val="450"/>
                </a:spcAft>
                <a:buClrTx/>
              </a:pPr>
              <a:t>33</a:t>
            </a:fld>
            <a:endParaRPr lang="en-GB" kern="1200">
              <a:solidFill>
                <a:prstClr val="black">
                  <a:tint val="75000"/>
                </a:prstClr>
              </a:solidFill>
              <a:ea typeface="+mn-ea"/>
              <a:cs typeface="+mn-cs"/>
            </a:endParaRPr>
          </a:p>
        </p:txBody>
      </p:sp>
      <p:sp>
        <p:nvSpPr>
          <p:cNvPr id="3" name="Title 2">
            <a:extLst>
              <a:ext uri="{FF2B5EF4-FFF2-40B4-BE49-F238E27FC236}">
                <a16:creationId xmlns:a16="http://schemas.microsoft.com/office/drawing/2014/main" id="{8E31AEA4-7E83-73E8-D0F9-5FABF303180C}"/>
              </a:ext>
            </a:extLst>
          </p:cNvPr>
          <p:cNvSpPr>
            <a:spLocks noGrp="1"/>
          </p:cNvSpPr>
          <p:nvPr>
            <p:ph type="title"/>
          </p:nvPr>
        </p:nvSpPr>
        <p:spPr>
          <a:xfrm>
            <a:off x="728042" y="362145"/>
            <a:ext cx="7886700" cy="586768"/>
          </a:xfrm>
        </p:spPr>
        <p:txBody>
          <a:bodyPr anchor="b">
            <a:normAutofit/>
          </a:bodyPr>
          <a:lstStyle/>
          <a:p>
            <a:r>
              <a:rPr lang="en-IE"/>
              <a:t>STEP Stories – clean/resource efficient tech (JTF)</a:t>
            </a:r>
          </a:p>
        </p:txBody>
      </p:sp>
      <p:pic>
        <p:nvPicPr>
          <p:cNvPr id="4" name="Graphic 3" descr="Marker with solid fill">
            <a:extLst>
              <a:ext uri="{FF2B5EF4-FFF2-40B4-BE49-F238E27FC236}">
                <a16:creationId xmlns:a16="http://schemas.microsoft.com/office/drawing/2014/main" id="{26EFFF95-09DA-C110-A913-FB79FD6DE4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3681" y="3535934"/>
            <a:ext cx="434361" cy="434361"/>
          </a:xfrm>
          <a:prstGeom prst="rect">
            <a:avLst/>
          </a:prstGeom>
        </p:spPr>
      </p:pic>
      <p:pic>
        <p:nvPicPr>
          <p:cNvPr id="6" name="Picture 5">
            <a:extLst>
              <a:ext uri="{FF2B5EF4-FFF2-40B4-BE49-F238E27FC236}">
                <a16:creationId xmlns:a16="http://schemas.microsoft.com/office/drawing/2014/main" id="{7E936586-4670-0F34-DA71-4F73C881F8B7}"/>
              </a:ext>
            </a:extLst>
          </p:cNvPr>
          <p:cNvPicPr>
            <a:picLocks noChangeAspect="1"/>
          </p:cNvPicPr>
          <p:nvPr/>
        </p:nvPicPr>
        <p:blipFill>
          <a:blip r:embed="rId4"/>
          <a:stretch>
            <a:fillRect/>
          </a:stretch>
        </p:blipFill>
        <p:spPr>
          <a:xfrm>
            <a:off x="5199553" y="1271050"/>
            <a:ext cx="3415189" cy="2264885"/>
          </a:xfrm>
          <a:prstGeom prst="rect">
            <a:avLst/>
          </a:prstGeom>
        </p:spPr>
      </p:pic>
    </p:spTree>
    <p:extLst>
      <p:ext uri="{BB962C8B-B14F-4D97-AF65-F5344CB8AC3E}">
        <p14:creationId xmlns:p14="http://schemas.microsoft.com/office/powerpoint/2010/main" val="22994411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79D35-D7BE-40A9-063D-F767C5FDFB7D}"/>
            </a:ext>
          </a:extLst>
        </p:cNvPr>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C73FE0B4-7504-4852-3ABF-F7034024D424}"/>
              </a:ext>
            </a:extLst>
          </p:cNvPr>
          <p:cNvSpPr>
            <a:spLocks noGrp="1"/>
          </p:cNvSpPr>
          <p:nvPr>
            <p:ph sz="half" idx="1"/>
          </p:nvPr>
        </p:nvSpPr>
        <p:spPr>
          <a:xfrm>
            <a:off x="628650" y="1106837"/>
            <a:ext cx="3996000" cy="2929826"/>
          </a:xfrm>
        </p:spPr>
        <p:txBody>
          <a:bodyPr/>
          <a:lstStyle/>
          <a:p>
            <a:r>
              <a:rPr lang="en-IE" b="1" err="1"/>
              <a:t>RoboPharma</a:t>
            </a:r>
            <a:r>
              <a:rPr lang="en-IE" b="1"/>
              <a:t> - Agile Pharmaceutical Manufacturing</a:t>
            </a:r>
          </a:p>
          <a:p>
            <a:r>
              <a:rPr lang="en-IE"/>
              <a:t>AI to strengthen our medicine supply chain - This project develops an AI and robotic driven, decentralised pharmaceutical EU manufacturing platform to enhance crisis preparedness.</a:t>
            </a:r>
          </a:p>
          <a:p>
            <a:pPr marL="0" indent="0">
              <a:buNone/>
            </a:pPr>
            <a:r>
              <a:rPr lang="en-IE"/>
              <a:t>Italy </a:t>
            </a:r>
          </a:p>
          <a:p>
            <a:endParaRPr lang="en-US"/>
          </a:p>
          <a:p>
            <a:endParaRPr lang="en-US"/>
          </a:p>
        </p:txBody>
      </p:sp>
      <p:sp>
        <p:nvSpPr>
          <p:cNvPr id="2" name="Slide Number Placeholder 1">
            <a:extLst>
              <a:ext uri="{FF2B5EF4-FFF2-40B4-BE49-F238E27FC236}">
                <a16:creationId xmlns:a16="http://schemas.microsoft.com/office/drawing/2014/main" id="{CC724A13-A12C-CEB7-75B6-5A3A743013A6}"/>
              </a:ext>
            </a:extLst>
          </p:cNvPr>
          <p:cNvSpPr>
            <a:spLocks noGrp="1"/>
          </p:cNvSpPr>
          <p:nvPr>
            <p:ph type="sldNum" sz="quarter" idx="12"/>
          </p:nvPr>
        </p:nvSpPr>
        <p:spPr>
          <a:xfrm>
            <a:off x="628650" y="4598465"/>
            <a:ext cx="2057400" cy="273844"/>
          </a:xfrm>
        </p:spPr>
        <p:txBody>
          <a:bodyPr anchor="ctr">
            <a:normAutofit/>
          </a:bodyPr>
          <a:lstStyle/>
          <a:p>
            <a:pPr defTabSz="685800">
              <a:spcAft>
                <a:spcPts val="450"/>
              </a:spcAft>
              <a:buClrTx/>
            </a:pPr>
            <a:fld id="{F46C79FD-C571-418B-AB0F-5EE936C85276}" type="slidenum">
              <a:rPr lang="en-GB" kern="1200">
                <a:solidFill>
                  <a:prstClr val="black">
                    <a:tint val="75000"/>
                  </a:prstClr>
                </a:solidFill>
                <a:ea typeface="+mn-ea"/>
                <a:cs typeface="+mn-cs"/>
              </a:rPr>
              <a:pPr defTabSz="685800">
                <a:spcAft>
                  <a:spcPts val="450"/>
                </a:spcAft>
                <a:buClrTx/>
              </a:pPr>
              <a:t>34</a:t>
            </a:fld>
            <a:endParaRPr lang="en-GB" kern="1200">
              <a:solidFill>
                <a:prstClr val="black">
                  <a:tint val="75000"/>
                </a:prstClr>
              </a:solidFill>
              <a:ea typeface="+mn-ea"/>
              <a:cs typeface="+mn-cs"/>
            </a:endParaRPr>
          </a:p>
        </p:txBody>
      </p:sp>
      <p:sp>
        <p:nvSpPr>
          <p:cNvPr id="3" name="Title 2">
            <a:extLst>
              <a:ext uri="{FF2B5EF4-FFF2-40B4-BE49-F238E27FC236}">
                <a16:creationId xmlns:a16="http://schemas.microsoft.com/office/drawing/2014/main" id="{7419CFE0-40AB-D63A-D940-C2368F7473B8}"/>
              </a:ext>
            </a:extLst>
          </p:cNvPr>
          <p:cNvSpPr>
            <a:spLocks noGrp="1"/>
          </p:cNvSpPr>
          <p:nvPr>
            <p:ph type="title"/>
          </p:nvPr>
        </p:nvSpPr>
        <p:spPr>
          <a:xfrm>
            <a:off x="728042" y="362145"/>
            <a:ext cx="7886700" cy="586768"/>
          </a:xfrm>
        </p:spPr>
        <p:txBody>
          <a:bodyPr anchor="b">
            <a:normAutofit/>
          </a:bodyPr>
          <a:lstStyle/>
          <a:p>
            <a:r>
              <a:rPr lang="en-IE"/>
              <a:t>STEP Stories –  biotechnologies (EU4Health)</a:t>
            </a:r>
          </a:p>
        </p:txBody>
      </p:sp>
      <p:pic>
        <p:nvPicPr>
          <p:cNvPr id="4" name="Graphic 3" descr="Marker with solid fill">
            <a:extLst>
              <a:ext uri="{FF2B5EF4-FFF2-40B4-BE49-F238E27FC236}">
                <a16:creationId xmlns:a16="http://schemas.microsoft.com/office/drawing/2014/main" id="{7D5BF2FE-E798-A163-8259-ACAA6B34D37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3681" y="3535934"/>
            <a:ext cx="434361" cy="434361"/>
          </a:xfrm>
          <a:prstGeom prst="rect">
            <a:avLst/>
          </a:prstGeom>
        </p:spPr>
      </p:pic>
      <p:pic>
        <p:nvPicPr>
          <p:cNvPr id="8" name="Picture 7">
            <a:extLst>
              <a:ext uri="{FF2B5EF4-FFF2-40B4-BE49-F238E27FC236}">
                <a16:creationId xmlns:a16="http://schemas.microsoft.com/office/drawing/2014/main" id="{CA5A50EE-D3F4-6154-E5F0-2ACE51647CF7}"/>
              </a:ext>
            </a:extLst>
          </p:cNvPr>
          <p:cNvPicPr>
            <a:picLocks noChangeAspect="1"/>
          </p:cNvPicPr>
          <p:nvPr/>
        </p:nvPicPr>
        <p:blipFill>
          <a:blip r:embed="rId4"/>
          <a:stretch>
            <a:fillRect/>
          </a:stretch>
        </p:blipFill>
        <p:spPr>
          <a:xfrm>
            <a:off x="5184102" y="1736941"/>
            <a:ext cx="3430640" cy="1285869"/>
          </a:xfrm>
          <a:prstGeom prst="rect">
            <a:avLst/>
          </a:prstGeom>
        </p:spPr>
      </p:pic>
    </p:spTree>
    <p:extLst>
      <p:ext uri="{BB962C8B-B14F-4D97-AF65-F5344CB8AC3E}">
        <p14:creationId xmlns:p14="http://schemas.microsoft.com/office/powerpoint/2010/main" val="6687948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CBE6F1-5FE0-6047-C718-FD8D0F1D38DC}"/>
              </a:ext>
            </a:extLst>
          </p:cNvPr>
          <p:cNvSpPr>
            <a:spLocks noGrp="1"/>
          </p:cNvSpPr>
          <p:nvPr>
            <p:ph sz="half" idx="1"/>
          </p:nvPr>
        </p:nvSpPr>
        <p:spPr>
          <a:xfrm>
            <a:off x="628650" y="1308776"/>
            <a:ext cx="3996000" cy="2929826"/>
          </a:xfrm>
        </p:spPr>
        <p:txBody>
          <a:bodyPr/>
          <a:lstStyle/>
          <a:p>
            <a:r>
              <a:rPr lang="en-US" b="1">
                <a:solidFill>
                  <a:schemeClr val="accent4"/>
                </a:solidFill>
              </a:rPr>
              <a:t>Transfer of skills and training for a new class of skilled quantum computer professionals </a:t>
            </a:r>
            <a:r>
              <a:rPr lang="en-US">
                <a:solidFill>
                  <a:schemeClr val="accent4"/>
                </a:solidFill>
              </a:rPr>
              <a:t>ready to enter the world of work (Italy)</a:t>
            </a:r>
          </a:p>
          <a:p>
            <a:r>
              <a:rPr lang="en-US">
                <a:solidFill>
                  <a:schemeClr val="accent4"/>
                </a:solidFill>
              </a:rPr>
              <a:t>Support the development of </a:t>
            </a:r>
            <a:r>
              <a:rPr lang="en-US" b="1" err="1">
                <a:solidFill>
                  <a:schemeClr val="accent4"/>
                </a:solidFill>
              </a:rPr>
              <a:t>specialised</a:t>
            </a:r>
            <a:r>
              <a:rPr lang="en-US" b="1">
                <a:solidFill>
                  <a:schemeClr val="accent4"/>
                </a:solidFill>
              </a:rPr>
              <a:t> skills essential for the development of clean and resource-efficient technologies</a:t>
            </a:r>
            <a:r>
              <a:rPr lang="en-US">
                <a:solidFill>
                  <a:schemeClr val="accent4"/>
                </a:solidFill>
              </a:rPr>
              <a:t> ( through lifelong learning, education and training projects)</a:t>
            </a:r>
            <a:endParaRPr lang="en-IE">
              <a:solidFill>
                <a:schemeClr val="accent4"/>
              </a:solidFill>
            </a:endParaRPr>
          </a:p>
        </p:txBody>
      </p:sp>
      <p:sp>
        <p:nvSpPr>
          <p:cNvPr id="3" name="Content Placeholder 2">
            <a:extLst>
              <a:ext uri="{FF2B5EF4-FFF2-40B4-BE49-F238E27FC236}">
                <a16:creationId xmlns:a16="http://schemas.microsoft.com/office/drawing/2014/main" id="{A970561E-B11C-8164-5DAF-CD68A81A7FF6}"/>
              </a:ext>
            </a:extLst>
          </p:cNvPr>
          <p:cNvSpPr>
            <a:spLocks noGrp="1"/>
          </p:cNvSpPr>
          <p:nvPr>
            <p:ph sz="half" idx="2"/>
          </p:nvPr>
        </p:nvSpPr>
        <p:spPr>
          <a:xfrm>
            <a:off x="4869514" y="1233567"/>
            <a:ext cx="3996000" cy="2929826"/>
          </a:xfrm>
        </p:spPr>
        <p:txBody>
          <a:bodyPr/>
          <a:lstStyle/>
          <a:p>
            <a:r>
              <a:rPr lang="en-US">
                <a:solidFill>
                  <a:schemeClr val="accent4"/>
                </a:solidFill>
              </a:rPr>
              <a:t>Higher –Education training: short and long-term Bachelor level/Master/PhD </a:t>
            </a:r>
            <a:r>
              <a:rPr lang="en-US" b="1" err="1">
                <a:solidFill>
                  <a:schemeClr val="accent4"/>
                </a:solidFill>
              </a:rPr>
              <a:t>programmes</a:t>
            </a:r>
            <a:r>
              <a:rPr lang="en-US" b="1">
                <a:solidFill>
                  <a:schemeClr val="accent4"/>
                </a:solidFill>
              </a:rPr>
              <a:t> in STEP critical technology development </a:t>
            </a:r>
            <a:r>
              <a:rPr lang="en-US">
                <a:solidFill>
                  <a:schemeClr val="accent4"/>
                </a:solidFill>
              </a:rPr>
              <a:t>in </a:t>
            </a:r>
            <a:r>
              <a:rPr lang="en-US" b="1">
                <a:solidFill>
                  <a:schemeClr val="accent4"/>
                </a:solidFill>
              </a:rPr>
              <a:t>software engineering, data science, blockchain, AI, robotics, cybersecurity, deep learning, sustainable energy solutions, energy efficiency, smart grids, environmental  engineering, biotechnology and biomedical sciences, bio-engineering, etc</a:t>
            </a:r>
            <a:r>
              <a:rPr lang="en-US">
                <a:solidFill>
                  <a:schemeClr val="accent4"/>
                </a:solidFill>
              </a:rPr>
              <a:t>. </a:t>
            </a:r>
            <a:endParaRPr lang="en-IE">
              <a:solidFill>
                <a:schemeClr val="accent4"/>
              </a:solidFill>
            </a:endParaRPr>
          </a:p>
        </p:txBody>
      </p:sp>
      <p:sp>
        <p:nvSpPr>
          <p:cNvPr id="4" name="Slide Number Placeholder 3">
            <a:extLst>
              <a:ext uri="{FF2B5EF4-FFF2-40B4-BE49-F238E27FC236}">
                <a16:creationId xmlns:a16="http://schemas.microsoft.com/office/drawing/2014/main" id="{37A5E9A9-26A0-A314-AFC3-4AF33F6EC14E}"/>
              </a:ext>
            </a:extLst>
          </p:cNvPr>
          <p:cNvSpPr>
            <a:spLocks noGrp="1"/>
          </p:cNvSpPr>
          <p:nvPr>
            <p:ph type="sldNum" sz="quarter" idx="12"/>
          </p:nvPr>
        </p:nvSpPr>
        <p:spPr/>
        <p:txBody>
          <a:bodyPr/>
          <a:lstStyle/>
          <a:p>
            <a:pPr defTabSz="685800">
              <a:buClrTx/>
            </a:pPr>
            <a:fld id="{F46C79FD-C571-418B-AB0F-5EE936C85276}" type="slidenum">
              <a:rPr lang="en-GB" kern="1200">
                <a:solidFill>
                  <a:prstClr val="black">
                    <a:tint val="75000"/>
                  </a:prstClr>
                </a:solidFill>
                <a:ea typeface="+mn-ea"/>
                <a:cs typeface="+mn-cs"/>
              </a:rPr>
              <a:pPr defTabSz="685800">
                <a:buClrTx/>
              </a:pPr>
              <a:t>35</a:t>
            </a:fld>
            <a:endParaRPr lang="en-GB" kern="1200">
              <a:solidFill>
                <a:prstClr val="black">
                  <a:tint val="75000"/>
                </a:prstClr>
              </a:solidFill>
              <a:ea typeface="+mn-ea"/>
              <a:cs typeface="+mn-cs"/>
            </a:endParaRPr>
          </a:p>
        </p:txBody>
      </p:sp>
      <p:sp>
        <p:nvSpPr>
          <p:cNvPr id="5" name="Title 4">
            <a:extLst>
              <a:ext uri="{FF2B5EF4-FFF2-40B4-BE49-F238E27FC236}">
                <a16:creationId xmlns:a16="http://schemas.microsoft.com/office/drawing/2014/main" id="{52A95688-9753-EC4B-C9A8-9AD15E143647}"/>
              </a:ext>
            </a:extLst>
          </p:cNvPr>
          <p:cNvSpPr>
            <a:spLocks noGrp="1"/>
          </p:cNvSpPr>
          <p:nvPr>
            <p:ph type="title"/>
          </p:nvPr>
        </p:nvSpPr>
        <p:spPr/>
        <p:txBody>
          <a:bodyPr/>
          <a:lstStyle/>
          <a:p>
            <a:r>
              <a:rPr lang="en-IE"/>
              <a:t>STEP Stories – skills for critical technologies </a:t>
            </a:r>
          </a:p>
        </p:txBody>
      </p:sp>
    </p:spTree>
    <p:extLst>
      <p:ext uri="{BB962C8B-B14F-4D97-AF65-F5344CB8AC3E}">
        <p14:creationId xmlns:p14="http://schemas.microsoft.com/office/powerpoint/2010/main" val="33785749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19150" y="807772"/>
            <a:ext cx="7617223" cy="930261"/>
          </a:xfrm>
        </p:spPr>
        <p:txBody>
          <a:bodyPr/>
          <a:lstStyle/>
          <a:p>
            <a:r>
              <a:rPr lang="en-IE"/>
              <a:t>Thank you</a:t>
            </a:r>
          </a:p>
        </p:txBody>
      </p:sp>
      <p:sp>
        <p:nvSpPr>
          <p:cNvPr id="5" name="Subtitle 4"/>
          <p:cNvSpPr>
            <a:spLocks noGrp="1"/>
          </p:cNvSpPr>
          <p:nvPr>
            <p:ph type="subTitle" idx="1"/>
          </p:nvPr>
        </p:nvSpPr>
        <p:spPr>
          <a:xfrm>
            <a:off x="1098462" y="2733499"/>
            <a:ext cx="7617223" cy="442313"/>
          </a:xfrm>
        </p:spPr>
        <p:txBody>
          <a:bodyPr vert="horz" lIns="68580" tIns="34290" rIns="68580" bIns="34290" rtlCol="0" anchor="t">
            <a:noAutofit/>
          </a:bodyPr>
          <a:lstStyle/>
          <a:p>
            <a:r>
              <a:rPr lang="en-US" sz="1350">
                <a:solidFill>
                  <a:schemeClr val="tx1"/>
                </a:solidFill>
                <a:latin typeface="EC Square Sans Pro"/>
              </a:rPr>
              <a:t>Contact us at </a:t>
            </a:r>
            <a:r>
              <a:rPr lang="en-IE" sz="1350">
                <a:solidFill>
                  <a:schemeClr val="accent2"/>
                </a:solidFill>
                <a:latin typeface="EC Square Sans Pro"/>
              </a:rPr>
              <a:t>EC-STEP-PARTNERS@ec.europa.eu</a:t>
            </a:r>
            <a:endParaRPr lang="fr-FR" sz="1350">
              <a:solidFill>
                <a:schemeClr val="accent2"/>
              </a:solidFill>
              <a:latin typeface="EC Square Sans Pro"/>
            </a:endParaRPr>
          </a:p>
        </p:txBody>
      </p:sp>
      <p:sp>
        <p:nvSpPr>
          <p:cNvPr id="12" name="Rectangle: Rounded Corners 11">
            <a:extLst>
              <a:ext uri="{FF2B5EF4-FFF2-40B4-BE49-F238E27FC236}">
                <a16:creationId xmlns:a16="http://schemas.microsoft.com/office/drawing/2014/main" id="{1DD64754-BD77-FF59-7984-BAD0513C2BE2}"/>
              </a:ext>
            </a:extLst>
          </p:cNvPr>
          <p:cNvSpPr/>
          <p:nvPr/>
        </p:nvSpPr>
        <p:spPr>
          <a:xfrm rot="2700000">
            <a:off x="718011" y="2687690"/>
            <a:ext cx="312762" cy="31276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IE" sz="1350" kern="1200">
              <a:solidFill>
                <a:prstClr val="white"/>
              </a:solidFill>
              <a:latin typeface="Arial"/>
            </a:endParaRPr>
          </a:p>
        </p:txBody>
      </p:sp>
      <p:grpSp>
        <p:nvGrpSpPr>
          <p:cNvPr id="3" name="Group 2">
            <a:extLst>
              <a:ext uri="{FF2B5EF4-FFF2-40B4-BE49-F238E27FC236}">
                <a16:creationId xmlns:a16="http://schemas.microsoft.com/office/drawing/2014/main" id="{9E88C392-1DD7-CD6E-E8D4-F991BF954D9B}"/>
              </a:ext>
            </a:extLst>
          </p:cNvPr>
          <p:cNvGrpSpPr>
            <a:grpSpLocks noChangeAspect="1"/>
          </p:cNvGrpSpPr>
          <p:nvPr/>
        </p:nvGrpSpPr>
        <p:grpSpPr>
          <a:xfrm>
            <a:off x="773343" y="2700035"/>
            <a:ext cx="216206" cy="217915"/>
            <a:chOff x="6454776" y="6651625"/>
            <a:chExt cx="201613" cy="203200"/>
          </a:xfrm>
          <a:solidFill>
            <a:schemeClr val="accent2"/>
          </a:solidFill>
        </p:grpSpPr>
        <p:sp>
          <p:nvSpPr>
            <p:cNvPr id="6" name="Freeform 560">
              <a:extLst>
                <a:ext uri="{FF2B5EF4-FFF2-40B4-BE49-F238E27FC236}">
                  <a16:creationId xmlns:a16="http://schemas.microsoft.com/office/drawing/2014/main" id="{93FDAB06-0E5E-574F-33AD-13257E3AD064}"/>
                </a:ext>
              </a:extLst>
            </p:cNvPr>
            <p:cNvSpPr>
              <a:spLocks noEditPoints="1"/>
            </p:cNvSpPr>
            <p:nvPr/>
          </p:nvSpPr>
          <p:spPr bwMode="auto">
            <a:xfrm>
              <a:off x="6472238" y="6846888"/>
              <a:ext cx="177800" cy="3175"/>
            </a:xfrm>
            <a:custGeom>
              <a:avLst/>
              <a:gdLst>
                <a:gd name="T0" fmla="*/ 245 w 246"/>
                <a:gd name="T1" fmla="*/ 5 h 5"/>
                <a:gd name="T2" fmla="*/ 246 w 246"/>
                <a:gd name="T3" fmla="*/ 4 h 5"/>
                <a:gd name="T4" fmla="*/ 246 w 246"/>
                <a:gd name="T5" fmla="*/ 4 h 5"/>
                <a:gd name="T6" fmla="*/ 245 w 246"/>
                <a:gd name="T7" fmla="*/ 5 h 5"/>
                <a:gd name="T8" fmla="*/ 0 w 246"/>
                <a:gd name="T9" fmla="*/ 0 h 5"/>
                <a:gd name="T10" fmla="*/ 4 w 246"/>
                <a:gd name="T11" fmla="*/ 1 h 5"/>
                <a:gd name="T12" fmla="*/ 227 w 246"/>
                <a:gd name="T13" fmla="*/ 1 h 5"/>
                <a:gd name="T14" fmla="*/ 232 w 246"/>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
                  <a:moveTo>
                    <a:pt x="245" y="5"/>
                  </a:moveTo>
                  <a:cubicBezTo>
                    <a:pt x="245" y="5"/>
                    <a:pt x="246" y="5"/>
                    <a:pt x="246" y="4"/>
                  </a:cubicBezTo>
                  <a:cubicBezTo>
                    <a:pt x="246" y="4"/>
                    <a:pt x="246" y="4"/>
                    <a:pt x="246" y="4"/>
                  </a:cubicBezTo>
                  <a:cubicBezTo>
                    <a:pt x="246" y="4"/>
                    <a:pt x="245" y="5"/>
                    <a:pt x="245" y="5"/>
                  </a:cubicBezTo>
                  <a:close/>
                  <a:moveTo>
                    <a:pt x="0" y="0"/>
                  </a:moveTo>
                  <a:cubicBezTo>
                    <a:pt x="1" y="1"/>
                    <a:pt x="3" y="1"/>
                    <a:pt x="4" y="1"/>
                  </a:cubicBezTo>
                  <a:cubicBezTo>
                    <a:pt x="227" y="1"/>
                    <a:pt x="227" y="1"/>
                    <a:pt x="227" y="1"/>
                  </a:cubicBezTo>
                  <a:cubicBezTo>
                    <a:pt x="229" y="1"/>
                    <a:pt x="230" y="1"/>
                    <a:pt x="2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GB" sz="1350" kern="1200">
                <a:solidFill>
                  <a:prstClr val="black"/>
                </a:solidFill>
                <a:ea typeface="+mn-ea"/>
                <a:cs typeface="+mn-cs"/>
              </a:endParaRPr>
            </a:p>
          </p:txBody>
        </p:sp>
        <p:sp>
          <p:nvSpPr>
            <p:cNvPr id="7" name="Freeform 561">
              <a:extLst>
                <a:ext uri="{FF2B5EF4-FFF2-40B4-BE49-F238E27FC236}">
                  <a16:creationId xmlns:a16="http://schemas.microsoft.com/office/drawing/2014/main" id="{23D49536-D136-F85D-691D-DFF4D79622AA}"/>
                </a:ext>
              </a:extLst>
            </p:cNvPr>
            <p:cNvSpPr>
              <a:spLocks/>
            </p:cNvSpPr>
            <p:nvPr/>
          </p:nvSpPr>
          <p:spPr bwMode="auto">
            <a:xfrm>
              <a:off x="6470651" y="6854825"/>
              <a:ext cx="169863" cy="0"/>
            </a:xfrm>
            <a:custGeom>
              <a:avLst/>
              <a:gdLst>
                <a:gd name="T0" fmla="*/ 107 w 107"/>
                <a:gd name="T1" fmla="*/ 0 w 107"/>
                <a:gd name="T2" fmla="*/ 107 w 107"/>
              </a:gdLst>
              <a:ahLst/>
              <a:cxnLst>
                <a:cxn ang="0">
                  <a:pos x="T0" y="0"/>
                </a:cxn>
                <a:cxn ang="0">
                  <a:pos x="T1" y="0"/>
                </a:cxn>
                <a:cxn ang="0">
                  <a:pos x="T2" y="0"/>
                </a:cxn>
              </a:cxnLst>
              <a:rect l="0" t="0" r="r" b="b"/>
              <a:pathLst>
                <a:path w="107">
                  <a:moveTo>
                    <a:pt x="107" y="0"/>
                  </a:moveTo>
                  <a:lnTo>
                    <a:pt x="0" y="0"/>
                  </a:lnTo>
                  <a:lnTo>
                    <a:pt x="1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GB" sz="1350" kern="1200">
                <a:solidFill>
                  <a:prstClr val="black"/>
                </a:solidFill>
                <a:ea typeface="+mn-ea"/>
                <a:cs typeface="+mn-cs"/>
              </a:endParaRPr>
            </a:p>
          </p:txBody>
        </p:sp>
        <p:sp>
          <p:nvSpPr>
            <p:cNvPr id="8" name="Line 562">
              <a:extLst>
                <a:ext uri="{FF2B5EF4-FFF2-40B4-BE49-F238E27FC236}">
                  <a16:creationId xmlns:a16="http://schemas.microsoft.com/office/drawing/2014/main" id="{6AD14791-BFC5-AD7D-CD08-C0C5FED62AC2}"/>
                </a:ext>
              </a:extLst>
            </p:cNvPr>
            <p:cNvSpPr>
              <a:spLocks noChangeShapeType="1"/>
            </p:cNvSpPr>
            <p:nvPr/>
          </p:nvSpPr>
          <p:spPr bwMode="auto">
            <a:xfrm flipH="1">
              <a:off x="6470651" y="6854825"/>
              <a:ext cx="169863"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GB" sz="1350" kern="1200">
                <a:solidFill>
                  <a:prstClr val="black"/>
                </a:solidFill>
                <a:ea typeface="+mn-ea"/>
                <a:cs typeface="+mn-cs"/>
              </a:endParaRPr>
            </a:p>
          </p:txBody>
        </p:sp>
        <p:sp>
          <p:nvSpPr>
            <p:cNvPr id="9" name="Freeform 563">
              <a:extLst>
                <a:ext uri="{FF2B5EF4-FFF2-40B4-BE49-F238E27FC236}">
                  <a16:creationId xmlns:a16="http://schemas.microsoft.com/office/drawing/2014/main" id="{F6952DBC-2AEC-A26C-E82D-643D8DC0CEF2}"/>
                </a:ext>
              </a:extLst>
            </p:cNvPr>
            <p:cNvSpPr>
              <a:spLocks noEditPoints="1"/>
            </p:cNvSpPr>
            <p:nvPr/>
          </p:nvSpPr>
          <p:spPr bwMode="auto">
            <a:xfrm>
              <a:off x="6454776" y="6651625"/>
              <a:ext cx="201613" cy="203200"/>
            </a:xfrm>
            <a:custGeom>
              <a:avLst/>
              <a:gdLst>
                <a:gd name="T0" fmla="*/ 275 w 279"/>
                <a:gd name="T1" fmla="*/ 109 h 280"/>
                <a:gd name="T2" fmla="*/ 272 w 279"/>
                <a:gd name="T3" fmla="*/ 102 h 280"/>
                <a:gd name="T4" fmla="*/ 263 w 279"/>
                <a:gd name="T5" fmla="*/ 91 h 280"/>
                <a:gd name="T6" fmla="*/ 246 w 279"/>
                <a:gd name="T7" fmla="*/ 75 h 280"/>
                <a:gd name="T8" fmla="*/ 207 w 279"/>
                <a:gd name="T9" fmla="*/ 47 h 280"/>
                <a:gd name="T10" fmla="*/ 121 w 279"/>
                <a:gd name="T11" fmla="*/ 9 h 280"/>
                <a:gd name="T12" fmla="*/ 62 w 279"/>
                <a:gd name="T13" fmla="*/ 47 h 280"/>
                <a:gd name="T14" fmla="*/ 34 w 279"/>
                <a:gd name="T15" fmla="*/ 77 h 280"/>
                <a:gd name="T16" fmla="*/ 17 w 279"/>
                <a:gd name="T17" fmla="*/ 91 h 280"/>
                <a:gd name="T18" fmla="*/ 7 w 279"/>
                <a:gd name="T19" fmla="*/ 104 h 280"/>
                <a:gd name="T20" fmla="*/ 4 w 279"/>
                <a:gd name="T21" fmla="*/ 110 h 280"/>
                <a:gd name="T22" fmla="*/ 0 w 279"/>
                <a:gd name="T23" fmla="*/ 253 h 280"/>
                <a:gd name="T24" fmla="*/ 9 w 279"/>
                <a:gd name="T25" fmla="*/ 273 h 280"/>
                <a:gd name="T26" fmla="*/ 18 w 279"/>
                <a:gd name="T27" fmla="*/ 279 h 280"/>
                <a:gd name="T28" fmla="*/ 22 w 279"/>
                <a:gd name="T29" fmla="*/ 280 h 280"/>
                <a:gd name="T30" fmla="*/ 256 w 279"/>
                <a:gd name="T31" fmla="*/ 280 h 280"/>
                <a:gd name="T32" fmla="*/ 258 w 279"/>
                <a:gd name="T33" fmla="*/ 280 h 280"/>
                <a:gd name="T34" fmla="*/ 263 w 279"/>
                <a:gd name="T35" fmla="*/ 278 h 280"/>
                <a:gd name="T36" fmla="*/ 269 w 279"/>
                <a:gd name="T37" fmla="*/ 274 h 280"/>
                <a:gd name="T38" fmla="*/ 271 w 279"/>
                <a:gd name="T39" fmla="*/ 272 h 280"/>
                <a:gd name="T40" fmla="*/ 279 w 279"/>
                <a:gd name="T41" fmla="*/ 128 h 280"/>
                <a:gd name="T42" fmla="*/ 246 w 279"/>
                <a:gd name="T43" fmla="*/ 92 h 280"/>
                <a:gd name="T44" fmla="*/ 258 w 279"/>
                <a:gd name="T45" fmla="*/ 102 h 280"/>
                <a:gd name="T46" fmla="*/ 263 w 279"/>
                <a:gd name="T47" fmla="*/ 110 h 280"/>
                <a:gd name="T48" fmla="*/ 246 w 279"/>
                <a:gd name="T49" fmla="*/ 92 h 280"/>
                <a:gd name="T50" fmla="*/ 152 w 279"/>
                <a:gd name="T51" fmla="*/ 18 h 280"/>
                <a:gd name="T52" fmla="*/ 189 w 279"/>
                <a:gd name="T53" fmla="*/ 47 h 280"/>
                <a:gd name="T54" fmla="*/ 128 w 279"/>
                <a:gd name="T55" fmla="*/ 18 h 280"/>
                <a:gd name="T56" fmla="*/ 62 w 279"/>
                <a:gd name="T57" fmla="*/ 58 h 280"/>
                <a:gd name="T58" fmla="*/ 234 w 279"/>
                <a:gd name="T59" fmla="*/ 75 h 280"/>
                <a:gd name="T60" fmla="*/ 183 w 279"/>
                <a:gd name="T61" fmla="*/ 184 h 280"/>
                <a:gd name="T62" fmla="*/ 121 w 279"/>
                <a:gd name="T63" fmla="*/ 162 h 280"/>
                <a:gd name="T64" fmla="*/ 45 w 279"/>
                <a:gd name="T65" fmla="*/ 137 h 280"/>
                <a:gd name="T66" fmla="*/ 24 w 279"/>
                <a:gd name="T67" fmla="*/ 99 h 280"/>
                <a:gd name="T68" fmla="*/ 34 w 279"/>
                <a:gd name="T69" fmla="*/ 126 h 280"/>
                <a:gd name="T70" fmla="*/ 24 w 279"/>
                <a:gd name="T71" fmla="*/ 99 h 280"/>
                <a:gd name="T72" fmla="*/ 12 w 279"/>
                <a:gd name="T73" fmla="*/ 128 h 280"/>
                <a:gd name="T74" fmla="*/ 35 w 279"/>
                <a:gd name="T75" fmla="*/ 142 h 280"/>
                <a:gd name="T76" fmla="*/ 89 w 279"/>
                <a:gd name="T77" fmla="*/ 192 h 280"/>
                <a:gd name="T78" fmla="*/ 12 w 279"/>
                <a:gd name="T79" fmla="*/ 253 h 280"/>
                <a:gd name="T80" fmla="*/ 24 w 279"/>
                <a:gd name="T81" fmla="*/ 269 h 280"/>
                <a:gd name="T82" fmla="*/ 22 w 279"/>
                <a:gd name="T83" fmla="*/ 268 h 280"/>
                <a:gd name="T84" fmla="*/ 129 w 279"/>
                <a:gd name="T85" fmla="*/ 170 h 280"/>
                <a:gd name="T86" fmla="*/ 179 w 279"/>
                <a:gd name="T87" fmla="*/ 196 h 280"/>
                <a:gd name="T88" fmla="*/ 257 w 279"/>
                <a:gd name="T89" fmla="*/ 269 h 280"/>
                <a:gd name="T90" fmla="*/ 251 w 279"/>
                <a:gd name="T91" fmla="*/ 270 h 280"/>
                <a:gd name="T92" fmla="*/ 244 w 279"/>
                <a:gd name="T93" fmla="*/ 143 h 280"/>
                <a:gd name="T94" fmla="*/ 245 w 279"/>
                <a:gd name="T95" fmla="*/ 142 h 280"/>
                <a:gd name="T96" fmla="*/ 268 w 279"/>
                <a:gd name="T97" fmla="*/ 128 h 280"/>
                <a:gd name="T98" fmla="*/ 266 w 279"/>
                <a:gd name="T99" fmla="*/ 26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9" h="280">
                  <a:moveTo>
                    <a:pt x="276" y="110"/>
                  </a:moveTo>
                  <a:cubicBezTo>
                    <a:pt x="275" y="110"/>
                    <a:pt x="275" y="109"/>
                    <a:pt x="275" y="109"/>
                  </a:cubicBezTo>
                  <a:cubicBezTo>
                    <a:pt x="275" y="108"/>
                    <a:pt x="274" y="106"/>
                    <a:pt x="274" y="105"/>
                  </a:cubicBezTo>
                  <a:cubicBezTo>
                    <a:pt x="273" y="104"/>
                    <a:pt x="273" y="103"/>
                    <a:pt x="272" y="102"/>
                  </a:cubicBezTo>
                  <a:cubicBezTo>
                    <a:pt x="270" y="100"/>
                    <a:pt x="269" y="97"/>
                    <a:pt x="267" y="95"/>
                  </a:cubicBezTo>
                  <a:cubicBezTo>
                    <a:pt x="265" y="93"/>
                    <a:pt x="264" y="92"/>
                    <a:pt x="263" y="91"/>
                  </a:cubicBezTo>
                  <a:cubicBezTo>
                    <a:pt x="246" y="77"/>
                    <a:pt x="246" y="77"/>
                    <a:pt x="246" y="77"/>
                  </a:cubicBezTo>
                  <a:cubicBezTo>
                    <a:pt x="246" y="75"/>
                    <a:pt x="246" y="75"/>
                    <a:pt x="246" y="75"/>
                  </a:cubicBezTo>
                  <a:cubicBezTo>
                    <a:pt x="246" y="59"/>
                    <a:pt x="233" y="47"/>
                    <a:pt x="218" y="47"/>
                  </a:cubicBezTo>
                  <a:cubicBezTo>
                    <a:pt x="207" y="47"/>
                    <a:pt x="207" y="47"/>
                    <a:pt x="207" y="47"/>
                  </a:cubicBezTo>
                  <a:cubicBezTo>
                    <a:pt x="159" y="10"/>
                    <a:pt x="159" y="10"/>
                    <a:pt x="159" y="10"/>
                  </a:cubicBezTo>
                  <a:cubicBezTo>
                    <a:pt x="148" y="0"/>
                    <a:pt x="131" y="0"/>
                    <a:pt x="121" y="9"/>
                  </a:cubicBezTo>
                  <a:cubicBezTo>
                    <a:pt x="73" y="47"/>
                    <a:pt x="73" y="47"/>
                    <a:pt x="73" y="47"/>
                  </a:cubicBezTo>
                  <a:cubicBezTo>
                    <a:pt x="62" y="47"/>
                    <a:pt x="62" y="47"/>
                    <a:pt x="62" y="47"/>
                  </a:cubicBezTo>
                  <a:cubicBezTo>
                    <a:pt x="46" y="47"/>
                    <a:pt x="34" y="59"/>
                    <a:pt x="34" y="75"/>
                  </a:cubicBezTo>
                  <a:cubicBezTo>
                    <a:pt x="34" y="77"/>
                    <a:pt x="34" y="77"/>
                    <a:pt x="34" y="77"/>
                  </a:cubicBezTo>
                  <a:cubicBezTo>
                    <a:pt x="17" y="91"/>
                    <a:pt x="17" y="91"/>
                    <a:pt x="17" y="91"/>
                  </a:cubicBezTo>
                  <a:cubicBezTo>
                    <a:pt x="17" y="91"/>
                    <a:pt x="17" y="91"/>
                    <a:pt x="17" y="91"/>
                  </a:cubicBezTo>
                  <a:cubicBezTo>
                    <a:pt x="14" y="94"/>
                    <a:pt x="11" y="97"/>
                    <a:pt x="9" y="100"/>
                  </a:cubicBezTo>
                  <a:cubicBezTo>
                    <a:pt x="8" y="101"/>
                    <a:pt x="7" y="103"/>
                    <a:pt x="7" y="104"/>
                  </a:cubicBezTo>
                  <a:cubicBezTo>
                    <a:pt x="6" y="105"/>
                    <a:pt x="5" y="107"/>
                    <a:pt x="4" y="109"/>
                  </a:cubicBezTo>
                  <a:cubicBezTo>
                    <a:pt x="4" y="109"/>
                    <a:pt x="4" y="110"/>
                    <a:pt x="4" y="110"/>
                  </a:cubicBezTo>
                  <a:cubicBezTo>
                    <a:pt x="2" y="115"/>
                    <a:pt x="0" y="122"/>
                    <a:pt x="0" y="128"/>
                  </a:cubicBezTo>
                  <a:cubicBezTo>
                    <a:pt x="0" y="253"/>
                    <a:pt x="0" y="253"/>
                    <a:pt x="0" y="253"/>
                  </a:cubicBezTo>
                  <a:cubicBezTo>
                    <a:pt x="0" y="261"/>
                    <a:pt x="4" y="268"/>
                    <a:pt x="9" y="273"/>
                  </a:cubicBezTo>
                  <a:cubicBezTo>
                    <a:pt x="9" y="273"/>
                    <a:pt x="9" y="273"/>
                    <a:pt x="9" y="273"/>
                  </a:cubicBezTo>
                  <a:cubicBezTo>
                    <a:pt x="10" y="274"/>
                    <a:pt x="11" y="275"/>
                    <a:pt x="12" y="275"/>
                  </a:cubicBezTo>
                  <a:cubicBezTo>
                    <a:pt x="14" y="277"/>
                    <a:pt x="16" y="278"/>
                    <a:pt x="18" y="279"/>
                  </a:cubicBezTo>
                  <a:cubicBezTo>
                    <a:pt x="19" y="279"/>
                    <a:pt x="21" y="280"/>
                    <a:pt x="22" y="280"/>
                  </a:cubicBezTo>
                  <a:cubicBezTo>
                    <a:pt x="22" y="280"/>
                    <a:pt x="22" y="280"/>
                    <a:pt x="22" y="280"/>
                  </a:cubicBezTo>
                  <a:cubicBezTo>
                    <a:pt x="22" y="280"/>
                    <a:pt x="23" y="280"/>
                    <a:pt x="23" y="280"/>
                  </a:cubicBezTo>
                  <a:cubicBezTo>
                    <a:pt x="256" y="280"/>
                    <a:pt x="256" y="280"/>
                    <a:pt x="256" y="280"/>
                  </a:cubicBezTo>
                  <a:cubicBezTo>
                    <a:pt x="257" y="280"/>
                    <a:pt x="257" y="280"/>
                    <a:pt x="258" y="280"/>
                  </a:cubicBezTo>
                  <a:cubicBezTo>
                    <a:pt x="258" y="280"/>
                    <a:pt x="258" y="280"/>
                    <a:pt x="258" y="280"/>
                  </a:cubicBezTo>
                  <a:cubicBezTo>
                    <a:pt x="259" y="280"/>
                    <a:pt x="260" y="279"/>
                    <a:pt x="261" y="279"/>
                  </a:cubicBezTo>
                  <a:cubicBezTo>
                    <a:pt x="262" y="279"/>
                    <a:pt x="262" y="279"/>
                    <a:pt x="263" y="278"/>
                  </a:cubicBezTo>
                  <a:cubicBezTo>
                    <a:pt x="264" y="278"/>
                    <a:pt x="264" y="277"/>
                    <a:pt x="265" y="277"/>
                  </a:cubicBezTo>
                  <a:cubicBezTo>
                    <a:pt x="266" y="276"/>
                    <a:pt x="268" y="275"/>
                    <a:pt x="269" y="274"/>
                  </a:cubicBezTo>
                  <a:cubicBezTo>
                    <a:pt x="269" y="274"/>
                    <a:pt x="270" y="273"/>
                    <a:pt x="270" y="273"/>
                  </a:cubicBezTo>
                  <a:cubicBezTo>
                    <a:pt x="271" y="273"/>
                    <a:pt x="271" y="273"/>
                    <a:pt x="271" y="272"/>
                  </a:cubicBezTo>
                  <a:cubicBezTo>
                    <a:pt x="276" y="267"/>
                    <a:pt x="279" y="260"/>
                    <a:pt x="279" y="253"/>
                  </a:cubicBezTo>
                  <a:cubicBezTo>
                    <a:pt x="279" y="128"/>
                    <a:pt x="279" y="128"/>
                    <a:pt x="279" y="128"/>
                  </a:cubicBezTo>
                  <a:cubicBezTo>
                    <a:pt x="279" y="122"/>
                    <a:pt x="278" y="115"/>
                    <a:pt x="276" y="110"/>
                  </a:cubicBezTo>
                  <a:close/>
                  <a:moveTo>
                    <a:pt x="246" y="92"/>
                  </a:moveTo>
                  <a:cubicBezTo>
                    <a:pt x="255" y="99"/>
                    <a:pt x="255" y="99"/>
                    <a:pt x="255" y="99"/>
                  </a:cubicBezTo>
                  <a:cubicBezTo>
                    <a:pt x="256" y="100"/>
                    <a:pt x="257" y="101"/>
                    <a:pt x="258" y="102"/>
                  </a:cubicBezTo>
                  <a:cubicBezTo>
                    <a:pt x="259" y="103"/>
                    <a:pt x="260" y="105"/>
                    <a:pt x="261" y="106"/>
                  </a:cubicBezTo>
                  <a:cubicBezTo>
                    <a:pt x="262" y="107"/>
                    <a:pt x="263" y="108"/>
                    <a:pt x="263" y="110"/>
                  </a:cubicBezTo>
                  <a:cubicBezTo>
                    <a:pt x="246" y="126"/>
                    <a:pt x="246" y="126"/>
                    <a:pt x="246" y="126"/>
                  </a:cubicBezTo>
                  <a:lnTo>
                    <a:pt x="246" y="92"/>
                  </a:lnTo>
                  <a:close/>
                  <a:moveTo>
                    <a:pt x="128" y="18"/>
                  </a:moveTo>
                  <a:cubicBezTo>
                    <a:pt x="135" y="12"/>
                    <a:pt x="145" y="12"/>
                    <a:pt x="152" y="18"/>
                  </a:cubicBezTo>
                  <a:cubicBezTo>
                    <a:pt x="152" y="18"/>
                    <a:pt x="152" y="18"/>
                    <a:pt x="152" y="18"/>
                  </a:cubicBezTo>
                  <a:cubicBezTo>
                    <a:pt x="189" y="47"/>
                    <a:pt x="189" y="47"/>
                    <a:pt x="189" y="47"/>
                  </a:cubicBezTo>
                  <a:cubicBezTo>
                    <a:pt x="91" y="47"/>
                    <a:pt x="91" y="47"/>
                    <a:pt x="91" y="47"/>
                  </a:cubicBezTo>
                  <a:lnTo>
                    <a:pt x="128" y="18"/>
                  </a:lnTo>
                  <a:close/>
                  <a:moveTo>
                    <a:pt x="45" y="75"/>
                  </a:moveTo>
                  <a:cubicBezTo>
                    <a:pt x="45" y="66"/>
                    <a:pt x="53" y="58"/>
                    <a:pt x="62" y="58"/>
                  </a:cubicBezTo>
                  <a:cubicBezTo>
                    <a:pt x="218" y="58"/>
                    <a:pt x="218" y="58"/>
                    <a:pt x="218" y="58"/>
                  </a:cubicBezTo>
                  <a:cubicBezTo>
                    <a:pt x="227" y="58"/>
                    <a:pt x="234" y="66"/>
                    <a:pt x="234" y="75"/>
                  </a:cubicBezTo>
                  <a:cubicBezTo>
                    <a:pt x="234" y="137"/>
                    <a:pt x="234" y="137"/>
                    <a:pt x="234" y="137"/>
                  </a:cubicBezTo>
                  <a:cubicBezTo>
                    <a:pt x="183" y="184"/>
                    <a:pt x="183" y="184"/>
                    <a:pt x="183" y="184"/>
                  </a:cubicBezTo>
                  <a:cubicBezTo>
                    <a:pt x="158" y="162"/>
                    <a:pt x="158" y="162"/>
                    <a:pt x="158" y="162"/>
                  </a:cubicBezTo>
                  <a:cubicBezTo>
                    <a:pt x="148" y="152"/>
                    <a:pt x="132" y="152"/>
                    <a:pt x="121" y="162"/>
                  </a:cubicBezTo>
                  <a:cubicBezTo>
                    <a:pt x="97" y="184"/>
                    <a:pt x="97" y="184"/>
                    <a:pt x="97" y="184"/>
                  </a:cubicBezTo>
                  <a:cubicBezTo>
                    <a:pt x="45" y="137"/>
                    <a:pt x="45" y="137"/>
                    <a:pt x="45" y="137"/>
                  </a:cubicBezTo>
                  <a:lnTo>
                    <a:pt x="45" y="75"/>
                  </a:lnTo>
                  <a:close/>
                  <a:moveTo>
                    <a:pt x="24" y="99"/>
                  </a:moveTo>
                  <a:cubicBezTo>
                    <a:pt x="34" y="92"/>
                    <a:pt x="34" y="92"/>
                    <a:pt x="34" y="92"/>
                  </a:cubicBezTo>
                  <a:cubicBezTo>
                    <a:pt x="34" y="126"/>
                    <a:pt x="34" y="126"/>
                    <a:pt x="34" y="126"/>
                  </a:cubicBezTo>
                  <a:cubicBezTo>
                    <a:pt x="16" y="110"/>
                    <a:pt x="16" y="110"/>
                    <a:pt x="16" y="110"/>
                  </a:cubicBezTo>
                  <a:cubicBezTo>
                    <a:pt x="18" y="106"/>
                    <a:pt x="21" y="102"/>
                    <a:pt x="24" y="99"/>
                  </a:cubicBezTo>
                  <a:close/>
                  <a:moveTo>
                    <a:pt x="12" y="253"/>
                  </a:moveTo>
                  <a:cubicBezTo>
                    <a:pt x="12" y="128"/>
                    <a:pt x="12" y="128"/>
                    <a:pt x="12" y="128"/>
                  </a:cubicBezTo>
                  <a:cubicBezTo>
                    <a:pt x="12" y="126"/>
                    <a:pt x="12" y="123"/>
                    <a:pt x="12" y="121"/>
                  </a:cubicBezTo>
                  <a:cubicBezTo>
                    <a:pt x="35" y="142"/>
                    <a:pt x="35" y="142"/>
                    <a:pt x="35" y="142"/>
                  </a:cubicBezTo>
                  <a:cubicBezTo>
                    <a:pt x="35" y="142"/>
                    <a:pt x="35" y="143"/>
                    <a:pt x="36" y="143"/>
                  </a:cubicBezTo>
                  <a:cubicBezTo>
                    <a:pt x="89" y="192"/>
                    <a:pt x="89" y="192"/>
                    <a:pt x="89" y="192"/>
                  </a:cubicBezTo>
                  <a:cubicBezTo>
                    <a:pt x="14" y="261"/>
                    <a:pt x="14" y="261"/>
                    <a:pt x="14" y="261"/>
                  </a:cubicBezTo>
                  <a:cubicBezTo>
                    <a:pt x="12" y="259"/>
                    <a:pt x="12" y="256"/>
                    <a:pt x="12" y="253"/>
                  </a:cubicBezTo>
                  <a:close/>
                  <a:moveTo>
                    <a:pt x="28" y="270"/>
                  </a:moveTo>
                  <a:cubicBezTo>
                    <a:pt x="27" y="270"/>
                    <a:pt x="25" y="270"/>
                    <a:pt x="24" y="269"/>
                  </a:cubicBezTo>
                  <a:cubicBezTo>
                    <a:pt x="24" y="269"/>
                    <a:pt x="23" y="269"/>
                    <a:pt x="23" y="269"/>
                  </a:cubicBezTo>
                  <a:cubicBezTo>
                    <a:pt x="23" y="269"/>
                    <a:pt x="22" y="268"/>
                    <a:pt x="22" y="268"/>
                  </a:cubicBezTo>
                  <a:cubicBezTo>
                    <a:pt x="101" y="196"/>
                    <a:pt x="101" y="196"/>
                    <a:pt x="101" y="196"/>
                  </a:cubicBezTo>
                  <a:cubicBezTo>
                    <a:pt x="129" y="170"/>
                    <a:pt x="129" y="170"/>
                    <a:pt x="129" y="170"/>
                  </a:cubicBezTo>
                  <a:cubicBezTo>
                    <a:pt x="135" y="164"/>
                    <a:pt x="144" y="164"/>
                    <a:pt x="151" y="170"/>
                  </a:cubicBezTo>
                  <a:cubicBezTo>
                    <a:pt x="179" y="196"/>
                    <a:pt x="179" y="196"/>
                    <a:pt x="179" y="196"/>
                  </a:cubicBezTo>
                  <a:cubicBezTo>
                    <a:pt x="257" y="268"/>
                    <a:pt x="257" y="268"/>
                    <a:pt x="257" y="268"/>
                  </a:cubicBezTo>
                  <a:cubicBezTo>
                    <a:pt x="257" y="268"/>
                    <a:pt x="257" y="269"/>
                    <a:pt x="257" y="269"/>
                  </a:cubicBezTo>
                  <a:cubicBezTo>
                    <a:pt x="256" y="269"/>
                    <a:pt x="256" y="269"/>
                    <a:pt x="256" y="269"/>
                  </a:cubicBezTo>
                  <a:cubicBezTo>
                    <a:pt x="254" y="270"/>
                    <a:pt x="253" y="270"/>
                    <a:pt x="251" y="270"/>
                  </a:cubicBezTo>
                  <a:moveTo>
                    <a:pt x="191" y="192"/>
                  </a:moveTo>
                  <a:cubicBezTo>
                    <a:pt x="244" y="143"/>
                    <a:pt x="244" y="143"/>
                    <a:pt x="244" y="143"/>
                  </a:cubicBezTo>
                  <a:cubicBezTo>
                    <a:pt x="244" y="143"/>
                    <a:pt x="244" y="142"/>
                    <a:pt x="245" y="142"/>
                  </a:cubicBezTo>
                  <a:cubicBezTo>
                    <a:pt x="245" y="142"/>
                    <a:pt x="245" y="142"/>
                    <a:pt x="245" y="142"/>
                  </a:cubicBezTo>
                  <a:cubicBezTo>
                    <a:pt x="267" y="121"/>
                    <a:pt x="267" y="121"/>
                    <a:pt x="267" y="121"/>
                  </a:cubicBezTo>
                  <a:cubicBezTo>
                    <a:pt x="268" y="123"/>
                    <a:pt x="268" y="126"/>
                    <a:pt x="268" y="128"/>
                  </a:cubicBezTo>
                  <a:cubicBezTo>
                    <a:pt x="268" y="253"/>
                    <a:pt x="268" y="253"/>
                    <a:pt x="268" y="253"/>
                  </a:cubicBezTo>
                  <a:cubicBezTo>
                    <a:pt x="268" y="256"/>
                    <a:pt x="267" y="259"/>
                    <a:pt x="266" y="261"/>
                  </a:cubicBezTo>
                  <a:lnTo>
                    <a:pt x="191"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GB" sz="1350" kern="1200">
                <a:solidFill>
                  <a:prstClr val="black"/>
                </a:solidFill>
                <a:ea typeface="+mn-ea"/>
                <a:cs typeface="+mn-cs"/>
              </a:endParaRPr>
            </a:p>
          </p:txBody>
        </p:sp>
        <p:sp>
          <p:nvSpPr>
            <p:cNvPr id="10" name="Freeform 564">
              <a:extLst>
                <a:ext uri="{FF2B5EF4-FFF2-40B4-BE49-F238E27FC236}">
                  <a16:creationId xmlns:a16="http://schemas.microsoft.com/office/drawing/2014/main" id="{1BFE6AE3-0120-CCB1-806C-DB8FDB645C12}"/>
                </a:ext>
              </a:extLst>
            </p:cNvPr>
            <p:cNvSpPr>
              <a:spLocks/>
            </p:cNvSpPr>
            <p:nvPr/>
          </p:nvSpPr>
          <p:spPr bwMode="auto">
            <a:xfrm>
              <a:off x="6507163" y="6724650"/>
              <a:ext cx="96838" cy="9525"/>
            </a:xfrm>
            <a:custGeom>
              <a:avLst/>
              <a:gdLst>
                <a:gd name="T0" fmla="*/ 134 w 134"/>
                <a:gd name="T1" fmla="*/ 12 h 12"/>
                <a:gd name="T2" fmla="*/ 0 w 134"/>
                <a:gd name="T3" fmla="*/ 12 h 12"/>
                <a:gd name="T4" fmla="*/ 0 w 134"/>
                <a:gd name="T5" fmla="*/ 0 h 12"/>
                <a:gd name="T6" fmla="*/ 134 w 134"/>
                <a:gd name="T7" fmla="*/ 0 h 12"/>
                <a:gd name="T8" fmla="*/ 134 w 134"/>
                <a:gd name="T9" fmla="*/ 12 h 12"/>
              </a:gdLst>
              <a:ahLst/>
              <a:cxnLst>
                <a:cxn ang="0">
                  <a:pos x="T0" y="T1"/>
                </a:cxn>
                <a:cxn ang="0">
                  <a:pos x="T2" y="T3"/>
                </a:cxn>
                <a:cxn ang="0">
                  <a:pos x="T4" y="T5"/>
                </a:cxn>
                <a:cxn ang="0">
                  <a:pos x="T6" y="T7"/>
                </a:cxn>
                <a:cxn ang="0">
                  <a:pos x="T8" y="T9"/>
                </a:cxn>
              </a:cxnLst>
              <a:rect l="0" t="0" r="r" b="b"/>
              <a:pathLst>
                <a:path w="134" h="12">
                  <a:moveTo>
                    <a:pt x="134" y="12"/>
                  </a:moveTo>
                  <a:cubicBezTo>
                    <a:pt x="0" y="12"/>
                    <a:pt x="0" y="12"/>
                    <a:pt x="0" y="12"/>
                  </a:cubicBezTo>
                  <a:cubicBezTo>
                    <a:pt x="0" y="10"/>
                    <a:pt x="0" y="5"/>
                    <a:pt x="0" y="0"/>
                  </a:cubicBezTo>
                  <a:cubicBezTo>
                    <a:pt x="134" y="0"/>
                    <a:pt x="134" y="0"/>
                    <a:pt x="134" y="0"/>
                  </a:cubicBezTo>
                  <a:cubicBezTo>
                    <a:pt x="134" y="5"/>
                    <a:pt x="134" y="9"/>
                    <a:pt x="13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GB" sz="1350" kern="1200">
                <a:solidFill>
                  <a:prstClr val="black"/>
                </a:solidFill>
                <a:ea typeface="+mn-ea"/>
                <a:cs typeface="+mn-cs"/>
              </a:endParaRPr>
            </a:p>
          </p:txBody>
        </p:sp>
        <p:sp>
          <p:nvSpPr>
            <p:cNvPr id="11" name="Freeform 565">
              <a:extLst>
                <a:ext uri="{FF2B5EF4-FFF2-40B4-BE49-F238E27FC236}">
                  <a16:creationId xmlns:a16="http://schemas.microsoft.com/office/drawing/2014/main" id="{62D160E3-5EEB-19A5-E4A7-6488B6331D9C}"/>
                </a:ext>
              </a:extLst>
            </p:cNvPr>
            <p:cNvSpPr>
              <a:spLocks/>
            </p:cNvSpPr>
            <p:nvPr/>
          </p:nvSpPr>
          <p:spPr bwMode="auto">
            <a:xfrm>
              <a:off x="6507163" y="6750050"/>
              <a:ext cx="96838" cy="7938"/>
            </a:xfrm>
            <a:custGeom>
              <a:avLst/>
              <a:gdLst>
                <a:gd name="T0" fmla="*/ 134 w 134"/>
                <a:gd name="T1" fmla="*/ 11 h 11"/>
                <a:gd name="T2" fmla="*/ 0 w 134"/>
                <a:gd name="T3" fmla="*/ 11 h 11"/>
                <a:gd name="T4" fmla="*/ 0 w 134"/>
                <a:gd name="T5" fmla="*/ 0 h 11"/>
                <a:gd name="T6" fmla="*/ 134 w 134"/>
                <a:gd name="T7" fmla="*/ 0 h 11"/>
                <a:gd name="T8" fmla="*/ 134 w 134"/>
                <a:gd name="T9" fmla="*/ 11 h 11"/>
              </a:gdLst>
              <a:ahLst/>
              <a:cxnLst>
                <a:cxn ang="0">
                  <a:pos x="T0" y="T1"/>
                </a:cxn>
                <a:cxn ang="0">
                  <a:pos x="T2" y="T3"/>
                </a:cxn>
                <a:cxn ang="0">
                  <a:pos x="T4" y="T5"/>
                </a:cxn>
                <a:cxn ang="0">
                  <a:pos x="T6" y="T7"/>
                </a:cxn>
                <a:cxn ang="0">
                  <a:pos x="T8" y="T9"/>
                </a:cxn>
              </a:cxnLst>
              <a:rect l="0" t="0" r="r" b="b"/>
              <a:pathLst>
                <a:path w="134" h="11">
                  <a:moveTo>
                    <a:pt x="134" y="11"/>
                  </a:moveTo>
                  <a:cubicBezTo>
                    <a:pt x="0" y="11"/>
                    <a:pt x="0" y="11"/>
                    <a:pt x="0" y="11"/>
                  </a:cubicBezTo>
                  <a:cubicBezTo>
                    <a:pt x="0" y="9"/>
                    <a:pt x="0" y="3"/>
                    <a:pt x="0" y="0"/>
                  </a:cubicBezTo>
                  <a:cubicBezTo>
                    <a:pt x="134" y="0"/>
                    <a:pt x="134" y="0"/>
                    <a:pt x="134" y="0"/>
                  </a:cubicBezTo>
                  <a:cubicBezTo>
                    <a:pt x="134" y="4"/>
                    <a:pt x="134" y="8"/>
                    <a:pt x="13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GB" sz="1350" kern="1200">
                <a:solidFill>
                  <a:prstClr val="black"/>
                </a:solidFill>
                <a:ea typeface="+mn-ea"/>
                <a:cs typeface="+mn-cs"/>
              </a:endParaRPr>
            </a:p>
          </p:txBody>
        </p:sp>
      </p:grpSp>
      <p:sp>
        <p:nvSpPr>
          <p:cNvPr id="13" name="Rectangle: Rounded Corners 12">
            <a:extLst>
              <a:ext uri="{FF2B5EF4-FFF2-40B4-BE49-F238E27FC236}">
                <a16:creationId xmlns:a16="http://schemas.microsoft.com/office/drawing/2014/main" id="{770E1D54-6788-8392-4C36-F1DE05D1A3EE}"/>
              </a:ext>
            </a:extLst>
          </p:cNvPr>
          <p:cNvSpPr/>
          <p:nvPr/>
        </p:nvSpPr>
        <p:spPr>
          <a:xfrm rot="2700000">
            <a:off x="718010" y="3133256"/>
            <a:ext cx="312762" cy="31276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IE" sz="1350" kern="1200">
              <a:solidFill>
                <a:prstClr val="white"/>
              </a:solidFill>
              <a:latin typeface="Arial"/>
            </a:endParaRPr>
          </a:p>
        </p:txBody>
      </p:sp>
      <p:sp>
        <p:nvSpPr>
          <p:cNvPr id="15" name="TextBox 14">
            <a:extLst>
              <a:ext uri="{FF2B5EF4-FFF2-40B4-BE49-F238E27FC236}">
                <a16:creationId xmlns:a16="http://schemas.microsoft.com/office/drawing/2014/main" id="{C7F2F5A8-34B1-700E-2180-55DBE8E9BB4C}"/>
              </a:ext>
            </a:extLst>
          </p:cNvPr>
          <p:cNvSpPr txBox="1"/>
          <p:nvPr/>
        </p:nvSpPr>
        <p:spPr>
          <a:xfrm>
            <a:off x="1098461" y="3152359"/>
            <a:ext cx="5612258" cy="300082"/>
          </a:xfrm>
          <a:prstGeom prst="rect">
            <a:avLst/>
          </a:prstGeom>
          <a:noFill/>
        </p:spPr>
        <p:txBody>
          <a:bodyPr wrap="square">
            <a:spAutoFit/>
          </a:bodyPr>
          <a:lstStyle/>
          <a:p>
            <a:pPr defTabSz="685800">
              <a:buClrTx/>
              <a:defRPr/>
            </a:pPr>
            <a:r>
              <a:rPr lang="en-IE" sz="1350" kern="1200">
                <a:solidFill>
                  <a:prstClr val="black"/>
                </a:solidFill>
                <a:latin typeface="EC Square Sans Pro"/>
                <a:ea typeface="+mn-ea"/>
                <a:cs typeface="+mn-cs"/>
              </a:rPr>
              <a:t>More info on STEP: </a:t>
            </a:r>
            <a:r>
              <a:rPr lang="en-IE" sz="1350" kern="1200">
                <a:solidFill>
                  <a:srgbClr val="0D47C9"/>
                </a:solidFill>
                <a:latin typeface="EC Square Sans Pro"/>
                <a:ea typeface="+mn-ea"/>
                <a:cs typeface="+mn-cs"/>
                <a:hlinkClick r:id="rId2">
                  <a:extLst>
                    <a:ext uri="{A12FA001-AC4F-418D-AE19-62706E023703}">
                      <ahyp:hlinkClr xmlns:ahyp="http://schemas.microsoft.com/office/drawing/2018/hyperlinkcolor" val="tx"/>
                    </a:ext>
                  </a:extLst>
                </a:hlinkClick>
              </a:rPr>
              <a:t>strategic-technologies.europa.eu</a:t>
            </a:r>
            <a:endParaRPr lang="fr-FR" sz="1350" kern="1200">
              <a:solidFill>
                <a:srgbClr val="0D47C9"/>
              </a:solidFill>
              <a:latin typeface="EC Square Sans Pro"/>
              <a:ea typeface="+mn-ea"/>
              <a:cs typeface="+mn-cs"/>
            </a:endParaRPr>
          </a:p>
        </p:txBody>
      </p:sp>
      <p:sp>
        <p:nvSpPr>
          <p:cNvPr id="16" name="Freeform 524">
            <a:extLst>
              <a:ext uri="{FF2B5EF4-FFF2-40B4-BE49-F238E27FC236}">
                <a16:creationId xmlns:a16="http://schemas.microsoft.com/office/drawing/2014/main" id="{99312EAC-06FA-DFA9-615C-DD9576B27443}"/>
              </a:ext>
            </a:extLst>
          </p:cNvPr>
          <p:cNvSpPr>
            <a:spLocks noChangeAspect="1" noEditPoints="1"/>
          </p:cNvSpPr>
          <p:nvPr/>
        </p:nvSpPr>
        <p:spPr bwMode="auto">
          <a:xfrm>
            <a:off x="773345" y="3177635"/>
            <a:ext cx="209892" cy="209892"/>
          </a:xfrm>
          <a:custGeom>
            <a:avLst/>
            <a:gdLst>
              <a:gd name="T0" fmla="*/ 278 w 278"/>
              <a:gd name="T1" fmla="*/ 138 h 277"/>
              <a:gd name="T2" fmla="*/ 103 w 278"/>
              <a:gd name="T3" fmla="*/ 18 h 277"/>
              <a:gd name="T4" fmla="*/ 89 w 278"/>
              <a:gd name="T5" fmla="*/ 38 h 277"/>
              <a:gd name="T6" fmla="*/ 80 w 278"/>
              <a:gd name="T7" fmla="*/ 59 h 277"/>
              <a:gd name="T8" fmla="*/ 107 w 278"/>
              <a:gd name="T9" fmla="*/ 14 h 277"/>
              <a:gd name="T10" fmla="*/ 72 w 278"/>
              <a:gd name="T11" fmla="*/ 86 h 277"/>
              <a:gd name="T12" fmla="*/ 26 w 278"/>
              <a:gd name="T13" fmla="*/ 77 h 277"/>
              <a:gd name="T14" fmla="*/ 68 w 278"/>
              <a:gd name="T15" fmla="*/ 161 h 277"/>
              <a:gd name="T16" fmla="*/ 75 w 278"/>
              <a:gd name="T17" fmla="*/ 200 h 277"/>
              <a:gd name="T18" fmla="*/ 78 w 278"/>
              <a:gd name="T19" fmla="*/ 210 h 277"/>
              <a:gd name="T20" fmla="*/ 85 w 278"/>
              <a:gd name="T21" fmla="*/ 230 h 277"/>
              <a:gd name="T22" fmla="*/ 97 w 278"/>
              <a:gd name="T23" fmla="*/ 252 h 277"/>
              <a:gd name="T24" fmla="*/ 33 w 278"/>
              <a:gd name="T25" fmla="*/ 210 h 277"/>
              <a:gd name="T26" fmla="*/ 124 w 278"/>
              <a:gd name="T27" fmla="*/ 263 h 277"/>
              <a:gd name="T28" fmla="*/ 112 w 278"/>
              <a:gd name="T29" fmla="*/ 254 h 277"/>
              <a:gd name="T30" fmla="*/ 101 w 278"/>
              <a:gd name="T31" fmla="*/ 239 h 277"/>
              <a:gd name="T32" fmla="*/ 91 w 278"/>
              <a:gd name="T33" fmla="*/ 218 h 277"/>
              <a:gd name="T34" fmla="*/ 134 w 278"/>
              <a:gd name="T35" fmla="*/ 200 h 277"/>
              <a:gd name="T36" fmla="*/ 80 w 278"/>
              <a:gd name="T37" fmla="*/ 172 h 277"/>
              <a:gd name="T38" fmla="*/ 134 w 278"/>
              <a:gd name="T39" fmla="*/ 143 h 277"/>
              <a:gd name="T40" fmla="*/ 78 w 278"/>
              <a:gd name="T41" fmla="*/ 121 h 277"/>
              <a:gd name="T42" fmla="*/ 82 w 278"/>
              <a:gd name="T43" fmla="*/ 90 h 277"/>
              <a:gd name="T44" fmla="*/ 134 w 278"/>
              <a:gd name="T45" fmla="*/ 133 h 277"/>
              <a:gd name="T46" fmla="*/ 98 w 278"/>
              <a:gd name="T47" fmla="*/ 43 h 277"/>
              <a:gd name="T48" fmla="*/ 121 w 278"/>
              <a:gd name="T49" fmla="*/ 16 h 277"/>
              <a:gd name="T50" fmla="*/ 134 w 278"/>
              <a:gd name="T51" fmla="*/ 10 h 277"/>
              <a:gd name="T52" fmla="*/ 211 w 278"/>
              <a:gd name="T53" fmla="*/ 126 h 277"/>
              <a:gd name="T54" fmla="*/ 204 w 278"/>
              <a:gd name="T55" fmla="*/ 77 h 277"/>
              <a:gd name="T56" fmla="*/ 201 w 278"/>
              <a:gd name="T57" fmla="*/ 66 h 277"/>
              <a:gd name="T58" fmla="*/ 195 w 278"/>
              <a:gd name="T59" fmla="*/ 50 h 277"/>
              <a:gd name="T60" fmla="*/ 183 w 278"/>
              <a:gd name="T61" fmla="*/ 27 h 277"/>
              <a:gd name="T62" fmla="*/ 171 w 278"/>
              <a:gd name="T63" fmla="*/ 14 h 277"/>
              <a:gd name="T64" fmla="*/ 148 w 278"/>
              <a:gd name="T65" fmla="*/ 11 h 277"/>
              <a:gd name="T66" fmla="*/ 164 w 278"/>
              <a:gd name="T67" fmla="*/ 21 h 277"/>
              <a:gd name="T68" fmla="*/ 190 w 278"/>
              <a:gd name="T69" fmla="*/ 66 h 277"/>
              <a:gd name="T70" fmla="*/ 193 w 278"/>
              <a:gd name="T71" fmla="*/ 77 h 277"/>
              <a:gd name="T72" fmla="*/ 199 w 278"/>
              <a:gd name="T73" fmla="*/ 111 h 277"/>
              <a:gd name="T74" fmla="*/ 144 w 278"/>
              <a:gd name="T75" fmla="*/ 133 h 277"/>
              <a:gd name="T76" fmla="*/ 199 w 278"/>
              <a:gd name="T77" fmla="*/ 173 h 277"/>
              <a:gd name="T78" fmla="*/ 144 w 278"/>
              <a:gd name="T79" fmla="*/ 143 h 277"/>
              <a:gd name="T80" fmla="*/ 158 w 278"/>
              <a:gd name="T81" fmla="*/ 261 h 277"/>
              <a:gd name="T82" fmla="*/ 144 w 278"/>
              <a:gd name="T83" fmla="*/ 266 h 277"/>
              <a:gd name="T84" fmla="*/ 185 w 278"/>
              <a:gd name="T85" fmla="*/ 224 h 277"/>
              <a:gd name="T86" fmla="*/ 174 w 278"/>
              <a:gd name="T87" fmla="*/ 243 h 277"/>
              <a:gd name="T88" fmla="*/ 171 w 278"/>
              <a:gd name="T89" fmla="*/ 263 h 277"/>
              <a:gd name="T90" fmla="*/ 184 w 278"/>
              <a:gd name="T91" fmla="*/ 247 h 277"/>
              <a:gd name="T92" fmla="*/ 195 w 278"/>
              <a:gd name="T93" fmla="*/ 227 h 277"/>
              <a:gd name="T94" fmla="*/ 246 w 278"/>
              <a:gd name="T95" fmla="*/ 210 h 277"/>
              <a:gd name="T96" fmla="*/ 206 w 278"/>
              <a:gd name="T97" fmla="*/ 190 h 277"/>
              <a:gd name="T98" fmla="*/ 210 w 278"/>
              <a:gd name="T99" fmla="*/ 162 h 277"/>
              <a:gd name="T100" fmla="*/ 252 w 278"/>
              <a:gd name="T101" fmla="*/ 20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8" h="277">
                <a:moveTo>
                  <a:pt x="139" y="0"/>
                </a:moveTo>
                <a:cubicBezTo>
                  <a:pt x="63" y="0"/>
                  <a:pt x="0" y="62"/>
                  <a:pt x="0" y="138"/>
                </a:cubicBezTo>
                <a:cubicBezTo>
                  <a:pt x="0" y="215"/>
                  <a:pt x="63" y="277"/>
                  <a:pt x="139" y="277"/>
                </a:cubicBezTo>
                <a:cubicBezTo>
                  <a:pt x="216" y="277"/>
                  <a:pt x="278" y="215"/>
                  <a:pt x="278" y="138"/>
                </a:cubicBezTo>
                <a:cubicBezTo>
                  <a:pt x="278" y="62"/>
                  <a:pt x="216" y="0"/>
                  <a:pt x="139" y="0"/>
                </a:cubicBezTo>
                <a:close/>
                <a:moveTo>
                  <a:pt x="107" y="14"/>
                </a:moveTo>
                <a:cubicBezTo>
                  <a:pt x="107" y="14"/>
                  <a:pt x="107" y="14"/>
                  <a:pt x="107" y="14"/>
                </a:cubicBezTo>
                <a:cubicBezTo>
                  <a:pt x="105" y="15"/>
                  <a:pt x="104" y="17"/>
                  <a:pt x="103" y="18"/>
                </a:cubicBezTo>
                <a:cubicBezTo>
                  <a:pt x="101" y="20"/>
                  <a:pt x="100" y="21"/>
                  <a:pt x="99" y="23"/>
                </a:cubicBezTo>
                <a:cubicBezTo>
                  <a:pt x="98" y="24"/>
                  <a:pt x="97" y="26"/>
                  <a:pt x="96" y="27"/>
                </a:cubicBezTo>
                <a:cubicBezTo>
                  <a:pt x="94" y="30"/>
                  <a:pt x="93" y="32"/>
                  <a:pt x="91" y="34"/>
                </a:cubicBezTo>
                <a:cubicBezTo>
                  <a:pt x="90" y="35"/>
                  <a:pt x="90" y="37"/>
                  <a:pt x="89" y="38"/>
                </a:cubicBezTo>
                <a:cubicBezTo>
                  <a:pt x="88" y="40"/>
                  <a:pt x="88" y="41"/>
                  <a:pt x="87" y="43"/>
                </a:cubicBezTo>
                <a:cubicBezTo>
                  <a:pt x="86" y="45"/>
                  <a:pt x="84" y="47"/>
                  <a:pt x="83" y="50"/>
                </a:cubicBezTo>
                <a:cubicBezTo>
                  <a:pt x="83" y="52"/>
                  <a:pt x="82" y="54"/>
                  <a:pt x="81" y="57"/>
                </a:cubicBezTo>
                <a:cubicBezTo>
                  <a:pt x="80" y="58"/>
                  <a:pt x="80" y="59"/>
                  <a:pt x="80" y="59"/>
                </a:cubicBezTo>
                <a:cubicBezTo>
                  <a:pt x="79" y="61"/>
                  <a:pt x="79" y="63"/>
                  <a:pt x="78" y="65"/>
                </a:cubicBezTo>
                <a:cubicBezTo>
                  <a:pt x="78" y="66"/>
                  <a:pt x="78" y="66"/>
                  <a:pt x="78" y="66"/>
                </a:cubicBezTo>
                <a:cubicBezTo>
                  <a:pt x="33" y="66"/>
                  <a:pt x="33" y="66"/>
                  <a:pt x="33" y="66"/>
                </a:cubicBezTo>
                <a:cubicBezTo>
                  <a:pt x="50" y="41"/>
                  <a:pt x="76" y="22"/>
                  <a:pt x="107" y="14"/>
                </a:cubicBezTo>
                <a:close/>
                <a:moveTo>
                  <a:pt x="26" y="77"/>
                </a:moveTo>
                <a:cubicBezTo>
                  <a:pt x="75" y="77"/>
                  <a:pt x="75" y="77"/>
                  <a:pt x="75" y="77"/>
                </a:cubicBezTo>
                <a:cubicBezTo>
                  <a:pt x="74" y="77"/>
                  <a:pt x="74" y="77"/>
                  <a:pt x="74" y="78"/>
                </a:cubicBezTo>
                <a:cubicBezTo>
                  <a:pt x="74" y="81"/>
                  <a:pt x="73" y="83"/>
                  <a:pt x="72" y="86"/>
                </a:cubicBezTo>
                <a:cubicBezTo>
                  <a:pt x="70" y="99"/>
                  <a:pt x="68" y="112"/>
                  <a:pt x="68" y="126"/>
                </a:cubicBezTo>
                <a:cubicBezTo>
                  <a:pt x="67" y="128"/>
                  <a:pt x="67" y="131"/>
                  <a:pt x="67" y="133"/>
                </a:cubicBezTo>
                <a:cubicBezTo>
                  <a:pt x="11" y="133"/>
                  <a:pt x="11" y="133"/>
                  <a:pt x="11" y="133"/>
                </a:cubicBezTo>
                <a:cubicBezTo>
                  <a:pt x="11" y="113"/>
                  <a:pt x="17" y="94"/>
                  <a:pt x="26" y="77"/>
                </a:cubicBezTo>
                <a:close/>
                <a:moveTo>
                  <a:pt x="11" y="143"/>
                </a:moveTo>
                <a:cubicBezTo>
                  <a:pt x="67" y="143"/>
                  <a:pt x="67" y="143"/>
                  <a:pt x="67" y="143"/>
                </a:cubicBezTo>
                <a:cubicBezTo>
                  <a:pt x="67" y="146"/>
                  <a:pt x="67" y="148"/>
                  <a:pt x="68" y="151"/>
                </a:cubicBezTo>
                <a:cubicBezTo>
                  <a:pt x="68" y="154"/>
                  <a:pt x="68" y="158"/>
                  <a:pt x="68" y="161"/>
                </a:cubicBezTo>
                <a:cubicBezTo>
                  <a:pt x="68" y="164"/>
                  <a:pt x="69" y="168"/>
                  <a:pt x="69" y="171"/>
                </a:cubicBezTo>
                <a:cubicBezTo>
                  <a:pt x="70" y="174"/>
                  <a:pt x="70" y="177"/>
                  <a:pt x="70" y="180"/>
                </a:cubicBezTo>
                <a:cubicBezTo>
                  <a:pt x="72" y="186"/>
                  <a:pt x="73" y="193"/>
                  <a:pt x="74" y="199"/>
                </a:cubicBezTo>
                <a:cubicBezTo>
                  <a:pt x="74" y="199"/>
                  <a:pt x="74" y="200"/>
                  <a:pt x="75" y="200"/>
                </a:cubicBezTo>
                <a:cubicBezTo>
                  <a:pt x="26" y="200"/>
                  <a:pt x="26" y="200"/>
                  <a:pt x="26" y="200"/>
                </a:cubicBezTo>
                <a:cubicBezTo>
                  <a:pt x="17" y="183"/>
                  <a:pt x="11" y="164"/>
                  <a:pt x="11" y="143"/>
                </a:cubicBezTo>
                <a:close/>
                <a:moveTo>
                  <a:pt x="33" y="210"/>
                </a:moveTo>
                <a:cubicBezTo>
                  <a:pt x="78" y="210"/>
                  <a:pt x="78" y="210"/>
                  <a:pt x="78" y="210"/>
                </a:cubicBezTo>
                <a:cubicBezTo>
                  <a:pt x="79" y="214"/>
                  <a:pt x="80" y="217"/>
                  <a:pt x="81" y="220"/>
                </a:cubicBezTo>
                <a:cubicBezTo>
                  <a:pt x="81" y="222"/>
                  <a:pt x="82" y="223"/>
                  <a:pt x="82" y="224"/>
                </a:cubicBezTo>
                <a:cubicBezTo>
                  <a:pt x="83" y="225"/>
                  <a:pt x="83" y="226"/>
                  <a:pt x="83" y="227"/>
                </a:cubicBezTo>
                <a:cubicBezTo>
                  <a:pt x="84" y="228"/>
                  <a:pt x="84" y="229"/>
                  <a:pt x="85" y="230"/>
                </a:cubicBezTo>
                <a:cubicBezTo>
                  <a:pt x="86" y="232"/>
                  <a:pt x="86" y="233"/>
                  <a:pt x="87" y="234"/>
                </a:cubicBezTo>
                <a:cubicBezTo>
                  <a:pt x="87" y="235"/>
                  <a:pt x="88" y="237"/>
                  <a:pt x="89" y="238"/>
                </a:cubicBezTo>
                <a:cubicBezTo>
                  <a:pt x="90" y="241"/>
                  <a:pt x="92" y="244"/>
                  <a:pt x="94" y="247"/>
                </a:cubicBezTo>
                <a:cubicBezTo>
                  <a:pt x="95" y="249"/>
                  <a:pt x="96" y="250"/>
                  <a:pt x="97" y="252"/>
                </a:cubicBezTo>
                <a:cubicBezTo>
                  <a:pt x="98" y="253"/>
                  <a:pt x="99" y="254"/>
                  <a:pt x="100" y="255"/>
                </a:cubicBezTo>
                <a:cubicBezTo>
                  <a:pt x="102" y="258"/>
                  <a:pt x="104" y="260"/>
                  <a:pt x="107" y="263"/>
                </a:cubicBezTo>
                <a:cubicBezTo>
                  <a:pt x="107" y="263"/>
                  <a:pt x="107" y="263"/>
                  <a:pt x="107" y="263"/>
                </a:cubicBezTo>
                <a:cubicBezTo>
                  <a:pt x="76" y="255"/>
                  <a:pt x="50" y="236"/>
                  <a:pt x="33" y="210"/>
                </a:cubicBezTo>
                <a:close/>
                <a:moveTo>
                  <a:pt x="134" y="266"/>
                </a:moveTo>
                <a:cubicBezTo>
                  <a:pt x="133" y="266"/>
                  <a:pt x="132" y="266"/>
                  <a:pt x="131" y="266"/>
                </a:cubicBezTo>
                <a:cubicBezTo>
                  <a:pt x="130" y="265"/>
                  <a:pt x="129" y="265"/>
                  <a:pt x="127" y="264"/>
                </a:cubicBezTo>
                <a:cubicBezTo>
                  <a:pt x="126" y="264"/>
                  <a:pt x="125" y="263"/>
                  <a:pt x="124" y="263"/>
                </a:cubicBezTo>
                <a:cubicBezTo>
                  <a:pt x="123" y="262"/>
                  <a:pt x="122" y="262"/>
                  <a:pt x="121" y="261"/>
                </a:cubicBezTo>
                <a:cubicBezTo>
                  <a:pt x="120" y="260"/>
                  <a:pt x="119" y="259"/>
                  <a:pt x="117" y="258"/>
                </a:cubicBezTo>
                <a:cubicBezTo>
                  <a:pt x="117" y="258"/>
                  <a:pt x="116" y="257"/>
                  <a:pt x="115" y="257"/>
                </a:cubicBezTo>
                <a:cubicBezTo>
                  <a:pt x="114" y="256"/>
                  <a:pt x="113" y="255"/>
                  <a:pt x="112" y="254"/>
                </a:cubicBezTo>
                <a:cubicBezTo>
                  <a:pt x="111" y="252"/>
                  <a:pt x="109" y="251"/>
                  <a:pt x="108" y="249"/>
                </a:cubicBezTo>
                <a:cubicBezTo>
                  <a:pt x="107" y="248"/>
                  <a:pt x="107" y="247"/>
                  <a:pt x="106" y="246"/>
                </a:cubicBezTo>
                <a:cubicBezTo>
                  <a:pt x="105" y="245"/>
                  <a:pt x="105" y="245"/>
                  <a:pt x="104" y="243"/>
                </a:cubicBezTo>
                <a:cubicBezTo>
                  <a:pt x="103" y="242"/>
                  <a:pt x="102" y="240"/>
                  <a:pt x="101" y="239"/>
                </a:cubicBezTo>
                <a:cubicBezTo>
                  <a:pt x="100" y="237"/>
                  <a:pt x="99" y="235"/>
                  <a:pt x="98" y="233"/>
                </a:cubicBezTo>
                <a:cubicBezTo>
                  <a:pt x="97" y="232"/>
                  <a:pt x="97" y="231"/>
                  <a:pt x="96" y="230"/>
                </a:cubicBezTo>
                <a:cubicBezTo>
                  <a:pt x="95" y="228"/>
                  <a:pt x="94" y="226"/>
                  <a:pt x="93" y="224"/>
                </a:cubicBezTo>
                <a:cubicBezTo>
                  <a:pt x="92" y="222"/>
                  <a:pt x="92" y="220"/>
                  <a:pt x="91" y="218"/>
                </a:cubicBezTo>
                <a:cubicBezTo>
                  <a:pt x="90" y="215"/>
                  <a:pt x="89" y="213"/>
                  <a:pt x="88" y="210"/>
                </a:cubicBezTo>
                <a:cubicBezTo>
                  <a:pt x="134" y="210"/>
                  <a:pt x="134" y="210"/>
                  <a:pt x="134" y="210"/>
                </a:cubicBezTo>
                <a:lnTo>
                  <a:pt x="134" y="266"/>
                </a:lnTo>
                <a:close/>
                <a:moveTo>
                  <a:pt x="134" y="200"/>
                </a:moveTo>
                <a:cubicBezTo>
                  <a:pt x="85" y="200"/>
                  <a:pt x="85" y="200"/>
                  <a:pt x="85" y="200"/>
                </a:cubicBezTo>
                <a:cubicBezTo>
                  <a:pt x="84" y="196"/>
                  <a:pt x="83" y="191"/>
                  <a:pt x="82" y="187"/>
                </a:cubicBezTo>
                <a:cubicBezTo>
                  <a:pt x="81" y="182"/>
                  <a:pt x="80" y="177"/>
                  <a:pt x="80" y="173"/>
                </a:cubicBezTo>
                <a:cubicBezTo>
                  <a:pt x="80" y="173"/>
                  <a:pt x="80" y="172"/>
                  <a:pt x="80" y="172"/>
                </a:cubicBezTo>
                <a:cubicBezTo>
                  <a:pt x="79" y="168"/>
                  <a:pt x="78" y="163"/>
                  <a:pt x="78" y="158"/>
                </a:cubicBezTo>
                <a:cubicBezTo>
                  <a:pt x="78" y="157"/>
                  <a:pt x="78" y="156"/>
                  <a:pt x="78" y="155"/>
                </a:cubicBezTo>
                <a:cubicBezTo>
                  <a:pt x="78" y="151"/>
                  <a:pt x="77" y="147"/>
                  <a:pt x="77" y="143"/>
                </a:cubicBezTo>
                <a:cubicBezTo>
                  <a:pt x="134" y="143"/>
                  <a:pt x="134" y="143"/>
                  <a:pt x="134" y="143"/>
                </a:cubicBezTo>
                <a:lnTo>
                  <a:pt x="134" y="200"/>
                </a:lnTo>
                <a:close/>
                <a:moveTo>
                  <a:pt x="134" y="133"/>
                </a:moveTo>
                <a:cubicBezTo>
                  <a:pt x="77" y="133"/>
                  <a:pt x="77" y="133"/>
                  <a:pt x="77" y="133"/>
                </a:cubicBezTo>
                <a:cubicBezTo>
                  <a:pt x="77" y="129"/>
                  <a:pt x="78" y="125"/>
                  <a:pt x="78" y="121"/>
                </a:cubicBezTo>
                <a:cubicBezTo>
                  <a:pt x="78" y="120"/>
                  <a:pt x="78" y="119"/>
                  <a:pt x="78" y="118"/>
                </a:cubicBezTo>
                <a:cubicBezTo>
                  <a:pt x="78" y="114"/>
                  <a:pt x="79" y="109"/>
                  <a:pt x="80" y="104"/>
                </a:cubicBezTo>
                <a:cubicBezTo>
                  <a:pt x="80" y="104"/>
                  <a:pt x="80" y="104"/>
                  <a:pt x="80" y="104"/>
                </a:cubicBezTo>
                <a:cubicBezTo>
                  <a:pt x="80" y="99"/>
                  <a:pt x="81" y="95"/>
                  <a:pt x="82" y="90"/>
                </a:cubicBezTo>
                <a:cubicBezTo>
                  <a:pt x="82" y="88"/>
                  <a:pt x="83" y="85"/>
                  <a:pt x="83" y="83"/>
                </a:cubicBezTo>
                <a:cubicBezTo>
                  <a:pt x="84" y="81"/>
                  <a:pt x="84" y="79"/>
                  <a:pt x="85" y="77"/>
                </a:cubicBezTo>
                <a:cubicBezTo>
                  <a:pt x="134" y="77"/>
                  <a:pt x="134" y="77"/>
                  <a:pt x="134" y="77"/>
                </a:cubicBezTo>
                <a:lnTo>
                  <a:pt x="134" y="133"/>
                </a:lnTo>
                <a:close/>
                <a:moveTo>
                  <a:pt x="134" y="66"/>
                </a:moveTo>
                <a:cubicBezTo>
                  <a:pt x="88" y="66"/>
                  <a:pt x="88" y="66"/>
                  <a:pt x="88" y="66"/>
                </a:cubicBezTo>
                <a:cubicBezTo>
                  <a:pt x="89" y="65"/>
                  <a:pt x="89" y="63"/>
                  <a:pt x="90" y="62"/>
                </a:cubicBezTo>
                <a:cubicBezTo>
                  <a:pt x="92" y="55"/>
                  <a:pt x="95" y="49"/>
                  <a:pt x="98" y="43"/>
                </a:cubicBezTo>
                <a:cubicBezTo>
                  <a:pt x="98" y="42"/>
                  <a:pt x="99" y="41"/>
                  <a:pt x="100" y="40"/>
                </a:cubicBezTo>
                <a:cubicBezTo>
                  <a:pt x="104" y="32"/>
                  <a:pt x="109" y="25"/>
                  <a:pt x="115" y="21"/>
                </a:cubicBezTo>
                <a:cubicBezTo>
                  <a:pt x="116" y="20"/>
                  <a:pt x="117" y="19"/>
                  <a:pt x="117" y="18"/>
                </a:cubicBezTo>
                <a:cubicBezTo>
                  <a:pt x="119" y="17"/>
                  <a:pt x="120" y="16"/>
                  <a:pt x="121" y="16"/>
                </a:cubicBezTo>
                <a:cubicBezTo>
                  <a:pt x="123" y="14"/>
                  <a:pt x="125" y="13"/>
                  <a:pt x="127" y="12"/>
                </a:cubicBezTo>
                <a:cubicBezTo>
                  <a:pt x="128" y="12"/>
                  <a:pt x="129" y="11"/>
                  <a:pt x="131" y="11"/>
                </a:cubicBezTo>
                <a:cubicBezTo>
                  <a:pt x="132" y="11"/>
                  <a:pt x="133" y="10"/>
                  <a:pt x="134" y="10"/>
                </a:cubicBezTo>
                <a:cubicBezTo>
                  <a:pt x="134" y="10"/>
                  <a:pt x="134" y="10"/>
                  <a:pt x="134" y="10"/>
                </a:cubicBezTo>
                <a:lnTo>
                  <a:pt x="134" y="66"/>
                </a:lnTo>
                <a:close/>
                <a:moveTo>
                  <a:pt x="268" y="133"/>
                </a:moveTo>
                <a:cubicBezTo>
                  <a:pt x="211" y="133"/>
                  <a:pt x="211" y="133"/>
                  <a:pt x="211" y="133"/>
                </a:cubicBezTo>
                <a:cubicBezTo>
                  <a:pt x="211" y="131"/>
                  <a:pt x="211" y="128"/>
                  <a:pt x="211" y="126"/>
                </a:cubicBezTo>
                <a:cubicBezTo>
                  <a:pt x="211" y="123"/>
                  <a:pt x="210" y="119"/>
                  <a:pt x="210" y="116"/>
                </a:cubicBezTo>
                <a:cubicBezTo>
                  <a:pt x="210" y="112"/>
                  <a:pt x="209" y="108"/>
                  <a:pt x="209" y="104"/>
                </a:cubicBezTo>
                <a:cubicBezTo>
                  <a:pt x="208" y="102"/>
                  <a:pt x="208" y="100"/>
                  <a:pt x="208" y="97"/>
                </a:cubicBezTo>
                <a:cubicBezTo>
                  <a:pt x="207" y="90"/>
                  <a:pt x="205" y="83"/>
                  <a:pt x="204" y="77"/>
                </a:cubicBezTo>
                <a:cubicBezTo>
                  <a:pt x="252" y="77"/>
                  <a:pt x="252" y="77"/>
                  <a:pt x="252" y="77"/>
                </a:cubicBezTo>
                <a:cubicBezTo>
                  <a:pt x="261" y="94"/>
                  <a:pt x="267" y="113"/>
                  <a:pt x="268" y="133"/>
                </a:cubicBezTo>
                <a:close/>
                <a:moveTo>
                  <a:pt x="246" y="66"/>
                </a:moveTo>
                <a:cubicBezTo>
                  <a:pt x="201" y="66"/>
                  <a:pt x="201" y="66"/>
                  <a:pt x="201" y="66"/>
                </a:cubicBezTo>
                <a:cubicBezTo>
                  <a:pt x="201" y="66"/>
                  <a:pt x="200" y="66"/>
                  <a:pt x="200" y="65"/>
                </a:cubicBezTo>
                <a:cubicBezTo>
                  <a:pt x="200" y="63"/>
                  <a:pt x="199" y="61"/>
                  <a:pt x="198" y="59"/>
                </a:cubicBezTo>
                <a:cubicBezTo>
                  <a:pt x="198" y="59"/>
                  <a:pt x="198" y="58"/>
                  <a:pt x="197" y="57"/>
                </a:cubicBezTo>
                <a:cubicBezTo>
                  <a:pt x="197" y="54"/>
                  <a:pt x="196" y="52"/>
                  <a:pt x="195" y="50"/>
                </a:cubicBezTo>
                <a:cubicBezTo>
                  <a:pt x="194" y="47"/>
                  <a:pt x="193" y="45"/>
                  <a:pt x="191" y="43"/>
                </a:cubicBezTo>
                <a:cubicBezTo>
                  <a:pt x="191" y="41"/>
                  <a:pt x="190" y="40"/>
                  <a:pt x="189" y="38"/>
                </a:cubicBezTo>
                <a:cubicBezTo>
                  <a:pt x="188" y="37"/>
                  <a:pt x="188" y="35"/>
                  <a:pt x="187" y="34"/>
                </a:cubicBezTo>
                <a:cubicBezTo>
                  <a:pt x="186" y="32"/>
                  <a:pt x="184" y="30"/>
                  <a:pt x="183" y="27"/>
                </a:cubicBezTo>
                <a:cubicBezTo>
                  <a:pt x="182" y="26"/>
                  <a:pt x="181" y="24"/>
                  <a:pt x="180" y="23"/>
                </a:cubicBezTo>
                <a:cubicBezTo>
                  <a:pt x="178" y="21"/>
                  <a:pt x="177" y="20"/>
                  <a:pt x="176" y="18"/>
                </a:cubicBezTo>
                <a:cubicBezTo>
                  <a:pt x="174" y="17"/>
                  <a:pt x="173" y="15"/>
                  <a:pt x="171" y="14"/>
                </a:cubicBezTo>
                <a:cubicBezTo>
                  <a:pt x="171" y="14"/>
                  <a:pt x="171" y="14"/>
                  <a:pt x="171" y="14"/>
                </a:cubicBezTo>
                <a:cubicBezTo>
                  <a:pt x="202" y="22"/>
                  <a:pt x="228" y="41"/>
                  <a:pt x="246" y="66"/>
                </a:cubicBezTo>
                <a:close/>
                <a:moveTo>
                  <a:pt x="144" y="10"/>
                </a:moveTo>
                <a:cubicBezTo>
                  <a:pt x="144" y="10"/>
                  <a:pt x="144" y="10"/>
                  <a:pt x="144" y="10"/>
                </a:cubicBezTo>
                <a:cubicBezTo>
                  <a:pt x="145" y="10"/>
                  <a:pt x="146" y="11"/>
                  <a:pt x="148" y="11"/>
                </a:cubicBezTo>
                <a:cubicBezTo>
                  <a:pt x="149" y="11"/>
                  <a:pt x="150" y="12"/>
                  <a:pt x="151" y="12"/>
                </a:cubicBezTo>
                <a:cubicBezTo>
                  <a:pt x="153" y="13"/>
                  <a:pt x="155" y="14"/>
                  <a:pt x="158" y="16"/>
                </a:cubicBezTo>
                <a:cubicBezTo>
                  <a:pt x="159" y="16"/>
                  <a:pt x="160" y="17"/>
                  <a:pt x="161" y="18"/>
                </a:cubicBezTo>
                <a:cubicBezTo>
                  <a:pt x="162" y="19"/>
                  <a:pt x="163" y="20"/>
                  <a:pt x="164" y="21"/>
                </a:cubicBezTo>
                <a:cubicBezTo>
                  <a:pt x="169" y="25"/>
                  <a:pt x="174" y="32"/>
                  <a:pt x="178" y="40"/>
                </a:cubicBezTo>
                <a:cubicBezTo>
                  <a:pt x="179" y="41"/>
                  <a:pt x="180" y="42"/>
                  <a:pt x="180" y="43"/>
                </a:cubicBezTo>
                <a:cubicBezTo>
                  <a:pt x="183" y="49"/>
                  <a:pt x="186" y="55"/>
                  <a:pt x="189" y="62"/>
                </a:cubicBezTo>
                <a:cubicBezTo>
                  <a:pt x="189" y="63"/>
                  <a:pt x="190" y="65"/>
                  <a:pt x="190" y="66"/>
                </a:cubicBezTo>
                <a:cubicBezTo>
                  <a:pt x="144" y="66"/>
                  <a:pt x="144" y="66"/>
                  <a:pt x="144" y="66"/>
                </a:cubicBezTo>
                <a:lnTo>
                  <a:pt x="144" y="10"/>
                </a:lnTo>
                <a:close/>
                <a:moveTo>
                  <a:pt x="144" y="77"/>
                </a:moveTo>
                <a:cubicBezTo>
                  <a:pt x="193" y="77"/>
                  <a:pt x="193" y="77"/>
                  <a:pt x="193" y="77"/>
                </a:cubicBezTo>
                <a:cubicBezTo>
                  <a:pt x="194" y="79"/>
                  <a:pt x="194" y="81"/>
                  <a:pt x="195" y="83"/>
                </a:cubicBezTo>
                <a:cubicBezTo>
                  <a:pt x="195" y="85"/>
                  <a:pt x="196" y="88"/>
                  <a:pt x="196" y="90"/>
                </a:cubicBezTo>
                <a:cubicBezTo>
                  <a:pt x="197" y="95"/>
                  <a:pt x="198" y="99"/>
                  <a:pt x="199" y="104"/>
                </a:cubicBezTo>
                <a:cubicBezTo>
                  <a:pt x="199" y="106"/>
                  <a:pt x="199" y="109"/>
                  <a:pt x="199" y="111"/>
                </a:cubicBezTo>
                <a:cubicBezTo>
                  <a:pt x="200" y="114"/>
                  <a:pt x="200" y="116"/>
                  <a:pt x="200" y="119"/>
                </a:cubicBezTo>
                <a:cubicBezTo>
                  <a:pt x="200" y="121"/>
                  <a:pt x="200" y="124"/>
                  <a:pt x="201" y="127"/>
                </a:cubicBezTo>
                <a:cubicBezTo>
                  <a:pt x="201" y="129"/>
                  <a:pt x="201" y="131"/>
                  <a:pt x="201" y="133"/>
                </a:cubicBezTo>
                <a:cubicBezTo>
                  <a:pt x="144" y="133"/>
                  <a:pt x="144" y="133"/>
                  <a:pt x="144" y="133"/>
                </a:cubicBezTo>
                <a:lnTo>
                  <a:pt x="144" y="77"/>
                </a:lnTo>
                <a:close/>
                <a:moveTo>
                  <a:pt x="144" y="143"/>
                </a:moveTo>
                <a:cubicBezTo>
                  <a:pt x="201" y="143"/>
                  <a:pt x="201" y="143"/>
                  <a:pt x="201" y="143"/>
                </a:cubicBezTo>
                <a:cubicBezTo>
                  <a:pt x="201" y="153"/>
                  <a:pt x="200" y="163"/>
                  <a:pt x="199" y="173"/>
                </a:cubicBezTo>
                <a:cubicBezTo>
                  <a:pt x="198" y="177"/>
                  <a:pt x="197" y="182"/>
                  <a:pt x="196" y="187"/>
                </a:cubicBezTo>
                <a:cubicBezTo>
                  <a:pt x="195" y="191"/>
                  <a:pt x="194" y="196"/>
                  <a:pt x="193" y="200"/>
                </a:cubicBezTo>
                <a:cubicBezTo>
                  <a:pt x="144" y="200"/>
                  <a:pt x="144" y="200"/>
                  <a:pt x="144" y="200"/>
                </a:cubicBezTo>
                <a:lnTo>
                  <a:pt x="144" y="143"/>
                </a:lnTo>
                <a:close/>
                <a:moveTo>
                  <a:pt x="166" y="254"/>
                </a:moveTo>
                <a:cubicBezTo>
                  <a:pt x="165" y="255"/>
                  <a:pt x="164" y="256"/>
                  <a:pt x="163" y="257"/>
                </a:cubicBezTo>
                <a:cubicBezTo>
                  <a:pt x="162" y="257"/>
                  <a:pt x="161" y="258"/>
                  <a:pt x="161" y="258"/>
                </a:cubicBezTo>
                <a:cubicBezTo>
                  <a:pt x="160" y="259"/>
                  <a:pt x="159" y="260"/>
                  <a:pt x="158" y="261"/>
                </a:cubicBezTo>
                <a:cubicBezTo>
                  <a:pt x="156" y="262"/>
                  <a:pt x="155" y="262"/>
                  <a:pt x="154" y="263"/>
                </a:cubicBezTo>
                <a:cubicBezTo>
                  <a:pt x="153" y="263"/>
                  <a:pt x="152" y="264"/>
                  <a:pt x="151" y="264"/>
                </a:cubicBezTo>
                <a:cubicBezTo>
                  <a:pt x="150" y="265"/>
                  <a:pt x="148" y="265"/>
                  <a:pt x="147" y="266"/>
                </a:cubicBezTo>
                <a:cubicBezTo>
                  <a:pt x="146" y="266"/>
                  <a:pt x="145" y="266"/>
                  <a:pt x="144" y="266"/>
                </a:cubicBezTo>
                <a:cubicBezTo>
                  <a:pt x="144" y="210"/>
                  <a:pt x="144" y="210"/>
                  <a:pt x="144" y="210"/>
                </a:cubicBezTo>
                <a:cubicBezTo>
                  <a:pt x="190" y="210"/>
                  <a:pt x="190" y="210"/>
                  <a:pt x="190" y="210"/>
                </a:cubicBezTo>
                <a:cubicBezTo>
                  <a:pt x="189" y="213"/>
                  <a:pt x="188" y="215"/>
                  <a:pt x="187" y="218"/>
                </a:cubicBezTo>
                <a:cubicBezTo>
                  <a:pt x="187" y="220"/>
                  <a:pt x="186" y="222"/>
                  <a:pt x="185" y="224"/>
                </a:cubicBezTo>
                <a:cubicBezTo>
                  <a:pt x="184" y="226"/>
                  <a:pt x="183" y="228"/>
                  <a:pt x="182" y="230"/>
                </a:cubicBezTo>
                <a:cubicBezTo>
                  <a:pt x="182" y="231"/>
                  <a:pt x="181" y="232"/>
                  <a:pt x="180" y="233"/>
                </a:cubicBezTo>
                <a:cubicBezTo>
                  <a:pt x="179" y="235"/>
                  <a:pt x="178" y="237"/>
                  <a:pt x="177" y="239"/>
                </a:cubicBezTo>
                <a:cubicBezTo>
                  <a:pt x="176" y="240"/>
                  <a:pt x="175" y="242"/>
                  <a:pt x="174" y="243"/>
                </a:cubicBezTo>
                <a:cubicBezTo>
                  <a:pt x="174" y="245"/>
                  <a:pt x="173" y="245"/>
                  <a:pt x="172" y="246"/>
                </a:cubicBezTo>
                <a:cubicBezTo>
                  <a:pt x="171" y="247"/>
                  <a:pt x="171" y="248"/>
                  <a:pt x="170" y="249"/>
                </a:cubicBezTo>
                <a:cubicBezTo>
                  <a:pt x="169" y="251"/>
                  <a:pt x="167" y="252"/>
                  <a:pt x="166" y="254"/>
                </a:cubicBezTo>
                <a:close/>
                <a:moveTo>
                  <a:pt x="171" y="263"/>
                </a:moveTo>
                <a:cubicBezTo>
                  <a:pt x="171" y="263"/>
                  <a:pt x="171" y="263"/>
                  <a:pt x="171" y="263"/>
                </a:cubicBezTo>
                <a:cubicBezTo>
                  <a:pt x="174" y="260"/>
                  <a:pt x="176" y="258"/>
                  <a:pt x="179" y="255"/>
                </a:cubicBezTo>
                <a:cubicBezTo>
                  <a:pt x="179" y="254"/>
                  <a:pt x="180" y="253"/>
                  <a:pt x="181" y="252"/>
                </a:cubicBezTo>
                <a:cubicBezTo>
                  <a:pt x="182" y="250"/>
                  <a:pt x="183" y="249"/>
                  <a:pt x="184" y="247"/>
                </a:cubicBezTo>
                <a:cubicBezTo>
                  <a:pt x="186" y="244"/>
                  <a:pt x="188" y="241"/>
                  <a:pt x="189" y="238"/>
                </a:cubicBezTo>
                <a:cubicBezTo>
                  <a:pt x="190" y="237"/>
                  <a:pt x="191" y="235"/>
                  <a:pt x="191" y="234"/>
                </a:cubicBezTo>
                <a:cubicBezTo>
                  <a:pt x="192" y="233"/>
                  <a:pt x="193" y="232"/>
                  <a:pt x="193" y="230"/>
                </a:cubicBezTo>
                <a:cubicBezTo>
                  <a:pt x="194" y="229"/>
                  <a:pt x="194" y="228"/>
                  <a:pt x="195" y="227"/>
                </a:cubicBezTo>
                <a:cubicBezTo>
                  <a:pt x="195" y="226"/>
                  <a:pt x="196" y="225"/>
                  <a:pt x="196" y="224"/>
                </a:cubicBezTo>
                <a:cubicBezTo>
                  <a:pt x="196" y="223"/>
                  <a:pt x="197" y="222"/>
                  <a:pt x="197" y="220"/>
                </a:cubicBezTo>
                <a:cubicBezTo>
                  <a:pt x="198" y="217"/>
                  <a:pt x="200" y="214"/>
                  <a:pt x="201" y="210"/>
                </a:cubicBezTo>
                <a:cubicBezTo>
                  <a:pt x="246" y="210"/>
                  <a:pt x="246" y="210"/>
                  <a:pt x="246" y="210"/>
                </a:cubicBezTo>
                <a:cubicBezTo>
                  <a:pt x="228" y="236"/>
                  <a:pt x="202" y="255"/>
                  <a:pt x="171" y="263"/>
                </a:cubicBezTo>
                <a:close/>
                <a:moveTo>
                  <a:pt x="252" y="200"/>
                </a:moveTo>
                <a:cubicBezTo>
                  <a:pt x="204" y="200"/>
                  <a:pt x="204" y="200"/>
                  <a:pt x="204" y="200"/>
                </a:cubicBezTo>
                <a:cubicBezTo>
                  <a:pt x="204" y="197"/>
                  <a:pt x="205" y="194"/>
                  <a:pt x="206" y="190"/>
                </a:cubicBezTo>
                <a:cubicBezTo>
                  <a:pt x="206" y="189"/>
                  <a:pt x="206" y="187"/>
                  <a:pt x="207" y="186"/>
                </a:cubicBezTo>
                <a:cubicBezTo>
                  <a:pt x="207" y="183"/>
                  <a:pt x="208" y="181"/>
                  <a:pt x="208" y="178"/>
                </a:cubicBezTo>
                <a:cubicBezTo>
                  <a:pt x="209" y="174"/>
                  <a:pt x="209" y="170"/>
                  <a:pt x="210" y="165"/>
                </a:cubicBezTo>
                <a:cubicBezTo>
                  <a:pt x="210" y="164"/>
                  <a:pt x="210" y="163"/>
                  <a:pt x="210" y="162"/>
                </a:cubicBezTo>
                <a:cubicBezTo>
                  <a:pt x="210" y="158"/>
                  <a:pt x="210" y="155"/>
                  <a:pt x="211" y="151"/>
                </a:cubicBezTo>
                <a:cubicBezTo>
                  <a:pt x="211" y="148"/>
                  <a:pt x="211" y="146"/>
                  <a:pt x="211" y="143"/>
                </a:cubicBezTo>
                <a:cubicBezTo>
                  <a:pt x="268" y="143"/>
                  <a:pt x="268" y="143"/>
                  <a:pt x="268" y="143"/>
                </a:cubicBezTo>
                <a:cubicBezTo>
                  <a:pt x="267" y="164"/>
                  <a:pt x="261" y="183"/>
                  <a:pt x="252" y="200"/>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pPr defTabSz="685800">
              <a:buClrTx/>
              <a:defRPr/>
            </a:pPr>
            <a:endParaRPr lang="en-GB" sz="1350" kern="1200">
              <a:solidFill>
                <a:prstClr val="black"/>
              </a:solidFill>
              <a:ea typeface="+mn-ea"/>
              <a:cs typeface="+mn-cs"/>
            </a:endParaRPr>
          </a:p>
        </p:txBody>
      </p:sp>
      <p:sp>
        <p:nvSpPr>
          <p:cNvPr id="2" name="Slide Number Placeholder 1">
            <a:extLst>
              <a:ext uri="{FF2B5EF4-FFF2-40B4-BE49-F238E27FC236}">
                <a16:creationId xmlns:a16="http://schemas.microsoft.com/office/drawing/2014/main" id="{E57553E1-EDE3-AB5F-306B-DF1BD0A766F3}"/>
              </a:ext>
            </a:extLst>
          </p:cNvPr>
          <p:cNvSpPr>
            <a:spLocks noGrp="1"/>
          </p:cNvSpPr>
          <p:nvPr>
            <p:ph type="sldNum" sz="quarter" idx="12"/>
          </p:nvPr>
        </p:nvSpPr>
        <p:spPr/>
        <p:txBody>
          <a:bodyPr/>
          <a:lstStyle/>
          <a:p>
            <a:pPr defTabSz="685800">
              <a:buClrTx/>
              <a:defRPr/>
            </a:pPr>
            <a:fld id="{F46C79FD-C571-418B-AB0F-5EE936C85276}" type="slidenum">
              <a:rPr lang="en-GB" kern="1200">
                <a:solidFill>
                  <a:prstClr val="black">
                    <a:tint val="75000"/>
                  </a:prstClr>
                </a:solidFill>
                <a:ea typeface="+mn-ea"/>
                <a:cs typeface="+mn-cs"/>
              </a:rPr>
              <a:pPr defTabSz="685800">
                <a:buClrTx/>
                <a:defRPr/>
              </a:pPr>
              <a:t>36</a:t>
            </a:fld>
            <a:endParaRPr lang="en-GB" kern="1200">
              <a:solidFill>
                <a:prstClr val="black">
                  <a:tint val="75000"/>
                </a:prstClr>
              </a:solidFill>
              <a:ea typeface="+mn-ea"/>
              <a:cs typeface="+mn-cs"/>
            </a:endParaRPr>
          </a:p>
        </p:txBody>
      </p:sp>
      <p:sp>
        <p:nvSpPr>
          <p:cNvPr id="17" name="Rectangle: Rounded Corners 16">
            <a:extLst>
              <a:ext uri="{FF2B5EF4-FFF2-40B4-BE49-F238E27FC236}">
                <a16:creationId xmlns:a16="http://schemas.microsoft.com/office/drawing/2014/main" id="{3A32DC8D-2C5B-B933-BF83-BC9FEB51F3AA}"/>
              </a:ext>
            </a:extLst>
          </p:cNvPr>
          <p:cNvSpPr/>
          <p:nvPr/>
        </p:nvSpPr>
        <p:spPr>
          <a:xfrm rot="2700000">
            <a:off x="725066" y="3577756"/>
            <a:ext cx="312762" cy="31276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IE" sz="1350" kern="1200">
              <a:solidFill>
                <a:prstClr val="white"/>
              </a:solidFill>
              <a:latin typeface="Arial"/>
            </a:endParaRPr>
          </a:p>
        </p:txBody>
      </p:sp>
      <p:sp>
        <p:nvSpPr>
          <p:cNvPr id="18" name="TextBox 17">
            <a:extLst>
              <a:ext uri="{FF2B5EF4-FFF2-40B4-BE49-F238E27FC236}">
                <a16:creationId xmlns:a16="http://schemas.microsoft.com/office/drawing/2014/main" id="{D0BC9128-6A61-D174-26FD-63DD367B950E}"/>
              </a:ext>
            </a:extLst>
          </p:cNvPr>
          <p:cNvSpPr txBox="1"/>
          <p:nvPr/>
        </p:nvSpPr>
        <p:spPr>
          <a:xfrm>
            <a:off x="1057608" y="3627286"/>
            <a:ext cx="7594868" cy="484748"/>
          </a:xfrm>
          <a:prstGeom prst="rect">
            <a:avLst/>
          </a:prstGeom>
          <a:noFill/>
        </p:spPr>
        <p:txBody>
          <a:bodyPr wrap="square" lIns="68580" tIns="34290" rIns="68580" bIns="34290" anchor="t">
            <a:spAutoFit/>
          </a:bodyPr>
          <a:lstStyle/>
          <a:p>
            <a:pPr defTabSz="685800">
              <a:buClrTx/>
              <a:defRPr/>
            </a:pPr>
            <a:r>
              <a:rPr lang="en-IE" sz="1350" kern="1200">
                <a:solidFill>
                  <a:prstClr val="black"/>
                </a:solidFill>
                <a:latin typeface="EC Square Sans Pro"/>
                <a:ea typeface="+mn-ea"/>
                <a:cs typeface="+mn-cs"/>
              </a:rPr>
              <a:t>STEP </a:t>
            </a:r>
            <a:r>
              <a:rPr lang="en-IE" sz="1350" kern="1200">
                <a:solidFill>
                  <a:srgbClr val="0D47C9"/>
                </a:solidFill>
                <a:latin typeface="EC Square Sans Pro"/>
                <a:ea typeface="+mn-ea"/>
                <a:cs typeface="+mn-cs"/>
                <a:hlinkClick r:id="rId3">
                  <a:extLst>
                    <a:ext uri="{A12FA001-AC4F-418D-AE19-62706E023703}">
                      <ahyp:hlinkClr xmlns:ahyp="http://schemas.microsoft.com/office/drawing/2018/hyperlinkcolor" val="tx"/>
                    </a:ext>
                  </a:extLst>
                </a:hlinkClick>
              </a:rPr>
              <a:t>Guidance Note I </a:t>
            </a:r>
            <a:r>
              <a:rPr lang="en-IE" sz="1350" kern="1200">
                <a:solidFill>
                  <a:prstClr val="black"/>
                </a:solidFill>
                <a:latin typeface="EC Square Sans Pro"/>
                <a:ea typeface="+mn-ea"/>
                <a:cs typeface="+mn-cs"/>
              </a:rPr>
              <a:t>and </a:t>
            </a:r>
            <a:r>
              <a:rPr lang="en-IE" sz="1350" kern="1200">
                <a:solidFill>
                  <a:srgbClr val="0D47C9"/>
                </a:solidFill>
                <a:latin typeface="EC Square Sans Pro"/>
                <a:ea typeface="+mn-ea"/>
                <a:cs typeface="+mn-cs"/>
                <a:hlinkClick r:id="rId4">
                  <a:extLst>
                    <a:ext uri="{A12FA001-AC4F-418D-AE19-62706E023703}">
                      <ahyp:hlinkClr xmlns:ahyp="http://schemas.microsoft.com/office/drawing/2018/hyperlinkcolor" val="tx"/>
                    </a:ext>
                  </a:extLst>
                </a:hlinkClick>
              </a:rPr>
              <a:t>Guidance Note II</a:t>
            </a:r>
            <a:endParaRPr lang="en-IE" sz="1350" kern="1200">
              <a:solidFill>
                <a:srgbClr val="0D47C9"/>
              </a:solidFill>
              <a:latin typeface="EC Square Sans Pro"/>
              <a:ea typeface="+mn-ea"/>
              <a:cs typeface="+mn-cs"/>
            </a:endParaRPr>
          </a:p>
          <a:p>
            <a:pPr defTabSz="685800">
              <a:buClrTx/>
              <a:defRPr/>
            </a:pPr>
            <a:endParaRPr lang="en-IE" sz="1350" kern="1200">
              <a:solidFill>
                <a:prstClr val="black"/>
              </a:solidFill>
              <a:latin typeface="EC Square Sans Pro"/>
              <a:ea typeface="+mn-ea"/>
              <a:cs typeface="+mn-cs"/>
            </a:endParaRPr>
          </a:p>
        </p:txBody>
      </p:sp>
      <p:pic>
        <p:nvPicPr>
          <p:cNvPr id="19" name="Graphic 18" descr="Newspaper outline">
            <a:extLst>
              <a:ext uri="{FF2B5EF4-FFF2-40B4-BE49-F238E27FC236}">
                <a16:creationId xmlns:a16="http://schemas.microsoft.com/office/drawing/2014/main" id="{32305431-6803-0C69-6910-318121FAC1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2205" y="3600273"/>
            <a:ext cx="355403" cy="283965"/>
          </a:xfrm>
          <a:prstGeom prst="rect">
            <a:avLst/>
          </a:prstGeom>
        </p:spPr>
      </p:pic>
      <p:sp>
        <p:nvSpPr>
          <p:cNvPr id="22" name="Rectangle: Rounded Corners 21">
            <a:extLst>
              <a:ext uri="{FF2B5EF4-FFF2-40B4-BE49-F238E27FC236}">
                <a16:creationId xmlns:a16="http://schemas.microsoft.com/office/drawing/2014/main" id="{84ED445E-A717-986E-E25B-C45B7C7D4FA1}"/>
              </a:ext>
            </a:extLst>
          </p:cNvPr>
          <p:cNvSpPr/>
          <p:nvPr/>
        </p:nvSpPr>
        <p:spPr>
          <a:xfrm rot="2700000">
            <a:off x="725066" y="3997451"/>
            <a:ext cx="312762" cy="31276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IE" sz="1350" kern="1200">
              <a:solidFill>
                <a:prstClr val="white"/>
              </a:solidFill>
              <a:latin typeface="Arial"/>
            </a:endParaRPr>
          </a:p>
        </p:txBody>
      </p:sp>
      <p:sp>
        <p:nvSpPr>
          <p:cNvPr id="23" name="TextBox 22">
            <a:extLst>
              <a:ext uri="{FF2B5EF4-FFF2-40B4-BE49-F238E27FC236}">
                <a16:creationId xmlns:a16="http://schemas.microsoft.com/office/drawing/2014/main" id="{8091B271-B6B8-CBEB-2CC3-54AA0C404AD7}"/>
              </a:ext>
            </a:extLst>
          </p:cNvPr>
          <p:cNvSpPr txBox="1"/>
          <p:nvPr/>
        </p:nvSpPr>
        <p:spPr>
          <a:xfrm>
            <a:off x="1098462" y="4023609"/>
            <a:ext cx="7594868" cy="276999"/>
          </a:xfrm>
          <a:prstGeom prst="rect">
            <a:avLst/>
          </a:prstGeom>
          <a:noFill/>
        </p:spPr>
        <p:txBody>
          <a:bodyPr wrap="square" lIns="68580" tIns="34290" rIns="68580" bIns="34290" anchor="t">
            <a:spAutoFit/>
          </a:bodyPr>
          <a:lstStyle/>
          <a:p>
            <a:pPr defTabSz="685800">
              <a:buClrTx/>
              <a:defRPr/>
            </a:pPr>
            <a:r>
              <a:rPr lang="en-IE" sz="1350" kern="1200">
                <a:solidFill>
                  <a:srgbClr val="0D47C9"/>
                </a:solidFill>
                <a:latin typeface="EC Square Sans Pro"/>
                <a:ea typeface="+mn-ea"/>
                <a:cs typeface="+mn-cs"/>
                <a:hlinkClick r:id="rId7">
                  <a:extLst>
                    <a:ext uri="{A12FA001-AC4F-418D-AE19-62706E023703}">
                      <ahyp:hlinkClr xmlns:ahyp="http://schemas.microsoft.com/office/drawing/2018/hyperlinkcolor" val="tx"/>
                    </a:ext>
                  </a:extLst>
                </a:hlinkClick>
              </a:rPr>
              <a:t>Defence mini-omnibus</a:t>
            </a:r>
            <a:r>
              <a:rPr lang="en-IE" sz="1350" kern="1200">
                <a:solidFill>
                  <a:srgbClr val="0D47C9"/>
                </a:solidFill>
                <a:latin typeface="EC Square Sans Pro"/>
                <a:ea typeface="+mn-ea"/>
                <a:cs typeface="+mn-cs"/>
              </a:rPr>
              <a:t> </a:t>
            </a:r>
          </a:p>
        </p:txBody>
      </p:sp>
      <p:pic>
        <p:nvPicPr>
          <p:cNvPr id="24" name="Graphic 23" descr="Quadcopter outline">
            <a:extLst>
              <a:ext uri="{FF2B5EF4-FFF2-40B4-BE49-F238E27FC236}">
                <a16:creationId xmlns:a16="http://schemas.microsoft.com/office/drawing/2014/main" id="{22B92A15-A7C9-765A-6006-F8F03702BF5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37923" y="4019968"/>
            <a:ext cx="283965" cy="283965"/>
          </a:xfrm>
          <a:prstGeom prst="rect">
            <a:avLst/>
          </a:prstGeom>
        </p:spPr>
      </p:pic>
      <p:sp>
        <p:nvSpPr>
          <p:cNvPr id="30" name="Rectangle: Rounded Corners 29">
            <a:extLst>
              <a:ext uri="{FF2B5EF4-FFF2-40B4-BE49-F238E27FC236}">
                <a16:creationId xmlns:a16="http://schemas.microsoft.com/office/drawing/2014/main" id="{D41A48EC-3875-6FCC-2AE8-7BD0519BA2E3}"/>
              </a:ext>
            </a:extLst>
          </p:cNvPr>
          <p:cNvSpPr/>
          <p:nvPr/>
        </p:nvSpPr>
        <p:spPr>
          <a:xfrm rot="2700000">
            <a:off x="725066" y="4479654"/>
            <a:ext cx="312762" cy="31276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IE" sz="1350" kern="1200">
              <a:solidFill>
                <a:prstClr val="white"/>
              </a:solidFill>
              <a:latin typeface="Arial"/>
            </a:endParaRPr>
          </a:p>
        </p:txBody>
      </p:sp>
      <p:sp>
        <p:nvSpPr>
          <p:cNvPr id="31" name="TextBox 30">
            <a:extLst>
              <a:ext uri="{FF2B5EF4-FFF2-40B4-BE49-F238E27FC236}">
                <a16:creationId xmlns:a16="http://schemas.microsoft.com/office/drawing/2014/main" id="{36180B3D-79FE-9836-D14E-C79FB5593D36}"/>
              </a:ext>
            </a:extLst>
          </p:cNvPr>
          <p:cNvSpPr txBox="1"/>
          <p:nvPr/>
        </p:nvSpPr>
        <p:spPr>
          <a:xfrm>
            <a:off x="1095548" y="4478603"/>
            <a:ext cx="7594868" cy="276999"/>
          </a:xfrm>
          <a:prstGeom prst="rect">
            <a:avLst/>
          </a:prstGeom>
          <a:noFill/>
        </p:spPr>
        <p:txBody>
          <a:bodyPr wrap="square" lIns="68580" tIns="34290" rIns="68580" bIns="34290" anchor="t">
            <a:spAutoFit/>
          </a:bodyPr>
          <a:lstStyle/>
          <a:p>
            <a:pPr defTabSz="685800">
              <a:buClrTx/>
              <a:defRPr/>
            </a:pPr>
            <a:r>
              <a:rPr lang="en-IE" sz="1350" kern="1200">
                <a:solidFill>
                  <a:srgbClr val="0D47C9"/>
                </a:solidFill>
                <a:latin typeface="EC Square Sans Pro"/>
                <a:ea typeface="+mn-ea"/>
                <a:cs typeface="+mn-cs"/>
                <a:hlinkClick r:id="rId10">
                  <a:extLst>
                    <a:ext uri="{A12FA001-AC4F-418D-AE19-62706E023703}">
                      <ahyp:hlinkClr xmlns:ahyp="http://schemas.microsoft.com/office/drawing/2018/hyperlinkcolor" val="tx"/>
                    </a:ext>
                  </a:extLst>
                </a:hlinkClick>
              </a:rPr>
              <a:t>STEP Seals Dashboard</a:t>
            </a:r>
            <a:endParaRPr lang="en-US" sz="1350" kern="1200">
              <a:solidFill>
                <a:srgbClr val="0D47C9"/>
              </a:solidFill>
              <a:latin typeface="EC Square Sans Pro"/>
              <a:ea typeface="+mn-ea"/>
              <a:cs typeface="+mn-cs"/>
            </a:endParaRPr>
          </a:p>
        </p:txBody>
      </p:sp>
      <p:sp>
        <p:nvSpPr>
          <p:cNvPr id="36" name="TextBox 35">
            <a:extLst>
              <a:ext uri="{FF2B5EF4-FFF2-40B4-BE49-F238E27FC236}">
                <a16:creationId xmlns:a16="http://schemas.microsoft.com/office/drawing/2014/main" id="{B5D55C5F-95F0-C129-E39E-295E78D7B45D}"/>
              </a:ext>
            </a:extLst>
          </p:cNvPr>
          <p:cNvSpPr txBox="1"/>
          <p:nvPr/>
        </p:nvSpPr>
        <p:spPr>
          <a:xfrm>
            <a:off x="3982339" y="4482737"/>
            <a:ext cx="7594868" cy="276999"/>
          </a:xfrm>
          <a:prstGeom prst="rect">
            <a:avLst/>
          </a:prstGeom>
          <a:noFill/>
        </p:spPr>
        <p:txBody>
          <a:bodyPr wrap="square" lIns="68580" tIns="34290" rIns="68580" bIns="34290" anchor="t">
            <a:spAutoFit/>
          </a:bodyPr>
          <a:lstStyle/>
          <a:p>
            <a:pPr defTabSz="685800">
              <a:buClrTx/>
              <a:defRPr/>
            </a:pPr>
            <a:r>
              <a:rPr lang="en-IE" sz="1350" kern="1200">
                <a:solidFill>
                  <a:srgbClr val="0D47C9"/>
                </a:solidFill>
                <a:latin typeface="EC Square Sans Pro"/>
                <a:ea typeface="+mn-ea"/>
                <a:cs typeface="+mn-cs"/>
                <a:hlinkClick r:id="rId11">
                  <a:extLst>
                    <a:ext uri="{A12FA001-AC4F-418D-AE19-62706E023703}">
                      <ahyp:hlinkClr xmlns:ahyp="http://schemas.microsoft.com/office/drawing/2018/hyperlinkcolor" val="tx"/>
                    </a:ext>
                  </a:extLst>
                </a:hlinkClick>
              </a:rPr>
              <a:t>STEP Newsletter</a:t>
            </a:r>
            <a:r>
              <a:rPr lang="en-IE" sz="1350" kern="1200">
                <a:solidFill>
                  <a:srgbClr val="0D47C9"/>
                </a:solidFill>
                <a:latin typeface="EC Square Sans Pro"/>
                <a:ea typeface="+mn-ea"/>
                <a:cs typeface="+mn-cs"/>
              </a:rPr>
              <a:t> </a:t>
            </a:r>
            <a:endParaRPr lang="en-US" sz="1350" kern="1200">
              <a:solidFill>
                <a:srgbClr val="0D47C9"/>
              </a:solidFill>
              <a:latin typeface="EC Square Sans Pro"/>
              <a:ea typeface="+mn-ea"/>
              <a:cs typeface="+mn-cs"/>
            </a:endParaRPr>
          </a:p>
        </p:txBody>
      </p:sp>
      <p:sp>
        <p:nvSpPr>
          <p:cNvPr id="38" name="Rectangle: Rounded Corners 37">
            <a:extLst>
              <a:ext uri="{FF2B5EF4-FFF2-40B4-BE49-F238E27FC236}">
                <a16:creationId xmlns:a16="http://schemas.microsoft.com/office/drawing/2014/main" id="{D77C4D8D-74CD-59F7-C646-CC9D609656E3}"/>
              </a:ext>
            </a:extLst>
          </p:cNvPr>
          <p:cNvSpPr/>
          <p:nvPr/>
        </p:nvSpPr>
        <p:spPr>
          <a:xfrm rot="2700000">
            <a:off x="3604801" y="4414912"/>
            <a:ext cx="312762" cy="31276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IE" sz="1350" kern="1200">
              <a:solidFill>
                <a:prstClr val="white"/>
              </a:solidFill>
              <a:latin typeface="Arial"/>
            </a:endParaRPr>
          </a:p>
        </p:txBody>
      </p:sp>
      <p:pic>
        <p:nvPicPr>
          <p:cNvPr id="40" name="Graphic 39" descr="Megaphone1 outline">
            <a:extLst>
              <a:ext uri="{FF2B5EF4-FFF2-40B4-BE49-F238E27FC236}">
                <a16:creationId xmlns:a16="http://schemas.microsoft.com/office/drawing/2014/main" id="{DECB94BF-B52A-7DEA-AC8E-B9E94FEB82A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583759" y="4389397"/>
            <a:ext cx="363791" cy="363791"/>
          </a:xfrm>
          <a:prstGeom prst="rect">
            <a:avLst/>
          </a:prstGeom>
        </p:spPr>
      </p:pic>
      <p:sp>
        <p:nvSpPr>
          <p:cNvPr id="21" name="Freeform 24">
            <a:extLst>
              <a:ext uri="{FF2B5EF4-FFF2-40B4-BE49-F238E27FC236}">
                <a16:creationId xmlns:a16="http://schemas.microsoft.com/office/drawing/2014/main" id="{2C091843-BB2B-9C5B-0007-48401B0EEB52}"/>
              </a:ext>
            </a:extLst>
          </p:cNvPr>
          <p:cNvSpPr>
            <a:spLocks noEditPoints="1"/>
          </p:cNvSpPr>
          <p:nvPr/>
        </p:nvSpPr>
        <p:spPr bwMode="auto">
          <a:xfrm>
            <a:off x="745671" y="4482738"/>
            <a:ext cx="283465" cy="289370"/>
          </a:xfrm>
          <a:custGeom>
            <a:avLst/>
            <a:gdLst>
              <a:gd name="T0" fmla="*/ 126 w 162"/>
              <a:gd name="T1" fmla="*/ 83 h 165"/>
              <a:gd name="T2" fmla="*/ 80 w 162"/>
              <a:gd name="T3" fmla="*/ 128 h 165"/>
              <a:gd name="T4" fmla="*/ 37 w 162"/>
              <a:gd name="T5" fmla="*/ 82 h 165"/>
              <a:gd name="T6" fmla="*/ 81 w 162"/>
              <a:gd name="T7" fmla="*/ 38 h 165"/>
              <a:gd name="T8" fmla="*/ 126 w 162"/>
              <a:gd name="T9" fmla="*/ 83 h 165"/>
              <a:gd name="T10" fmla="*/ 160 w 162"/>
              <a:gd name="T11" fmla="*/ 69 h 165"/>
              <a:gd name="T12" fmla="*/ 158 w 162"/>
              <a:gd name="T13" fmla="*/ 60 h 165"/>
              <a:gd name="T14" fmla="*/ 153 w 162"/>
              <a:gd name="T15" fmla="*/ 57 h 165"/>
              <a:gd name="T16" fmla="*/ 145 w 162"/>
              <a:gd name="T17" fmla="*/ 43 h 165"/>
              <a:gd name="T18" fmla="*/ 146 w 162"/>
              <a:gd name="T19" fmla="*/ 36 h 165"/>
              <a:gd name="T20" fmla="*/ 140 w 162"/>
              <a:gd name="T21" fmla="*/ 29 h 165"/>
              <a:gd name="T22" fmla="*/ 135 w 162"/>
              <a:gd name="T23" fmla="*/ 28 h 165"/>
              <a:gd name="T24" fmla="*/ 121 w 162"/>
              <a:gd name="T25" fmla="*/ 18 h 165"/>
              <a:gd name="T26" fmla="*/ 119 w 162"/>
              <a:gd name="T27" fmla="*/ 12 h 165"/>
              <a:gd name="T28" fmla="*/ 111 w 162"/>
              <a:gd name="T29" fmla="*/ 8 h 165"/>
              <a:gd name="T30" fmla="*/ 106 w 162"/>
              <a:gd name="T31" fmla="*/ 10 h 165"/>
              <a:gd name="T32" fmla="*/ 89 w 162"/>
              <a:gd name="T33" fmla="*/ 6 h 165"/>
              <a:gd name="T34" fmla="*/ 85 w 162"/>
              <a:gd name="T35" fmla="*/ 2 h 165"/>
              <a:gd name="T36" fmla="*/ 76 w 162"/>
              <a:gd name="T37" fmla="*/ 2 h 165"/>
              <a:gd name="T38" fmla="*/ 73 w 162"/>
              <a:gd name="T39" fmla="*/ 7 h 165"/>
              <a:gd name="T40" fmla="*/ 58 w 162"/>
              <a:gd name="T41" fmla="*/ 11 h 165"/>
              <a:gd name="T42" fmla="*/ 51 w 162"/>
              <a:gd name="T43" fmla="*/ 9 h 165"/>
              <a:gd name="T44" fmla="*/ 42 w 162"/>
              <a:gd name="T45" fmla="*/ 13 h 165"/>
              <a:gd name="T46" fmla="*/ 40 w 162"/>
              <a:gd name="T47" fmla="*/ 18 h 165"/>
              <a:gd name="T48" fmla="*/ 28 w 162"/>
              <a:gd name="T49" fmla="*/ 29 h 165"/>
              <a:gd name="T50" fmla="*/ 22 w 162"/>
              <a:gd name="T51" fmla="*/ 29 h 165"/>
              <a:gd name="T52" fmla="*/ 16 w 162"/>
              <a:gd name="T53" fmla="*/ 37 h 165"/>
              <a:gd name="T54" fmla="*/ 16 w 162"/>
              <a:gd name="T55" fmla="*/ 40 h 165"/>
              <a:gd name="T56" fmla="*/ 7 w 162"/>
              <a:gd name="T57" fmla="*/ 59 h 165"/>
              <a:gd name="T58" fmla="*/ 4 w 162"/>
              <a:gd name="T59" fmla="*/ 61 h 165"/>
              <a:gd name="T60" fmla="*/ 2 w 162"/>
              <a:gd name="T61" fmla="*/ 70 h 165"/>
              <a:gd name="T62" fmla="*/ 5 w 162"/>
              <a:gd name="T63" fmla="*/ 74 h 165"/>
              <a:gd name="T64" fmla="*/ 5 w 162"/>
              <a:gd name="T65" fmla="*/ 92 h 165"/>
              <a:gd name="T66" fmla="*/ 3 w 162"/>
              <a:gd name="T67" fmla="*/ 96 h 165"/>
              <a:gd name="T68" fmla="*/ 5 w 162"/>
              <a:gd name="T69" fmla="*/ 105 h 165"/>
              <a:gd name="T70" fmla="*/ 9 w 162"/>
              <a:gd name="T71" fmla="*/ 108 h 165"/>
              <a:gd name="T72" fmla="*/ 17 w 162"/>
              <a:gd name="T73" fmla="*/ 122 h 165"/>
              <a:gd name="T74" fmla="*/ 16 w 162"/>
              <a:gd name="T75" fmla="*/ 130 h 165"/>
              <a:gd name="T76" fmla="*/ 22 w 162"/>
              <a:gd name="T77" fmla="*/ 137 h 165"/>
              <a:gd name="T78" fmla="*/ 27 w 162"/>
              <a:gd name="T79" fmla="*/ 137 h 165"/>
              <a:gd name="T80" fmla="*/ 42 w 162"/>
              <a:gd name="T81" fmla="*/ 149 h 165"/>
              <a:gd name="T82" fmla="*/ 55 w 162"/>
              <a:gd name="T83" fmla="*/ 155 h 165"/>
              <a:gd name="T84" fmla="*/ 74 w 162"/>
              <a:gd name="T85" fmla="*/ 159 h 165"/>
              <a:gd name="T86" fmla="*/ 77 w 162"/>
              <a:gd name="T87" fmla="*/ 163 h 165"/>
              <a:gd name="T88" fmla="*/ 86 w 162"/>
              <a:gd name="T89" fmla="*/ 163 h 165"/>
              <a:gd name="T90" fmla="*/ 90 w 162"/>
              <a:gd name="T91" fmla="*/ 158 h 165"/>
              <a:gd name="T92" fmla="*/ 106 w 162"/>
              <a:gd name="T93" fmla="*/ 154 h 165"/>
              <a:gd name="T94" fmla="*/ 112 w 162"/>
              <a:gd name="T95" fmla="*/ 156 h 165"/>
              <a:gd name="T96" fmla="*/ 120 w 162"/>
              <a:gd name="T97" fmla="*/ 153 h 165"/>
              <a:gd name="T98" fmla="*/ 122 w 162"/>
              <a:gd name="T99" fmla="*/ 147 h 165"/>
              <a:gd name="T100" fmla="*/ 133 w 162"/>
              <a:gd name="T101" fmla="*/ 136 h 165"/>
              <a:gd name="T102" fmla="*/ 141 w 162"/>
              <a:gd name="T103" fmla="*/ 136 h 165"/>
              <a:gd name="T104" fmla="*/ 147 w 162"/>
              <a:gd name="T105" fmla="*/ 129 h 165"/>
              <a:gd name="T106" fmla="*/ 146 w 162"/>
              <a:gd name="T107" fmla="*/ 124 h 165"/>
              <a:gd name="T108" fmla="*/ 154 w 162"/>
              <a:gd name="T109" fmla="*/ 106 h 165"/>
              <a:gd name="T110" fmla="*/ 158 w 162"/>
              <a:gd name="T111" fmla="*/ 104 h 165"/>
              <a:gd name="T112" fmla="*/ 160 w 162"/>
              <a:gd name="T113" fmla="*/ 95 h 165"/>
              <a:gd name="T114" fmla="*/ 157 w 162"/>
              <a:gd name="T115" fmla="*/ 91 h 165"/>
              <a:gd name="T116" fmla="*/ 157 w 162"/>
              <a:gd name="T117" fmla="*/ 73 h 165"/>
              <a:gd name="T118" fmla="*/ 160 w 162"/>
              <a:gd name="T119" fmla="*/ 6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2" h="165">
                <a:moveTo>
                  <a:pt x="126" y="83"/>
                </a:moveTo>
                <a:cubicBezTo>
                  <a:pt x="126" y="106"/>
                  <a:pt x="104" y="129"/>
                  <a:pt x="80" y="128"/>
                </a:cubicBezTo>
                <a:cubicBezTo>
                  <a:pt x="58" y="127"/>
                  <a:pt x="36" y="107"/>
                  <a:pt x="37" y="82"/>
                </a:cubicBezTo>
                <a:cubicBezTo>
                  <a:pt x="37" y="58"/>
                  <a:pt x="57" y="37"/>
                  <a:pt x="81" y="38"/>
                </a:cubicBezTo>
                <a:cubicBezTo>
                  <a:pt x="106" y="38"/>
                  <a:pt x="126" y="58"/>
                  <a:pt x="126" y="83"/>
                </a:cubicBezTo>
                <a:moveTo>
                  <a:pt x="160" y="69"/>
                </a:moveTo>
                <a:cubicBezTo>
                  <a:pt x="162" y="65"/>
                  <a:pt x="161" y="62"/>
                  <a:pt x="158" y="60"/>
                </a:cubicBezTo>
                <a:cubicBezTo>
                  <a:pt x="156" y="59"/>
                  <a:pt x="154" y="58"/>
                  <a:pt x="153" y="57"/>
                </a:cubicBezTo>
                <a:cubicBezTo>
                  <a:pt x="148" y="54"/>
                  <a:pt x="145" y="49"/>
                  <a:pt x="145" y="43"/>
                </a:cubicBezTo>
                <a:cubicBezTo>
                  <a:pt x="145" y="41"/>
                  <a:pt x="146" y="39"/>
                  <a:pt x="146" y="36"/>
                </a:cubicBezTo>
                <a:cubicBezTo>
                  <a:pt x="147" y="32"/>
                  <a:pt x="144" y="29"/>
                  <a:pt x="140" y="29"/>
                </a:cubicBezTo>
                <a:cubicBezTo>
                  <a:pt x="138" y="28"/>
                  <a:pt x="137" y="28"/>
                  <a:pt x="135" y="28"/>
                </a:cubicBezTo>
                <a:cubicBezTo>
                  <a:pt x="128" y="28"/>
                  <a:pt x="123" y="24"/>
                  <a:pt x="121" y="18"/>
                </a:cubicBezTo>
                <a:cubicBezTo>
                  <a:pt x="120" y="16"/>
                  <a:pt x="120" y="14"/>
                  <a:pt x="119" y="12"/>
                </a:cubicBezTo>
                <a:cubicBezTo>
                  <a:pt x="118" y="8"/>
                  <a:pt x="115" y="7"/>
                  <a:pt x="111" y="8"/>
                </a:cubicBezTo>
                <a:cubicBezTo>
                  <a:pt x="110" y="9"/>
                  <a:pt x="108" y="10"/>
                  <a:pt x="106" y="10"/>
                </a:cubicBezTo>
                <a:cubicBezTo>
                  <a:pt x="100" y="13"/>
                  <a:pt x="93" y="12"/>
                  <a:pt x="89" y="6"/>
                </a:cubicBezTo>
                <a:cubicBezTo>
                  <a:pt x="87" y="5"/>
                  <a:pt x="86" y="4"/>
                  <a:pt x="85" y="2"/>
                </a:cubicBezTo>
                <a:cubicBezTo>
                  <a:pt x="82" y="0"/>
                  <a:pt x="79" y="0"/>
                  <a:pt x="76" y="2"/>
                </a:cubicBezTo>
                <a:cubicBezTo>
                  <a:pt x="75" y="4"/>
                  <a:pt x="74" y="5"/>
                  <a:pt x="73" y="7"/>
                </a:cubicBezTo>
                <a:cubicBezTo>
                  <a:pt x="69" y="11"/>
                  <a:pt x="64" y="13"/>
                  <a:pt x="58" y="11"/>
                </a:cubicBezTo>
                <a:cubicBezTo>
                  <a:pt x="56" y="11"/>
                  <a:pt x="53" y="10"/>
                  <a:pt x="51" y="9"/>
                </a:cubicBezTo>
                <a:cubicBezTo>
                  <a:pt x="46" y="7"/>
                  <a:pt x="43" y="9"/>
                  <a:pt x="42" y="13"/>
                </a:cubicBezTo>
                <a:cubicBezTo>
                  <a:pt x="41" y="15"/>
                  <a:pt x="41" y="16"/>
                  <a:pt x="40" y="18"/>
                </a:cubicBezTo>
                <a:cubicBezTo>
                  <a:pt x="39" y="24"/>
                  <a:pt x="35" y="28"/>
                  <a:pt x="28" y="29"/>
                </a:cubicBezTo>
                <a:cubicBezTo>
                  <a:pt x="26" y="29"/>
                  <a:pt x="24" y="29"/>
                  <a:pt x="22" y="29"/>
                </a:cubicBezTo>
                <a:cubicBezTo>
                  <a:pt x="18" y="30"/>
                  <a:pt x="15" y="32"/>
                  <a:pt x="16" y="37"/>
                </a:cubicBezTo>
                <a:cubicBezTo>
                  <a:pt x="16" y="38"/>
                  <a:pt x="16" y="39"/>
                  <a:pt x="16" y="40"/>
                </a:cubicBezTo>
                <a:cubicBezTo>
                  <a:pt x="18" y="49"/>
                  <a:pt x="16" y="54"/>
                  <a:pt x="7" y="59"/>
                </a:cubicBezTo>
                <a:cubicBezTo>
                  <a:pt x="6" y="60"/>
                  <a:pt x="5" y="60"/>
                  <a:pt x="4" y="61"/>
                </a:cubicBezTo>
                <a:cubicBezTo>
                  <a:pt x="1" y="63"/>
                  <a:pt x="0" y="66"/>
                  <a:pt x="2" y="70"/>
                </a:cubicBezTo>
                <a:cubicBezTo>
                  <a:pt x="3" y="71"/>
                  <a:pt x="4" y="72"/>
                  <a:pt x="5" y="74"/>
                </a:cubicBezTo>
                <a:cubicBezTo>
                  <a:pt x="9" y="80"/>
                  <a:pt x="9" y="86"/>
                  <a:pt x="5" y="92"/>
                </a:cubicBezTo>
                <a:cubicBezTo>
                  <a:pt x="5" y="93"/>
                  <a:pt x="3" y="95"/>
                  <a:pt x="3" y="96"/>
                </a:cubicBezTo>
                <a:cubicBezTo>
                  <a:pt x="0" y="100"/>
                  <a:pt x="1" y="103"/>
                  <a:pt x="5" y="105"/>
                </a:cubicBezTo>
                <a:cubicBezTo>
                  <a:pt x="6" y="106"/>
                  <a:pt x="8" y="107"/>
                  <a:pt x="9" y="108"/>
                </a:cubicBezTo>
                <a:cubicBezTo>
                  <a:pt x="15" y="111"/>
                  <a:pt x="18" y="115"/>
                  <a:pt x="17" y="122"/>
                </a:cubicBezTo>
                <a:cubicBezTo>
                  <a:pt x="17" y="124"/>
                  <a:pt x="17" y="127"/>
                  <a:pt x="16" y="130"/>
                </a:cubicBezTo>
                <a:cubicBezTo>
                  <a:pt x="16" y="134"/>
                  <a:pt x="19" y="136"/>
                  <a:pt x="22" y="137"/>
                </a:cubicBezTo>
                <a:cubicBezTo>
                  <a:pt x="24" y="137"/>
                  <a:pt x="25" y="137"/>
                  <a:pt x="27" y="137"/>
                </a:cubicBezTo>
                <a:cubicBezTo>
                  <a:pt x="35" y="137"/>
                  <a:pt x="40" y="141"/>
                  <a:pt x="42" y="149"/>
                </a:cubicBezTo>
                <a:cubicBezTo>
                  <a:pt x="44" y="158"/>
                  <a:pt x="47" y="159"/>
                  <a:pt x="55" y="155"/>
                </a:cubicBezTo>
                <a:cubicBezTo>
                  <a:pt x="62" y="152"/>
                  <a:pt x="69" y="153"/>
                  <a:pt x="74" y="159"/>
                </a:cubicBezTo>
                <a:cubicBezTo>
                  <a:pt x="75" y="160"/>
                  <a:pt x="76" y="162"/>
                  <a:pt x="77" y="163"/>
                </a:cubicBezTo>
                <a:cubicBezTo>
                  <a:pt x="80" y="165"/>
                  <a:pt x="84" y="165"/>
                  <a:pt x="86" y="163"/>
                </a:cubicBezTo>
                <a:cubicBezTo>
                  <a:pt x="88" y="161"/>
                  <a:pt x="89" y="160"/>
                  <a:pt x="90" y="158"/>
                </a:cubicBezTo>
                <a:cubicBezTo>
                  <a:pt x="95" y="154"/>
                  <a:pt x="100" y="152"/>
                  <a:pt x="106" y="154"/>
                </a:cubicBezTo>
                <a:cubicBezTo>
                  <a:pt x="108" y="155"/>
                  <a:pt x="110" y="156"/>
                  <a:pt x="112" y="156"/>
                </a:cubicBezTo>
                <a:cubicBezTo>
                  <a:pt x="116" y="158"/>
                  <a:pt x="119" y="156"/>
                  <a:pt x="120" y="153"/>
                </a:cubicBezTo>
                <a:cubicBezTo>
                  <a:pt x="121" y="151"/>
                  <a:pt x="121" y="149"/>
                  <a:pt x="122" y="147"/>
                </a:cubicBezTo>
                <a:cubicBezTo>
                  <a:pt x="124" y="141"/>
                  <a:pt x="128" y="138"/>
                  <a:pt x="133" y="136"/>
                </a:cubicBezTo>
                <a:cubicBezTo>
                  <a:pt x="136" y="136"/>
                  <a:pt x="139" y="136"/>
                  <a:pt x="141" y="136"/>
                </a:cubicBezTo>
                <a:cubicBezTo>
                  <a:pt x="145" y="135"/>
                  <a:pt x="147" y="133"/>
                  <a:pt x="147" y="129"/>
                </a:cubicBezTo>
                <a:cubicBezTo>
                  <a:pt x="147" y="127"/>
                  <a:pt x="146" y="126"/>
                  <a:pt x="146" y="124"/>
                </a:cubicBezTo>
                <a:cubicBezTo>
                  <a:pt x="144" y="116"/>
                  <a:pt x="147" y="110"/>
                  <a:pt x="154" y="106"/>
                </a:cubicBezTo>
                <a:cubicBezTo>
                  <a:pt x="155" y="105"/>
                  <a:pt x="157" y="105"/>
                  <a:pt x="158" y="104"/>
                </a:cubicBezTo>
                <a:cubicBezTo>
                  <a:pt x="161" y="102"/>
                  <a:pt x="162" y="98"/>
                  <a:pt x="160" y="95"/>
                </a:cubicBezTo>
                <a:cubicBezTo>
                  <a:pt x="159" y="93"/>
                  <a:pt x="158" y="92"/>
                  <a:pt x="157" y="91"/>
                </a:cubicBezTo>
                <a:cubicBezTo>
                  <a:pt x="153" y="85"/>
                  <a:pt x="153" y="79"/>
                  <a:pt x="157" y="73"/>
                </a:cubicBezTo>
                <a:cubicBezTo>
                  <a:pt x="158" y="72"/>
                  <a:pt x="159" y="70"/>
                  <a:pt x="160" y="69"/>
                </a:cubicBezTo>
              </a:path>
            </a:pathLst>
          </a:custGeom>
          <a:solidFill>
            <a:srgbClr val="0D47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IE" sz="1350" kern="1200">
              <a:solidFill>
                <a:prstClr val="black"/>
              </a:solidFill>
              <a:ea typeface="+mn-ea"/>
              <a:cs typeface="+mn-cs"/>
            </a:endParaRPr>
          </a:p>
        </p:txBody>
      </p:sp>
      <p:pic>
        <p:nvPicPr>
          <p:cNvPr id="27" name="Graphic 26" descr="Checkmark with solid fill">
            <a:extLst>
              <a:ext uri="{FF2B5EF4-FFF2-40B4-BE49-F238E27FC236}">
                <a16:creationId xmlns:a16="http://schemas.microsoft.com/office/drawing/2014/main" id="{5466DD19-5200-93FB-1ABF-0427F5ED7BC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27411" y="4549270"/>
            <a:ext cx="143627" cy="143627"/>
          </a:xfrm>
          <a:prstGeom prst="rect">
            <a:avLst/>
          </a:prstGeom>
        </p:spPr>
      </p:pic>
    </p:spTree>
    <p:extLst>
      <p:ext uri="{BB962C8B-B14F-4D97-AF65-F5344CB8AC3E}">
        <p14:creationId xmlns:p14="http://schemas.microsoft.com/office/powerpoint/2010/main" val="32900059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82">
          <a:extLst>
            <a:ext uri="{FF2B5EF4-FFF2-40B4-BE49-F238E27FC236}">
              <a16:creationId xmlns:a16="http://schemas.microsoft.com/office/drawing/2014/main" id="{301376AE-020F-DFB1-9702-3E5A5821560F}"/>
            </a:ext>
          </a:extLst>
        </p:cNvPr>
        <p:cNvGrpSpPr/>
        <p:nvPr/>
      </p:nvGrpSpPr>
      <p:grpSpPr>
        <a:xfrm>
          <a:off x="0" y="0"/>
          <a:ext cx="0" cy="0"/>
          <a:chOff x="0" y="0"/>
          <a:chExt cx="0" cy="0"/>
        </a:xfrm>
      </p:grpSpPr>
      <p:sp>
        <p:nvSpPr>
          <p:cNvPr id="183" name="Google Shape;183;p4">
            <a:extLst>
              <a:ext uri="{FF2B5EF4-FFF2-40B4-BE49-F238E27FC236}">
                <a16:creationId xmlns:a16="http://schemas.microsoft.com/office/drawing/2014/main" id="{BF088D6A-99A6-5F76-F4A0-9ED2656BE807}"/>
              </a:ext>
            </a:extLst>
          </p:cNvPr>
          <p:cNvSpPr txBox="1">
            <a:spLocks noGrp="1"/>
          </p:cNvSpPr>
          <p:nvPr>
            <p:ph type="title"/>
          </p:nvPr>
        </p:nvSpPr>
        <p:spPr>
          <a:xfrm>
            <a:off x="290525" y="1442461"/>
            <a:ext cx="6803613" cy="1132123"/>
          </a:xfrm>
          <a:prstGeom prst="rect">
            <a:avLst/>
          </a:prstGeom>
          <a:noFill/>
          <a:ln>
            <a:noFill/>
          </a:ln>
        </p:spPr>
        <p:txBody>
          <a:bodyPr spcFirstLastPara="1" wrap="square" lIns="228600" tIns="91425" rIns="221350" bIns="91425" anchor="b" anchorCtr="0">
            <a:noAutofit/>
          </a:bodyPr>
          <a:lstStyle/>
          <a:p>
            <a:r>
              <a:rPr lang="en-US"/>
              <a:t>ERDF Funding Framework Overview </a:t>
            </a:r>
          </a:p>
        </p:txBody>
      </p:sp>
      <p:sp>
        <p:nvSpPr>
          <p:cNvPr id="3" name="Subtitle 2">
            <a:extLst>
              <a:ext uri="{FF2B5EF4-FFF2-40B4-BE49-F238E27FC236}">
                <a16:creationId xmlns:a16="http://schemas.microsoft.com/office/drawing/2014/main" id="{7F20B251-AD8B-6E2B-9EE5-E944646AE444}"/>
              </a:ext>
            </a:extLst>
          </p:cNvPr>
          <p:cNvSpPr>
            <a:spLocks noGrp="1"/>
          </p:cNvSpPr>
          <p:nvPr>
            <p:ph type="subTitle" idx="1"/>
          </p:nvPr>
        </p:nvSpPr>
        <p:spPr>
          <a:xfrm>
            <a:off x="510" y="2696731"/>
            <a:ext cx="4404795" cy="412316"/>
          </a:xfrm>
        </p:spPr>
        <p:txBody>
          <a:bodyPr/>
          <a:lstStyle/>
          <a:p>
            <a:r>
              <a:rPr lang="en-US"/>
              <a:t>Karen Coughlan, ERDF Compliance Enterprise Ireland </a:t>
            </a:r>
          </a:p>
        </p:txBody>
      </p:sp>
      <p:pic>
        <p:nvPicPr>
          <p:cNvPr id="4" name="Picture 3" descr="A close-up of a sign&#10;&#10;AI-generated content may be incorrect.">
            <a:extLst>
              <a:ext uri="{FF2B5EF4-FFF2-40B4-BE49-F238E27FC236}">
                <a16:creationId xmlns:a16="http://schemas.microsoft.com/office/drawing/2014/main" id="{B3E03C96-77BA-4838-44CE-1B522787849F}"/>
              </a:ext>
            </a:extLst>
          </p:cNvPr>
          <p:cNvPicPr>
            <a:picLocks noChangeAspect="1"/>
          </p:cNvPicPr>
          <p:nvPr/>
        </p:nvPicPr>
        <p:blipFill>
          <a:blip r:embed="rId3"/>
          <a:stretch>
            <a:fillRect/>
          </a:stretch>
        </p:blipFill>
        <p:spPr>
          <a:xfrm>
            <a:off x="0" y="4426857"/>
            <a:ext cx="9144000" cy="716643"/>
          </a:xfrm>
          <a:prstGeom prst="rect">
            <a:avLst/>
          </a:prstGeom>
          <a:ln>
            <a:solidFill>
              <a:schemeClr val="bg1"/>
            </a:solidFill>
          </a:ln>
        </p:spPr>
      </p:pic>
      <p:sp>
        <p:nvSpPr>
          <p:cNvPr id="5" name="TextBox 4">
            <a:extLst>
              <a:ext uri="{FF2B5EF4-FFF2-40B4-BE49-F238E27FC236}">
                <a16:creationId xmlns:a16="http://schemas.microsoft.com/office/drawing/2014/main" id="{EE096DC1-AD1C-A740-AFC5-9DDF67848291}"/>
              </a:ext>
            </a:extLst>
          </p:cNvPr>
          <p:cNvSpPr txBox="1"/>
          <p:nvPr/>
        </p:nvSpPr>
        <p:spPr>
          <a:xfrm>
            <a:off x="3864022" y="3731810"/>
            <a:ext cx="5279978" cy="10464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200" i="1" baseline="0">
                <a:solidFill>
                  <a:srgbClr val="FFFFFF"/>
                </a:solidFill>
                <a:latin typeface="Calibri"/>
                <a:ea typeface="Segoe UI"/>
                <a:cs typeface="Segoe UI"/>
              </a:rPr>
              <a:t>Innovators Initiative is co-funded by the Government of Ireland and the European Union</a:t>
            </a:r>
            <a:r>
              <a:rPr lang="en-US" sz="1200">
                <a:latin typeface="Calibri"/>
                <a:ea typeface="Segoe UI"/>
                <a:cs typeface="Segoe UI"/>
              </a:rPr>
              <a:t>​ </a:t>
            </a:r>
            <a:r>
              <a:rPr lang="en-US" sz="1200" i="1" baseline="0">
                <a:solidFill>
                  <a:srgbClr val="FFFFFF"/>
                </a:solidFill>
                <a:latin typeface="Calibri"/>
                <a:ea typeface="Segoe UI"/>
                <a:cs typeface="Segoe UI"/>
              </a:rPr>
              <a:t>through the ERDF Northern &amp; Western Regional </a:t>
            </a:r>
            <a:r>
              <a:rPr lang="en-US" sz="1200" i="1" baseline="0" err="1">
                <a:solidFill>
                  <a:srgbClr val="FFFFFF"/>
                </a:solidFill>
                <a:latin typeface="Calibri"/>
                <a:ea typeface="Segoe UI"/>
                <a:cs typeface="Segoe UI"/>
              </a:rPr>
              <a:t>Programme</a:t>
            </a:r>
            <a:r>
              <a:rPr lang="en-US" sz="1200" i="1" baseline="0">
                <a:solidFill>
                  <a:srgbClr val="FFFFFF"/>
                </a:solidFill>
                <a:latin typeface="Calibri"/>
                <a:ea typeface="Segoe UI"/>
                <a:cs typeface="Segoe UI"/>
              </a:rPr>
              <a:t> 2021-2027 and</a:t>
            </a:r>
            <a:r>
              <a:rPr lang="en-US" sz="1200">
                <a:latin typeface="Calibri"/>
                <a:ea typeface="Segoe UI"/>
                <a:cs typeface="Segoe UI"/>
              </a:rPr>
              <a:t>​ </a:t>
            </a:r>
            <a:r>
              <a:rPr lang="en-US" sz="1200" i="1" baseline="0">
                <a:solidFill>
                  <a:srgbClr val="FFFFFF"/>
                </a:solidFill>
                <a:latin typeface="Calibri"/>
                <a:ea typeface="Segoe UI"/>
                <a:cs typeface="Segoe UI"/>
              </a:rPr>
              <a:t>the ERDF Southern, Eastern &amp; Midland Regional </a:t>
            </a:r>
            <a:r>
              <a:rPr lang="en-US" sz="1200" i="1" baseline="0" err="1">
                <a:solidFill>
                  <a:srgbClr val="FFFFFF"/>
                </a:solidFill>
                <a:latin typeface="Calibri"/>
                <a:ea typeface="Segoe UI"/>
                <a:cs typeface="Segoe UI"/>
              </a:rPr>
              <a:t>Programme</a:t>
            </a:r>
            <a:r>
              <a:rPr lang="en-US" sz="1200" i="1" baseline="0">
                <a:solidFill>
                  <a:srgbClr val="FFFFFF"/>
                </a:solidFill>
                <a:latin typeface="Calibri"/>
                <a:ea typeface="Segoe UI"/>
                <a:cs typeface="Segoe UI"/>
              </a:rPr>
              <a:t> 2021-2027</a:t>
            </a:r>
            <a:r>
              <a:rPr lang="en-US" sz="1200">
                <a:latin typeface="Calibri"/>
                <a:ea typeface="Segoe UI"/>
                <a:cs typeface="Segoe UI"/>
              </a:rPr>
              <a:t>​</a:t>
            </a:r>
            <a:endParaRPr lang="en-US" sz="1200">
              <a:ea typeface="Segoe UI"/>
            </a:endParaRPr>
          </a:p>
          <a:p>
            <a:pPr rtl="0"/>
            <a:r>
              <a:rPr lang="en-IE" sz="1200">
                <a:latin typeface="Arial"/>
                <a:ea typeface="Segoe UI"/>
                <a:cs typeface="Segoe UI"/>
              </a:rPr>
              <a:t>​</a:t>
            </a:r>
          </a:p>
          <a:p>
            <a:pPr algn="ctr"/>
            <a:endParaRPr lang="en-GB"/>
          </a:p>
        </p:txBody>
      </p:sp>
    </p:spTree>
    <p:extLst>
      <p:ext uri="{BB962C8B-B14F-4D97-AF65-F5344CB8AC3E}">
        <p14:creationId xmlns:p14="http://schemas.microsoft.com/office/powerpoint/2010/main" val="5513876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32358ED1-52E6-F265-64D2-494FB225254C}"/>
            </a:ext>
          </a:extLst>
        </p:cNvPr>
        <p:cNvGrpSpPr/>
        <p:nvPr/>
      </p:nvGrpSpPr>
      <p:grpSpPr>
        <a:xfrm>
          <a:off x="0" y="0"/>
          <a:ext cx="0" cy="0"/>
          <a:chOff x="0" y="0"/>
          <a:chExt cx="0" cy="0"/>
        </a:xfrm>
      </p:grpSpPr>
      <p:sp>
        <p:nvSpPr>
          <p:cNvPr id="192" name="Google Shape;192;p5">
            <a:extLst>
              <a:ext uri="{FF2B5EF4-FFF2-40B4-BE49-F238E27FC236}">
                <a16:creationId xmlns:a16="http://schemas.microsoft.com/office/drawing/2014/main" id="{35085ECA-8892-7549-AC3F-F0EA46592ED7}"/>
              </a:ext>
            </a:extLst>
          </p:cNvPr>
          <p:cNvSpPr txBox="1">
            <a:spLocks noGrp="1"/>
          </p:cNvSpPr>
          <p:nvPr>
            <p:ph type="body" idx="2"/>
          </p:nvPr>
        </p:nvSpPr>
        <p:spPr>
          <a:xfrm>
            <a:off x="289800" y="1153050"/>
            <a:ext cx="4401470" cy="2918018"/>
          </a:xfrm>
          <a:prstGeom prst="rect">
            <a:avLst/>
          </a:prstGeom>
          <a:noFill/>
          <a:ln>
            <a:noFill/>
          </a:ln>
        </p:spPr>
        <p:txBody>
          <a:bodyPr spcFirstLastPara="1" wrap="square" lIns="108000" tIns="91425" rIns="220625" bIns="91425" anchor="t" anchorCtr="0">
            <a:noAutofit/>
          </a:bodyPr>
          <a:lstStyle/>
          <a:p>
            <a:pPr marL="165100" lvl="0" indent="0" algn="l" rtl="0">
              <a:lnSpc>
                <a:spcPct val="110000"/>
              </a:lnSpc>
              <a:spcBef>
                <a:spcPts val="0"/>
              </a:spcBef>
              <a:spcAft>
                <a:spcPts val="0"/>
              </a:spcAft>
              <a:buSzPts val="1000"/>
              <a:buNone/>
            </a:pPr>
            <a:endParaRPr lang="en-US"/>
          </a:p>
        </p:txBody>
      </p:sp>
      <p:pic>
        <p:nvPicPr>
          <p:cNvPr id="2" name="Picture 1">
            <a:extLst>
              <a:ext uri="{FF2B5EF4-FFF2-40B4-BE49-F238E27FC236}">
                <a16:creationId xmlns:a16="http://schemas.microsoft.com/office/drawing/2014/main" id="{2823A521-3DE0-4BAE-9747-7254CF5BC783}"/>
              </a:ext>
            </a:extLst>
          </p:cNvPr>
          <p:cNvPicPr>
            <a:picLocks noChangeAspect="1"/>
          </p:cNvPicPr>
          <p:nvPr/>
        </p:nvPicPr>
        <p:blipFill>
          <a:blip r:embed="rId3"/>
          <a:stretch>
            <a:fillRect/>
          </a:stretch>
        </p:blipFill>
        <p:spPr>
          <a:xfrm>
            <a:off x="0" y="4426857"/>
            <a:ext cx="9144000" cy="716643"/>
          </a:xfrm>
          <a:prstGeom prst="rect">
            <a:avLst/>
          </a:prstGeom>
          <a:ln>
            <a:solidFill>
              <a:schemeClr val="bg1"/>
            </a:solidFill>
          </a:ln>
        </p:spPr>
      </p:pic>
      <p:pic>
        <p:nvPicPr>
          <p:cNvPr id="4" name="Picture 3" descr="A screenshot of a cellphone&#10;&#10;AI-generated content may be incorrect.">
            <a:extLst>
              <a:ext uri="{FF2B5EF4-FFF2-40B4-BE49-F238E27FC236}">
                <a16:creationId xmlns:a16="http://schemas.microsoft.com/office/drawing/2014/main" id="{0D1E6F09-F16A-ED59-F5C2-2639E7232B7E}"/>
              </a:ext>
            </a:extLst>
          </p:cNvPr>
          <p:cNvPicPr>
            <a:picLocks noChangeAspect="1"/>
          </p:cNvPicPr>
          <p:nvPr/>
        </p:nvPicPr>
        <p:blipFill>
          <a:blip r:embed="rId4"/>
          <a:stretch>
            <a:fillRect/>
          </a:stretch>
        </p:blipFill>
        <p:spPr>
          <a:xfrm>
            <a:off x="0" y="984565"/>
            <a:ext cx="9144000" cy="3085072"/>
          </a:xfrm>
          <a:prstGeom prst="rect">
            <a:avLst/>
          </a:prstGeom>
        </p:spPr>
      </p:pic>
      <p:sp>
        <p:nvSpPr>
          <p:cNvPr id="5" name="TextBox 4">
            <a:extLst>
              <a:ext uri="{FF2B5EF4-FFF2-40B4-BE49-F238E27FC236}">
                <a16:creationId xmlns:a16="http://schemas.microsoft.com/office/drawing/2014/main" id="{230809B5-1973-2EE7-CDB0-30C6A62C18CE}"/>
              </a:ext>
            </a:extLst>
          </p:cNvPr>
          <p:cNvSpPr txBox="1"/>
          <p:nvPr/>
        </p:nvSpPr>
        <p:spPr>
          <a:xfrm>
            <a:off x="290593" y="188886"/>
            <a:ext cx="8427202"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indent="0" algn="l" rtl="0"/>
            <a:r>
              <a:rPr lang="en-IE" sz="3200" b="1" kern="1200">
                <a:solidFill>
                  <a:schemeClr val="accent5">
                    <a:lumMod val="90000"/>
                    <a:lumOff val="10000"/>
                  </a:schemeClr>
                </a:solidFill>
                <a:latin typeface="Aptos Display"/>
                <a:ea typeface="+mj-ea"/>
                <a:cs typeface="+mj-cs"/>
              </a:rPr>
              <a:t>European Regional Development Fund (ERDF)</a:t>
            </a:r>
          </a:p>
          <a:p>
            <a:pPr algn="ctr"/>
            <a:endParaRPr lang="en-GB"/>
          </a:p>
        </p:txBody>
      </p:sp>
    </p:spTree>
    <p:extLst>
      <p:ext uri="{BB962C8B-B14F-4D97-AF65-F5344CB8AC3E}">
        <p14:creationId xmlns:p14="http://schemas.microsoft.com/office/powerpoint/2010/main" val="32990675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24974900-DD16-8421-B8A2-B5552BB7A29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139EC53-4B83-667A-63D8-2ED3F9B58F0B}"/>
              </a:ext>
            </a:extLst>
          </p:cNvPr>
          <p:cNvPicPr>
            <a:picLocks noChangeAspect="1"/>
          </p:cNvPicPr>
          <p:nvPr/>
        </p:nvPicPr>
        <p:blipFill>
          <a:blip r:embed="rId3"/>
          <a:stretch>
            <a:fillRect/>
          </a:stretch>
        </p:blipFill>
        <p:spPr>
          <a:xfrm>
            <a:off x="0" y="4426857"/>
            <a:ext cx="9144000" cy="716643"/>
          </a:xfrm>
          <a:prstGeom prst="rect">
            <a:avLst/>
          </a:prstGeom>
          <a:ln>
            <a:solidFill>
              <a:schemeClr val="bg1"/>
            </a:solidFill>
          </a:ln>
        </p:spPr>
      </p:pic>
      <p:pic>
        <p:nvPicPr>
          <p:cNvPr id="7" name="Picture 6" descr="A logo of a cloud with circuit board&#10;&#10;AI-generated content may be incorrect.">
            <a:extLst>
              <a:ext uri="{FF2B5EF4-FFF2-40B4-BE49-F238E27FC236}">
                <a16:creationId xmlns:a16="http://schemas.microsoft.com/office/drawing/2014/main" id="{0B755742-DBB9-EDCE-67F6-E901FF526335}"/>
              </a:ext>
            </a:extLst>
          </p:cNvPr>
          <p:cNvPicPr>
            <a:picLocks noChangeAspect="1"/>
          </p:cNvPicPr>
          <p:nvPr/>
        </p:nvPicPr>
        <p:blipFill>
          <a:blip r:embed="rId4"/>
          <a:stretch>
            <a:fillRect/>
          </a:stretch>
        </p:blipFill>
        <p:spPr>
          <a:xfrm>
            <a:off x="289322" y="889396"/>
            <a:ext cx="1877021" cy="1775222"/>
          </a:xfrm>
          <a:prstGeom prst="rect">
            <a:avLst/>
          </a:prstGeom>
        </p:spPr>
      </p:pic>
      <p:pic>
        <p:nvPicPr>
          <p:cNvPr id="11" name="Picture 10" descr="A black background with blue text&#10;&#10;AI-generated content may be incorrect.">
            <a:extLst>
              <a:ext uri="{FF2B5EF4-FFF2-40B4-BE49-F238E27FC236}">
                <a16:creationId xmlns:a16="http://schemas.microsoft.com/office/drawing/2014/main" id="{A9BCAD6C-9B3B-D550-6091-C55FE870F0E9}"/>
              </a:ext>
            </a:extLst>
          </p:cNvPr>
          <p:cNvPicPr>
            <a:picLocks noChangeAspect="1"/>
          </p:cNvPicPr>
          <p:nvPr/>
        </p:nvPicPr>
        <p:blipFill>
          <a:blip r:embed="rId5"/>
          <a:stretch>
            <a:fillRect/>
          </a:stretch>
        </p:blipFill>
        <p:spPr>
          <a:xfrm>
            <a:off x="171479" y="2665012"/>
            <a:ext cx="2652118" cy="1593057"/>
          </a:xfrm>
          <a:prstGeom prst="rect">
            <a:avLst/>
          </a:prstGeom>
        </p:spPr>
      </p:pic>
      <p:pic>
        <p:nvPicPr>
          <p:cNvPr id="12" name="Picture 11" descr="A green logo with a black background&#10;&#10;AI-generated content may be incorrect.">
            <a:extLst>
              <a:ext uri="{FF2B5EF4-FFF2-40B4-BE49-F238E27FC236}">
                <a16:creationId xmlns:a16="http://schemas.microsoft.com/office/drawing/2014/main" id="{7832756B-521A-8F77-8B81-81E9FE66E3C5}"/>
              </a:ext>
            </a:extLst>
          </p:cNvPr>
          <p:cNvPicPr>
            <a:picLocks noChangeAspect="1"/>
          </p:cNvPicPr>
          <p:nvPr/>
        </p:nvPicPr>
        <p:blipFill>
          <a:blip r:embed="rId6"/>
          <a:stretch>
            <a:fillRect/>
          </a:stretch>
        </p:blipFill>
        <p:spPr>
          <a:xfrm>
            <a:off x="3310957" y="885018"/>
            <a:ext cx="2019300" cy="1910358"/>
          </a:xfrm>
          <a:prstGeom prst="rect">
            <a:avLst/>
          </a:prstGeom>
        </p:spPr>
      </p:pic>
      <p:pic>
        <p:nvPicPr>
          <p:cNvPr id="13" name="Picture 12" descr="A black background with green text&#10;&#10;AI-generated content may be incorrect.">
            <a:extLst>
              <a:ext uri="{FF2B5EF4-FFF2-40B4-BE49-F238E27FC236}">
                <a16:creationId xmlns:a16="http://schemas.microsoft.com/office/drawing/2014/main" id="{E262D038-55C5-6B3D-A60A-E0108A996EFB}"/>
              </a:ext>
            </a:extLst>
          </p:cNvPr>
          <p:cNvPicPr>
            <a:picLocks noChangeAspect="1"/>
          </p:cNvPicPr>
          <p:nvPr/>
        </p:nvPicPr>
        <p:blipFill>
          <a:blip r:embed="rId7"/>
          <a:stretch>
            <a:fillRect/>
          </a:stretch>
        </p:blipFill>
        <p:spPr>
          <a:xfrm>
            <a:off x="2921198" y="2799159"/>
            <a:ext cx="2792611" cy="1313260"/>
          </a:xfrm>
          <a:prstGeom prst="rect">
            <a:avLst/>
          </a:prstGeom>
        </p:spPr>
      </p:pic>
      <p:pic>
        <p:nvPicPr>
          <p:cNvPr id="14" name="Picture 13" descr="A blue circle with a group of hands in it&#10;&#10;AI-generated content may be incorrect.">
            <a:extLst>
              <a:ext uri="{FF2B5EF4-FFF2-40B4-BE49-F238E27FC236}">
                <a16:creationId xmlns:a16="http://schemas.microsoft.com/office/drawing/2014/main" id="{F0FB16C0-54CA-D6DD-F19F-CF2D9A012298}"/>
              </a:ext>
            </a:extLst>
          </p:cNvPr>
          <p:cNvPicPr>
            <a:picLocks noChangeAspect="1"/>
          </p:cNvPicPr>
          <p:nvPr/>
        </p:nvPicPr>
        <p:blipFill>
          <a:blip r:embed="rId8"/>
          <a:stretch>
            <a:fillRect/>
          </a:stretch>
        </p:blipFill>
        <p:spPr>
          <a:xfrm>
            <a:off x="6284714" y="888206"/>
            <a:ext cx="2003822" cy="1902620"/>
          </a:xfrm>
          <a:prstGeom prst="rect">
            <a:avLst/>
          </a:prstGeom>
        </p:spPr>
      </p:pic>
      <p:pic>
        <p:nvPicPr>
          <p:cNvPr id="15" name="Picture 14" descr="A black background with blue text&#10;&#10;AI-generated content may be incorrect.">
            <a:extLst>
              <a:ext uri="{FF2B5EF4-FFF2-40B4-BE49-F238E27FC236}">
                <a16:creationId xmlns:a16="http://schemas.microsoft.com/office/drawing/2014/main" id="{0AFC3886-57D4-5122-8E19-F46823D497D7}"/>
              </a:ext>
            </a:extLst>
          </p:cNvPr>
          <p:cNvPicPr>
            <a:picLocks noChangeAspect="1"/>
          </p:cNvPicPr>
          <p:nvPr/>
        </p:nvPicPr>
        <p:blipFill>
          <a:blip r:embed="rId9"/>
          <a:stretch>
            <a:fillRect/>
          </a:stretch>
        </p:blipFill>
        <p:spPr>
          <a:xfrm>
            <a:off x="5836444" y="2665214"/>
            <a:ext cx="2900363" cy="1179314"/>
          </a:xfrm>
          <a:prstGeom prst="rect">
            <a:avLst/>
          </a:prstGeom>
        </p:spPr>
      </p:pic>
      <p:sp>
        <p:nvSpPr>
          <p:cNvPr id="3" name="TextBox 2">
            <a:extLst>
              <a:ext uri="{FF2B5EF4-FFF2-40B4-BE49-F238E27FC236}">
                <a16:creationId xmlns:a16="http://schemas.microsoft.com/office/drawing/2014/main" id="{85C99D95-6391-FDA3-8DF2-980DC0FE09B3}"/>
              </a:ext>
            </a:extLst>
          </p:cNvPr>
          <p:cNvSpPr txBox="1"/>
          <p:nvPr/>
        </p:nvSpPr>
        <p:spPr>
          <a:xfrm>
            <a:off x="397144" y="198572"/>
            <a:ext cx="8030059"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kern="1200">
                <a:solidFill>
                  <a:schemeClr val="accent5">
                    <a:lumMod val="90000"/>
                    <a:lumOff val="10000"/>
                  </a:schemeClr>
                </a:solidFill>
                <a:latin typeface="Aptos Display"/>
                <a:ea typeface="+mj-ea"/>
                <a:cs typeface="+mj-cs"/>
              </a:rPr>
              <a:t>ERDF </a:t>
            </a:r>
            <a:r>
              <a:rPr lang="en-US" sz="3600" b="1" kern="1200" err="1">
                <a:solidFill>
                  <a:schemeClr val="accent5">
                    <a:lumMod val="90000"/>
                    <a:lumOff val="10000"/>
                  </a:schemeClr>
                </a:solidFill>
                <a:latin typeface="Aptos Display"/>
                <a:ea typeface="+mj-ea"/>
                <a:cs typeface="+mj-cs"/>
              </a:rPr>
              <a:t>Programme</a:t>
            </a:r>
            <a:r>
              <a:rPr lang="en-US" sz="3600" b="1" kern="1200">
                <a:solidFill>
                  <a:schemeClr val="accent5">
                    <a:lumMod val="90000"/>
                    <a:lumOff val="10000"/>
                  </a:schemeClr>
                </a:solidFill>
                <a:latin typeface="Aptos Display"/>
                <a:ea typeface="+mj-ea"/>
                <a:cs typeface="+mj-cs"/>
              </a:rPr>
              <a:t> Priorities</a:t>
            </a:r>
          </a:p>
          <a:p>
            <a:pPr algn="ctr"/>
            <a:endParaRPr lang="en-GB"/>
          </a:p>
        </p:txBody>
      </p:sp>
    </p:spTree>
    <p:extLst>
      <p:ext uri="{BB962C8B-B14F-4D97-AF65-F5344CB8AC3E}">
        <p14:creationId xmlns:p14="http://schemas.microsoft.com/office/powerpoint/2010/main" val="2590127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2">
          <a:extLst>
            <a:ext uri="{FF2B5EF4-FFF2-40B4-BE49-F238E27FC236}">
              <a16:creationId xmlns:a16="http://schemas.microsoft.com/office/drawing/2014/main" id="{735C0224-8308-B9F5-6EC6-C3ABC67D895A}"/>
            </a:ext>
          </a:extLst>
        </p:cNvPr>
        <p:cNvGrpSpPr/>
        <p:nvPr/>
      </p:nvGrpSpPr>
      <p:grpSpPr>
        <a:xfrm>
          <a:off x="0" y="0"/>
          <a:ext cx="0" cy="0"/>
          <a:chOff x="0" y="0"/>
          <a:chExt cx="0" cy="0"/>
        </a:xfrm>
      </p:grpSpPr>
      <p:sp>
        <p:nvSpPr>
          <p:cNvPr id="183" name="Google Shape;183;p4">
            <a:extLst>
              <a:ext uri="{FF2B5EF4-FFF2-40B4-BE49-F238E27FC236}">
                <a16:creationId xmlns:a16="http://schemas.microsoft.com/office/drawing/2014/main" id="{10B51F9F-F1E8-1772-DAA0-FCF3C277A6D1}"/>
              </a:ext>
            </a:extLst>
          </p:cNvPr>
          <p:cNvSpPr txBox="1">
            <a:spLocks noGrp="1"/>
          </p:cNvSpPr>
          <p:nvPr>
            <p:ph type="title"/>
          </p:nvPr>
        </p:nvSpPr>
        <p:spPr>
          <a:xfrm>
            <a:off x="290525" y="1442461"/>
            <a:ext cx="6803613" cy="1132123"/>
          </a:xfrm>
          <a:prstGeom prst="rect">
            <a:avLst/>
          </a:prstGeom>
          <a:noFill/>
          <a:ln>
            <a:noFill/>
          </a:ln>
        </p:spPr>
        <p:txBody>
          <a:bodyPr spcFirstLastPara="1" wrap="square" lIns="228600" tIns="91425" rIns="221350" bIns="91425" anchor="b" anchorCtr="0">
            <a:noAutofit/>
          </a:bodyPr>
          <a:lstStyle/>
          <a:p>
            <a:r>
              <a:rPr lang="en-US"/>
              <a:t>Innovators’ Initiative II – STEP : </a:t>
            </a:r>
            <a:r>
              <a:rPr lang="en-US" err="1"/>
              <a:t>Programme</a:t>
            </a:r>
            <a:r>
              <a:rPr lang="en-US"/>
              <a:t> Overview </a:t>
            </a:r>
          </a:p>
        </p:txBody>
      </p:sp>
      <p:sp>
        <p:nvSpPr>
          <p:cNvPr id="3" name="Subtitle 2">
            <a:extLst>
              <a:ext uri="{FF2B5EF4-FFF2-40B4-BE49-F238E27FC236}">
                <a16:creationId xmlns:a16="http://schemas.microsoft.com/office/drawing/2014/main" id="{124AFFD5-2922-2224-4BD8-B000FD80E879}"/>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F267D021-A96C-DA22-B91B-A605CEB31DE5}"/>
              </a:ext>
            </a:extLst>
          </p:cNvPr>
          <p:cNvPicPr>
            <a:picLocks noChangeAspect="1"/>
          </p:cNvPicPr>
          <p:nvPr/>
        </p:nvPicPr>
        <p:blipFill>
          <a:blip r:embed="rId3"/>
          <a:stretch>
            <a:fillRect/>
          </a:stretch>
        </p:blipFill>
        <p:spPr>
          <a:xfrm>
            <a:off x="0" y="4426857"/>
            <a:ext cx="9144000" cy="716643"/>
          </a:xfrm>
          <a:prstGeom prst="rect">
            <a:avLst/>
          </a:prstGeom>
          <a:ln>
            <a:solidFill>
              <a:schemeClr val="bg1"/>
            </a:solidFill>
          </a:ln>
        </p:spPr>
      </p:pic>
    </p:spTree>
    <p:extLst>
      <p:ext uri="{BB962C8B-B14F-4D97-AF65-F5344CB8AC3E}">
        <p14:creationId xmlns:p14="http://schemas.microsoft.com/office/powerpoint/2010/main" val="12633707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1AE9C997-136E-707C-3C02-6B1BB860037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63B5520-520D-DA35-3E45-DE6C941B375F}"/>
              </a:ext>
            </a:extLst>
          </p:cNvPr>
          <p:cNvPicPr>
            <a:picLocks noChangeAspect="1"/>
          </p:cNvPicPr>
          <p:nvPr/>
        </p:nvPicPr>
        <p:blipFill>
          <a:blip r:embed="rId3"/>
          <a:stretch>
            <a:fillRect/>
          </a:stretch>
        </p:blipFill>
        <p:spPr>
          <a:xfrm>
            <a:off x="0" y="4426857"/>
            <a:ext cx="9144000" cy="716643"/>
          </a:xfrm>
          <a:prstGeom prst="rect">
            <a:avLst/>
          </a:prstGeom>
          <a:ln>
            <a:solidFill>
              <a:schemeClr val="bg1"/>
            </a:solidFill>
          </a:ln>
        </p:spPr>
      </p:pic>
      <p:sp>
        <p:nvSpPr>
          <p:cNvPr id="7" name="TextBox 6">
            <a:extLst>
              <a:ext uri="{FF2B5EF4-FFF2-40B4-BE49-F238E27FC236}">
                <a16:creationId xmlns:a16="http://schemas.microsoft.com/office/drawing/2014/main" id="{B3EA3AFC-E681-80A4-F3B6-52CAE69BFF3B}"/>
              </a:ext>
            </a:extLst>
          </p:cNvPr>
          <p:cNvSpPr txBox="1"/>
          <p:nvPr/>
        </p:nvSpPr>
        <p:spPr>
          <a:xfrm>
            <a:off x="-187656" y="814600"/>
            <a:ext cx="3147515"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indent="0" algn="ctr" rtl="0"/>
            <a:r>
              <a:rPr lang="en-IE" b="1" i="0" kern="1200" spc="0" baseline="0">
                <a:solidFill>
                  <a:srgbClr val="002060"/>
                </a:solidFill>
                <a:latin typeface="Arial"/>
                <a:ea typeface="Tahoma"/>
                <a:cs typeface="Arial"/>
              </a:rPr>
              <a:t>Northern &amp; Western </a:t>
            </a:r>
            <a:r>
              <a:rPr lang="en-IE" b="0" i="0" kern="1200" spc="0" baseline="0">
                <a:solidFill>
                  <a:srgbClr val="002060"/>
                </a:solidFill>
                <a:latin typeface="Arial"/>
                <a:ea typeface="Tahoma"/>
                <a:cs typeface="Arial"/>
              </a:rPr>
              <a:t>Regional</a:t>
            </a:r>
            <a:r>
              <a:rPr lang="en-IE" b="1" i="0" kern="1200" spc="0" baseline="0">
                <a:solidFill>
                  <a:srgbClr val="002060"/>
                </a:solidFill>
                <a:latin typeface="Arial"/>
                <a:ea typeface="Tahoma"/>
                <a:cs typeface="Arial"/>
              </a:rPr>
              <a:t> </a:t>
            </a:r>
            <a:r>
              <a:rPr lang="en-IE" b="0" i="0" kern="1200" spc="0" baseline="0">
                <a:solidFill>
                  <a:srgbClr val="002060"/>
                </a:solidFill>
                <a:latin typeface="Arial"/>
                <a:ea typeface="Tahoma"/>
                <a:cs typeface="Arial"/>
              </a:rPr>
              <a:t>Programme 2021-27</a:t>
            </a:r>
          </a:p>
          <a:p>
            <a:pPr marL="0" indent="0" algn="ctr" rtl="0"/>
            <a:r>
              <a:rPr lang="en-IE" b="0" i="0" u="sng" kern="1200" spc="0" baseline="0">
                <a:solidFill>
                  <a:srgbClr val="002060"/>
                </a:solidFill>
                <a:latin typeface="Arial"/>
                <a:ea typeface="Tahoma"/>
                <a:cs typeface="Arial"/>
              </a:rPr>
              <a:t>€217m</a:t>
            </a:r>
          </a:p>
          <a:p>
            <a:pPr marL="0" indent="0" algn="ctr" rtl="0"/>
            <a:r>
              <a:rPr lang="en-IE" b="0" i="0" kern="1200" spc="0" baseline="0">
                <a:solidFill>
                  <a:srgbClr val="000000"/>
                </a:solidFill>
                <a:latin typeface="Arial"/>
                <a:ea typeface="Tahoma"/>
                <a:cs typeface="Arial"/>
              </a:rPr>
              <a:t>Region in Transition</a:t>
            </a:r>
          </a:p>
          <a:p>
            <a:pPr marL="0" indent="0" algn="ctr" rtl="0"/>
            <a:r>
              <a:rPr lang="en-IE" b="0" i="0" kern="1200" spc="0" baseline="0">
                <a:solidFill>
                  <a:srgbClr val="000000"/>
                </a:solidFill>
                <a:latin typeface="Arial"/>
                <a:ea typeface="Tahoma"/>
                <a:cs typeface="Arial"/>
              </a:rPr>
              <a:t>60% ERDF co-financing rate</a:t>
            </a:r>
          </a:p>
          <a:p>
            <a:pPr marL="0" indent="0" algn="ctr" rtl="0"/>
            <a:r>
              <a:rPr lang="en-IE" b="0" i="0" kern="1200" spc="0" baseline="0">
                <a:solidFill>
                  <a:srgbClr val="000000"/>
                </a:solidFill>
                <a:latin typeface="Arial"/>
                <a:ea typeface="Tahoma"/>
                <a:cs typeface="Arial"/>
              </a:rPr>
              <a:t>Managing Authority = Northern &amp; </a:t>
            </a:r>
          </a:p>
          <a:p>
            <a:pPr marL="0" indent="0" algn="ctr" rtl="0"/>
            <a:r>
              <a:rPr lang="en-IE" b="0" i="0" kern="1200" spc="0" baseline="0">
                <a:solidFill>
                  <a:srgbClr val="000000"/>
                </a:solidFill>
                <a:latin typeface="Arial"/>
                <a:ea typeface="Tahoma"/>
                <a:cs typeface="Arial"/>
              </a:rPr>
              <a:t>Western Regional Assembly</a:t>
            </a:r>
          </a:p>
          <a:p>
            <a:pPr algn="ctr"/>
            <a:endParaRPr lang="en-GB"/>
          </a:p>
        </p:txBody>
      </p:sp>
      <p:pic>
        <p:nvPicPr>
          <p:cNvPr id="8" name="Picture 7" descr="A map of ireland with different colored states&#10;&#10;AI-generated content may be incorrect.">
            <a:extLst>
              <a:ext uri="{FF2B5EF4-FFF2-40B4-BE49-F238E27FC236}">
                <a16:creationId xmlns:a16="http://schemas.microsoft.com/office/drawing/2014/main" id="{0B7C979E-E833-D84B-C745-64913CEA0BE4}"/>
              </a:ext>
            </a:extLst>
          </p:cNvPr>
          <p:cNvPicPr>
            <a:picLocks noChangeAspect="1"/>
          </p:cNvPicPr>
          <p:nvPr/>
        </p:nvPicPr>
        <p:blipFill>
          <a:blip r:embed="rId4"/>
          <a:stretch>
            <a:fillRect/>
          </a:stretch>
        </p:blipFill>
        <p:spPr>
          <a:xfrm>
            <a:off x="3045002" y="1293606"/>
            <a:ext cx="2648030" cy="2855768"/>
          </a:xfrm>
          <a:prstGeom prst="rect">
            <a:avLst/>
          </a:prstGeom>
        </p:spPr>
      </p:pic>
      <p:sp>
        <p:nvSpPr>
          <p:cNvPr id="10" name="TextBox 9">
            <a:extLst>
              <a:ext uri="{FF2B5EF4-FFF2-40B4-BE49-F238E27FC236}">
                <a16:creationId xmlns:a16="http://schemas.microsoft.com/office/drawing/2014/main" id="{076A8F0C-DF82-FA93-CFDD-3BA76F942715}"/>
              </a:ext>
            </a:extLst>
          </p:cNvPr>
          <p:cNvSpPr txBox="1"/>
          <p:nvPr/>
        </p:nvSpPr>
        <p:spPr>
          <a:xfrm>
            <a:off x="5459104" y="720772"/>
            <a:ext cx="3778724"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IE" b="1" kern="1200">
                <a:solidFill>
                  <a:srgbClr val="002060"/>
                </a:solidFill>
                <a:ea typeface="Tahoma"/>
              </a:rPr>
              <a:t>Southern, Eastern &amp; Midland </a:t>
            </a:r>
            <a:r>
              <a:rPr lang="en-IE" kern="1200">
                <a:solidFill>
                  <a:srgbClr val="002060"/>
                </a:solidFill>
                <a:ea typeface="Tahoma"/>
              </a:rPr>
              <a:t>Regional Programme 2021-27</a:t>
            </a:r>
          </a:p>
          <a:p>
            <a:pPr algn="ctr"/>
            <a:r>
              <a:rPr lang="en-IE" kern="1200">
                <a:solidFill>
                  <a:srgbClr val="002060"/>
                </a:solidFill>
                <a:ea typeface="Tahoma"/>
              </a:rPr>
              <a:t>€663m</a:t>
            </a:r>
          </a:p>
          <a:p>
            <a:pPr marL="0" indent="0" algn="ctr" rtl="0"/>
            <a:r>
              <a:rPr lang="en-IE" spc="0"/>
              <a:t>More Developed Regions</a:t>
            </a:r>
          </a:p>
          <a:p>
            <a:pPr marL="0" indent="0" algn="ctr" rtl="0"/>
            <a:r>
              <a:rPr lang="en-IE" spc="0"/>
              <a:t>40% ERDF co-financing rate</a:t>
            </a:r>
          </a:p>
          <a:p>
            <a:pPr marL="0" indent="0" algn="ctr" rtl="0"/>
            <a:r>
              <a:rPr lang="en-IE" spc="0"/>
              <a:t>Managing Authority = Southern Regional Assembly</a:t>
            </a:r>
          </a:p>
          <a:p>
            <a:pPr algn="ctr"/>
            <a:endParaRPr lang="en-GB"/>
          </a:p>
        </p:txBody>
      </p:sp>
      <p:sp>
        <p:nvSpPr>
          <p:cNvPr id="3" name="TextBox 2">
            <a:extLst>
              <a:ext uri="{FF2B5EF4-FFF2-40B4-BE49-F238E27FC236}">
                <a16:creationId xmlns:a16="http://schemas.microsoft.com/office/drawing/2014/main" id="{D53AE115-ED69-4585-7FC0-6A0ACAB48AEE}"/>
              </a:ext>
            </a:extLst>
          </p:cNvPr>
          <p:cNvSpPr txBox="1"/>
          <p:nvPr/>
        </p:nvSpPr>
        <p:spPr>
          <a:xfrm>
            <a:off x="242161" y="4843"/>
            <a:ext cx="8669364"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indent="0" algn="l" rtl="0"/>
            <a:r>
              <a:rPr lang="en-IE" sz="3600" b="1" kern="1200">
                <a:solidFill>
                  <a:schemeClr val="accent5">
                    <a:lumMod val="90000"/>
                    <a:lumOff val="10000"/>
                  </a:schemeClr>
                </a:solidFill>
                <a:latin typeface="Aptos Display"/>
                <a:ea typeface="+mj-ea"/>
                <a:cs typeface="+mj-cs"/>
              </a:rPr>
              <a:t>ERDF Regional Programmes in Ireland</a:t>
            </a:r>
          </a:p>
          <a:p>
            <a:pPr algn="ctr"/>
            <a:endParaRPr lang="en-GB"/>
          </a:p>
        </p:txBody>
      </p:sp>
    </p:spTree>
    <p:extLst>
      <p:ext uri="{BB962C8B-B14F-4D97-AF65-F5344CB8AC3E}">
        <p14:creationId xmlns:p14="http://schemas.microsoft.com/office/powerpoint/2010/main" val="36608393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7B38DC38-C703-429A-43E1-5EB41B58AF2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8EA8E92-FC84-51B3-BC02-6F2D66DB8446}"/>
              </a:ext>
            </a:extLst>
          </p:cNvPr>
          <p:cNvPicPr>
            <a:picLocks noChangeAspect="1"/>
          </p:cNvPicPr>
          <p:nvPr/>
        </p:nvPicPr>
        <p:blipFill>
          <a:blip r:embed="rId3"/>
          <a:stretch>
            <a:fillRect/>
          </a:stretch>
        </p:blipFill>
        <p:spPr>
          <a:xfrm>
            <a:off x="0" y="4426857"/>
            <a:ext cx="9144000" cy="716643"/>
          </a:xfrm>
          <a:prstGeom prst="rect">
            <a:avLst/>
          </a:prstGeom>
          <a:ln>
            <a:solidFill>
              <a:schemeClr val="bg1"/>
            </a:solidFill>
          </a:ln>
        </p:spPr>
      </p:pic>
      <p:sp>
        <p:nvSpPr>
          <p:cNvPr id="6" name="TextBox 5">
            <a:extLst>
              <a:ext uri="{FF2B5EF4-FFF2-40B4-BE49-F238E27FC236}">
                <a16:creationId xmlns:a16="http://schemas.microsoft.com/office/drawing/2014/main" id="{4D714658-5118-9374-931E-6D4A74B095C2}"/>
              </a:ext>
            </a:extLst>
          </p:cNvPr>
          <p:cNvSpPr txBox="1"/>
          <p:nvPr/>
        </p:nvSpPr>
        <p:spPr>
          <a:xfrm>
            <a:off x="368085" y="188886"/>
            <a:ext cx="625744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IE" sz="4000" b="1" kern="1200">
                <a:solidFill>
                  <a:schemeClr val="accent5">
                    <a:lumMod val="90000"/>
                    <a:lumOff val="10000"/>
                  </a:schemeClr>
                </a:solidFill>
                <a:latin typeface="Aptos Display"/>
                <a:ea typeface="+mj-ea"/>
                <a:cs typeface="+mj-cs"/>
              </a:rPr>
              <a:t>ERDF Reporting Cascade </a:t>
            </a:r>
            <a:endParaRPr lang="en-GB">
              <a:solidFill>
                <a:schemeClr val="accent5">
                  <a:lumMod val="90000"/>
                  <a:lumOff val="10000"/>
                </a:schemeClr>
              </a:solidFill>
            </a:endParaRPr>
          </a:p>
          <a:p>
            <a:pPr algn="ctr"/>
            <a:endParaRPr lang="en-GB"/>
          </a:p>
        </p:txBody>
      </p:sp>
      <p:pic>
        <p:nvPicPr>
          <p:cNvPr id="7" name="Picture 6" descr="A screenshot of a video game&#10;&#10;AI-generated content may be incorrect.">
            <a:extLst>
              <a:ext uri="{FF2B5EF4-FFF2-40B4-BE49-F238E27FC236}">
                <a16:creationId xmlns:a16="http://schemas.microsoft.com/office/drawing/2014/main" id="{0904D834-8B22-07BD-A549-958588354EC8}"/>
              </a:ext>
            </a:extLst>
          </p:cNvPr>
          <p:cNvPicPr>
            <a:picLocks noChangeAspect="1"/>
          </p:cNvPicPr>
          <p:nvPr/>
        </p:nvPicPr>
        <p:blipFill>
          <a:blip r:embed="rId4"/>
          <a:stretch>
            <a:fillRect/>
          </a:stretch>
        </p:blipFill>
        <p:spPr>
          <a:xfrm>
            <a:off x="1365788" y="855180"/>
            <a:ext cx="6412424" cy="3423455"/>
          </a:xfrm>
          <a:prstGeom prst="rect">
            <a:avLst/>
          </a:prstGeom>
        </p:spPr>
      </p:pic>
    </p:spTree>
    <p:extLst>
      <p:ext uri="{BB962C8B-B14F-4D97-AF65-F5344CB8AC3E}">
        <p14:creationId xmlns:p14="http://schemas.microsoft.com/office/powerpoint/2010/main" val="41160005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8F182132-78EF-DA95-CE27-CA3EAE3797D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F5DA5F4-274E-1E0D-459A-8141695CE902}"/>
              </a:ext>
            </a:extLst>
          </p:cNvPr>
          <p:cNvPicPr>
            <a:picLocks noChangeAspect="1"/>
          </p:cNvPicPr>
          <p:nvPr/>
        </p:nvPicPr>
        <p:blipFill>
          <a:blip r:embed="rId3"/>
          <a:stretch>
            <a:fillRect/>
          </a:stretch>
        </p:blipFill>
        <p:spPr>
          <a:xfrm>
            <a:off x="0" y="4426857"/>
            <a:ext cx="9144000" cy="716643"/>
          </a:xfrm>
          <a:prstGeom prst="rect">
            <a:avLst/>
          </a:prstGeom>
          <a:ln>
            <a:solidFill>
              <a:schemeClr val="bg1"/>
            </a:solidFill>
          </a:ln>
        </p:spPr>
      </p:pic>
      <p:sp>
        <p:nvSpPr>
          <p:cNvPr id="5" name="TextBox 4">
            <a:extLst>
              <a:ext uri="{FF2B5EF4-FFF2-40B4-BE49-F238E27FC236}">
                <a16:creationId xmlns:a16="http://schemas.microsoft.com/office/drawing/2014/main" id="{C687ED11-77B5-91F1-4464-5E49E15B6AE3}"/>
              </a:ext>
            </a:extLst>
          </p:cNvPr>
          <p:cNvSpPr txBox="1"/>
          <p:nvPr/>
        </p:nvSpPr>
        <p:spPr>
          <a:xfrm>
            <a:off x="339025" y="4843"/>
            <a:ext cx="768134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IE" sz="4000" b="1" kern="1200">
                <a:solidFill>
                  <a:schemeClr val="accent2"/>
                </a:solidFill>
                <a:latin typeface="Aptos Display"/>
                <a:ea typeface="+mj-ea"/>
                <a:cs typeface="+mj-cs"/>
              </a:rPr>
              <a:t>Eligibility for Innovators Initiative II</a:t>
            </a:r>
            <a:endParaRPr lang="en-GB" sz="4000">
              <a:solidFill>
                <a:schemeClr val="accent2"/>
              </a:solidFill>
            </a:endParaRPr>
          </a:p>
          <a:p>
            <a:pPr algn="ctr"/>
            <a:endParaRPr lang="en-GB"/>
          </a:p>
        </p:txBody>
      </p:sp>
      <p:sp>
        <p:nvSpPr>
          <p:cNvPr id="6" name="TextBox 5">
            <a:extLst>
              <a:ext uri="{FF2B5EF4-FFF2-40B4-BE49-F238E27FC236}">
                <a16:creationId xmlns:a16="http://schemas.microsoft.com/office/drawing/2014/main" id="{D4BDB61E-8EEB-3056-5357-0FBEFBCAE056}"/>
              </a:ext>
            </a:extLst>
          </p:cNvPr>
          <p:cNvSpPr txBox="1"/>
          <p:nvPr/>
        </p:nvSpPr>
        <p:spPr>
          <a:xfrm>
            <a:off x="329339" y="702267"/>
            <a:ext cx="8795287"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indent="0" algn="l" rtl="0"/>
            <a:r>
              <a:rPr lang="en-IE" sz="2000" kern="1200">
                <a:solidFill>
                  <a:schemeClr val="tx1"/>
                </a:solidFill>
                <a:latin typeface="Aptos"/>
                <a:ea typeface="+mn-ea"/>
                <a:cs typeface="+mn-cs"/>
              </a:rPr>
              <a:t>Proposals must demonstrate clear alignment with one or more eligible STEP technology areas </a:t>
            </a:r>
            <a:r>
              <a:rPr lang="en-IE" sz="2000" b="1" kern="1200">
                <a:solidFill>
                  <a:schemeClr val="tx1"/>
                </a:solidFill>
                <a:latin typeface="Aptos"/>
                <a:ea typeface="+mn-ea"/>
                <a:cs typeface="+mn-cs"/>
              </a:rPr>
              <a:t>AND</a:t>
            </a:r>
            <a:r>
              <a:rPr lang="en-IE" sz="2000" kern="1200">
                <a:solidFill>
                  <a:schemeClr val="tx1"/>
                </a:solidFill>
                <a:latin typeface="Aptos"/>
                <a:ea typeface="+mn-ea"/>
                <a:cs typeface="+mn-cs"/>
              </a:rPr>
              <a:t> alignment with the appropriate regional priorities in Irelands Smart Specialisation Strategy (S3) </a:t>
            </a:r>
          </a:p>
          <a:p>
            <a:pPr algn="ctr"/>
            <a:endParaRPr lang="en-GB"/>
          </a:p>
        </p:txBody>
      </p:sp>
      <p:pic>
        <p:nvPicPr>
          <p:cNvPr id="7" name="Picture 6" descr="A cover of a book&#10;&#10;AI-generated content may be incorrect.">
            <a:extLst>
              <a:ext uri="{FF2B5EF4-FFF2-40B4-BE49-F238E27FC236}">
                <a16:creationId xmlns:a16="http://schemas.microsoft.com/office/drawing/2014/main" id="{E40A8E77-2170-3A5F-B315-F2DDBFE8E9CD}"/>
              </a:ext>
            </a:extLst>
          </p:cNvPr>
          <p:cNvPicPr>
            <a:picLocks noChangeAspect="1"/>
          </p:cNvPicPr>
          <p:nvPr/>
        </p:nvPicPr>
        <p:blipFill>
          <a:blip r:embed="rId4"/>
          <a:stretch>
            <a:fillRect/>
          </a:stretch>
        </p:blipFill>
        <p:spPr>
          <a:xfrm>
            <a:off x="338267" y="1753246"/>
            <a:ext cx="1812882" cy="2566907"/>
          </a:xfrm>
          <a:prstGeom prst="rect">
            <a:avLst/>
          </a:prstGeom>
        </p:spPr>
      </p:pic>
      <p:pic>
        <p:nvPicPr>
          <p:cNvPr id="8" name="Picture 7" descr="A green cross on a black background&#10;&#10;AI-generated content may be incorrect.">
            <a:extLst>
              <a:ext uri="{FF2B5EF4-FFF2-40B4-BE49-F238E27FC236}">
                <a16:creationId xmlns:a16="http://schemas.microsoft.com/office/drawing/2014/main" id="{5E81C2BA-06CE-2664-8BD3-625FA8597AD6}"/>
              </a:ext>
            </a:extLst>
          </p:cNvPr>
          <p:cNvPicPr>
            <a:picLocks noChangeAspect="1"/>
          </p:cNvPicPr>
          <p:nvPr/>
        </p:nvPicPr>
        <p:blipFill>
          <a:blip r:embed="rId5"/>
          <a:stretch>
            <a:fillRect/>
          </a:stretch>
        </p:blipFill>
        <p:spPr>
          <a:xfrm>
            <a:off x="2289996" y="2225530"/>
            <a:ext cx="630103" cy="808980"/>
          </a:xfrm>
          <a:prstGeom prst="rect">
            <a:avLst/>
          </a:prstGeom>
        </p:spPr>
      </p:pic>
      <p:pic>
        <p:nvPicPr>
          <p:cNvPr id="9" name="Picture 8" descr="A blue sign with yellow letters&#10;&#10;AI-generated content may be incorrect.">
            <a:extLst>
              <a:ext uri="{FF2B5EF4-FFF2-40B4-BE49-F238E27FC236}">
                <a16:creationId xmlns:a16="http://schemas.microsoft.com/office/drawing/2014/main" id="{8A47A101-F939-B073-8001-828807A3798F}"/>
              </a:ext>
            </a:extLst>
          </p:cNvPr>
          <p:cNvPicPr>
            <a:picLocks noChangeAspect="1"/>
          </p:cNvPicPr>
          <p:nvPr/>
        </p:nvPicPr>
        <p:blipFill>
          <a:blip r:embed="rId6"/>
          <a:stretch>
            <a:fillRect/>
          </a:stretch>
        </p:blipFill>
        <p:spPr>
          <a:xfrm>
            <a:off x="3246007" y="1929862"/>
            <a:ext cx="2361394" cy="1913396"/>
          </a:xfrm>
          <a:prstGeom prst="rect">
            <a:avLst/>
          </a:prstGeom>
        </p:spPr>
      </p:pic>
      <p:pic>
        <p:nvPicPr>
          <p:cNvPr id="10" name="Picture 9" descr="A green and black stripe&#10;&#10;AI-generated content may be incorrect.">
            <a:extLst>
              <a:ext uri="{FF2B5EF4-FFF2-40B4-BE49-F238E27FC236}">
                <a16:creationId xmlns:a16="http://schemas.microsoft.com/office/drawing/2014/main" id="{72B6A0BD-79B3-2880-9D3E-3515A8F2A68E}"/>
              </a:ext>
            </a:extLst>
          </p:cNvPr>
          <p:cNvPicPr>
            <a:picLocks noChangeAspect="1"/>
          </p:cNvPicPr>
          <p:nvPr/>
        </p:nvPicPr>
        <p:blipFill>
          <a:blip r:embed="rId7"/>
          <a:stretch>
            <a:fillRect/>
          </a:stretch>
        </p:blipFill>
        <p:spPr>
          <a:xfrm>
            <a:off x="5750013" y="2383035"/>
            <a:ext cx="717604" cy="500628"/>
          </a:xfrm>
          <a:prstGeom prst="rect">
            <a:avLst/>
          </a:prstGeom>
        </p:spPr>
      </p:pic>
      <p:sp>
        <p:nvSpPr>
          <p:cNvPr id="11" name="TextBox 10">
            <a:extLst>
              <a:ext uri="{FF2B5EF4-FFF2-40B4-BE49-F238E27FC236}">
                <a16:creationId xmlns:a16="http://schemas.microsoft.com/office/drawing/2014/main" id="{AAF5F58A-FED0-CBD5-5237-1CACDE459E75}"/>
              </a:ext>
            </a:extLst>
          </p:cNvPr>
          <p:cNvSpPr txBox="1"/>
          <p:nvPr/>
        </p:nvSpPr>
        <p:spPr>
          <a:xfrm>
            <a:off x="6724659" y="2182930"/>
            <a:ext cx="1811365"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algn="l" rtl="0"/>
            <a:r>
              <a:rPr lang="en-IE" sz="2800" b="1" kern="1200">
                <a:solidFill>
                  <a:schemeClr val="accent2"/>
                </a:solidFill>
                <a:latin typeface="Aptos"/>
                <a:ea typeface="+mn-ea"/>
                <a:cs typeface="+mn-cs"/>
              </a:rPr>
              <a:t>Direction of funding</a:t>
            </a:r>
          </a:p>
          <a:p>
            <a:pPr algn="ctr"/>
            <a:endParaRPr lang="en-GB"/>
          </a:p>
        </p:txBody>
      </p:sp>
    </p:spTree>
    <p:extLst>
      <p:ext uri="{BB962C8B-B14F-4D97-AF65-F5344CB8AC3E}">
        <p14:creationId xmlns:p14="http://schemas.microsoft.com/office/powerpoint/2010/main" val="34653854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803AC26F-A7B3-2776-AE18-4F255D8D75A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972FAC7-6A24-A4B3-3489-4B75F24D506F}"/>
              </a:ext>
            </a:extLst>
          </p:cNvPr>
          <p:cNvPicPr>
            <a:picLocks noChangeAspect="1"/>
          </p:cNvPicPr>
          <p:nvPr/>
        </p:nvPicPr>
        <p:blipFill>
          <a:blip r:embed="rId3"/>
          <a:stretch>
            <a:fillRect/>
          </a:stretch>
        </p:blipFill>
        <p:spPr>
          <a:xfrm>
            <a:off x="0" y="4426857"/>
            <a:ext cx="9144000" cy="716643"/>
          </a:xfrm>
          <a:prstGeom prst="rect">
            <a:avLst/>
          </a:prstGeom>
          <a:ln>
            <a:solidFill>
              <a:schemeClr val="bg1"/>
            </a:solidFill>
          </a:ln>
        </p:spPr>
      </p:pic>
      <p:sp>
        <p:nvSpPr>
          <p:cNvPr id="5" name="TextBox 4">
            <a:extLst>
              <a:ext uri="{FF2B5EF4-FFF2-40B4-BE49-F238E27FC236}">
                <a16:creationId xmlns:a16="http://schemas.microsoft.com/office/drawing/2014/main" id="{51B83F80-6BD4-9E59-B1D8-99C2D5DEFB07}"/>
              </a:ext>
            </a:extLst>
          </p:cNvPr>
          <p:cNvSpPr txBox="1"/>
          <p:nvPr/>
        </p:nvSpPr>
        <p:spPr>
          <a:xfrm>
            <a:off x="0" y="150140"/>
            <a:ext cx="739075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indent="0" algn="ctr" rtl="0"/>
            <a:r>
              <a:rPr lang="en-GB" sz="4000" b="1" kern="1200">
                <a:solidFill>
                  <a:schemeClr val="accent2"/>
                </a:solidFill>
                <a:latin typeface="Aptos Display"/>
                <a:ea typeface="+mj-ea"/>
                <a:cs typeface="+mj-cs"/>
              </a:rPr>
              <a:t>S3 National Strategic Priorities </a:t>
            </a:r>
          </a:p>
          <a:p>
            <a:pPr algn="ctr"/>
            <a:endParaRPr lang="en-GB"/>
          </a:p>
        </p:txBody>
      </p:sp>
      <p:pic>
        <p:nvPicPr>
          <p:cNvPr id="6" name="Picture 5">
            <a:extLst>
              <a:ext uri="{FF2B5EF4-FFF2-40B4-BE49-F238E27FC236}">
                <a16:creationId xmlns:a16="http://schemas.microsoft.com/office/drawing/2014/main" id="{D6F175D0-B117-90A9-023C-AEB7E92E3A86}"/>
              </a:ext>
            </a:extLst>
          </p:cNvPr>
          <p:cNvPicPr>
            <a:picLocks noChangeAspect="1"/>
          </p:cNvPicPr>
          <p:nvPr/>
        </p:nvPicPr>
        <p:blipFill>
          <a:blip r:embed="rId4"/>
          <a:stretch>
            <a:fillRect/>
          </a:stretch>
        </p:blipFill>
        <p:spPr>
          <a:xfrm>
            <a:off x="0" y="875644"/>
            <a:ext cx="9144000" cy="3392212"/>
          </a:xfrm>
          <a:prstGeom prst="rect">
            <a:avLst/>
          </a:prstGeom>
        </p:spPr>
      </p:pic>
    </p:spTree>
    <p:extLst>
      <p:ext uri="{BB962C8B-B14F-4D97-AF65-F5344CB8AC3E}">
        <p14:creationId xmlns:p14="http://schemas.microsoft.com/office/powerpoint/2010/main" val="19337877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32C4C0A6-6FC9-7462-282D-22E127B1793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6445F5B-27EE-81E8-8C60-E22F646D542F}"/>
              </a:ext>
            </a:extLst>
          </p:cNvPr>
          <p:cNvPicPr>
            <a:picLocks noChangeAspect="1"/>
          </p:cNvPicPr>
          <p:nvPr/>
        </p:nvPicPr>
        <p:blipFill>
          <a:blip r:embed="rId3"/>
          <a:stretch>
            <a:fillRect/>
          </a:stretch>
        </p:blipFill>
        <p:spPr>
          <a:xfrm>
            <a:off x="0" y="4426857"/>
            <a:ext cx="9144000" cy="716643"/>
          </a:xfrm>
          <a:prstGeom prst="rect">
            <a:avLst/>
          </a:prstGeom>
          <a:ln>
            <a:solidFill>
              <a:schemeClr val="bg1"/>
            </a:solidFill>
          </a:ln>
        </p:spPr>
      </p:pic>
      <p:graphicFrame>
        <p:nvGraphicFramePr>
          <p:cNvPr id="10" name="Table 9">
            <a:extLst>
              <a:ext uri="{FF2B5EF4-FFF2-40B4-BE49-F238E27FC236}">
                <a16:creationId xmlns:a16="http://schemas.microsoft.com/office/drawing/2014/main" id="{9246A89F-8C69-31DC-7CC8-CB17CF4B75EB}"/>
              </a:ext>
            </a:extLst>
          </p:cNvPr>
          <p:cNvGraphicFramePr>
            <a:graphicFrameLocks noGrp="1"/>
          </p:cNvGraphicFramePr>
          <p:nvPr>
            <p:extLst>
              <p:ext uri="{D42A27DB-BD31-4B8C-83A1-F6EECF244321}">
                <p14:modId xmlns:p14="http://schemas.microsoft.com/office/powerpoint/2010/main" val="583155879"/>
              </p:ext>
            </p:extLst>
          </p:nvPr>
        </p:nvGraphicFramePr>
        <p:xfrm>
          <a:off x="232171" y="62508"/>
          <a:ext cx="8690818" cy="4289095"/>
        </p:xfrm>
        <a:graphic>
          <a:graphicData uri="http://schemas.openxmlformats.org/drawingml/2006/table">
            <a:tbl>
              <a:tblPr firstRow="1" firstCol="1" bandRow="1">
                <a:tableStyleId>{5C22544A-7EE6-4342-B048-85BDC9FD1C3A}</a:tableStyleId>
              </a:tblPr>
              <a:tblGrid>
                <a:gridCol w="4166515">
                  <a:extLst>
                    <a:ext uri="{9D8B030D-6E8A-4147-A177-3AD203B41FA5}">
                      <a16:colId xmlns:a16="http://schemas.microsoft.com/office/drawing/2014/main" val="1583899281"/>
                    </a:ext>
                  </a:extLst>
                </a:gridCol>
                <a:gridCol w="2469900">
                  <a:extLst>
                    <a:ext uri="{9D8B030D-6E8A-4147-A177-3AD203B41FA5}">
                      <a16:colId xmlns:a16="http://schemas.microsoft.com/office/drawing/2014/main" val="2171962633"/>
                    </a:ext>
                  </a:extLst>
                </a:gridCol>
                <a:gridCol w="2054403">
                  <a:extLst>
                    <a:ext uri="{9D8B030D-6E8A-4147-A177-3AD203B41FA5}">
                      <a16:colId xmlns:a16="http://schemas.microsoft.com/office/drawing/2014/main" val="2832788024"/>
                    </a:ext>
                  </a:extLst>
                </a:gridCol>
              </a:tblGrid>
              <a:tr h="450528">
                <a:tc>
                  <a:txBody>
                    <a:bodyPr/>
                    <a:lstStyle/>
                    <a:p>
                      <a:pPr marL="0" algn="ctr" rtl="0" eaLnBrk="1" latinLnBrk="0" hangingPunct="1">
                        <a:lnSpc>
                          <a:spcPct val="107000"/>
                        </a:lnSpc>
                        <a:spcAft>
                          <a:spcPts val="800"/>
                        </a:spcAft>
                        <a:buNone/>
                      </a:pPr>
                      <a:r>
                        <a:rPr lang="en-IE" sz="1600" b="1" kern="1200"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Northern and Western Region</a:t>
                      </a:r>
                      <a:endParaRPr lang="en-IE">
                        <a:effectLst/>
                      </a:endParaRPr>
                    </a:p>
                  </a:txBody>
                  <a:tcPr marL="0" marR="0" marT="0" marB="0" anchor="ctr">
                    <a:lnL>
                      <a:noFill/>
                    </a:lnL>
                    <a:lnR>
                      <a:noFill/>
                    </a:lnR>
                    <a:lnT>
                      <a:noFill/>
                    </a:lnT>
                    <a:lnB>
                      <a:noFill/>
                    </a:lnB>
                    <a:noFill/>
                  </a:tcPr>
                </a:tc>
                <a:tc>
                  <a:txBody>
                    <a:bodyPr/>
                    <a:lstStyle/>
                    <a:p>
                      <a:pPr marL="0" algn="ctr" rtl="0" eaLnBrk="1" latinLnBrk="0" hangingPunct="1">
                        <a:lnSpc>
                          <a:spcPct val="107000"/>
                        </a:lnSpc>
                        <a:spcAft>
                          <a:spcPts val="800"/>
                        </a:spcAft>
                        <a:buNone/>
                      </a:pPr>
                      <a:r>
                        <a:rPr lang="en-IE" sz="1600" b="1" kern="1200"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Eastern and Midland Region</a:t>
                      </a:r>
                      <a:endParaRPr lang="en-IE">
                        <a:effectLst/>
                      </a:endParaRPr>
                    </a:p>
                  </a:txBody>
                  <a:tcPr marL="0" marR="0" marT="0" marB="0" anchor="ctr">
                    <a:lnL>
                      <a:noFill/>
                    </a:lnL>
                    <a:lnR>
                      <a:noFill/>
                    </a:lnR>
                    <a:lnT>
                      <a:noFill/>
                    </a:lnT>
                    <a:lnB>
                      <a:noFill/>
                    </a:lnB>
                    <a:noFill/>
                  </a:tcPr>
                </a:tc>
                <a:tc>
                  <a:txBody>
                    <a:bodyPr/>
                    <a:lstStyle/>
                    <a:p>
                      <a:pPr marL="0" algn="ctr" rtl="0" eaLnBrk="1" latinLnBrk="0" hangingPunct="1">
                        <a:lnSpc>
                          <a:spcPct val="107000"/>
                        </a:lnSpc>
                        <a:spcAft>
                          <a:spcPts val="800"/>
                        </a:spcAft>
                        <a:buNone/>
                      </a:pPr>
                      <a:r>
                        <a:rPr lang="en-IE" sz="1600" b="1" kern="1200"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Southern Region</a:t>
                      </a:r>
                      <a:endParaRPr lang="en-IE">
                        <a:effectLst/>
                      </a:endParaRPr>
                    </a:p>
                  </a:txBody>
                  <a:tcPr marL="0" marR="0" marT="0" marB="0" anchor="ctr">
                    <a:lnL>
                      <a:noFill/>
                    </a:lnL>
                    <a:lnR>
                      <a:noFill/>
                    </a:lnR>
                    <a:lnT>
                      <a:noFill/>
                    </a:lnT>
                    <a:lnB>
                      <a:noFill/>
                    </a:lnB>
                    <a:noFill/>
                  </a:tcPr>
                </a:tc>
                <a:extLst>
                  <a:ext uri="{0D108BD9-81ED-4DB2-BD59-A6C34878D82A}">
                    <a16:rowId xmlns:a16="http://schemas.microsoft.com/office/drawing/2014/main" val="2441358260"/>
                  </a:ext>
                </a:extLst>
              </a:tr>
              <a:tr h="325381">
                <a:tc gridSpan="3">
                  <a:txBody>
                    <a:bodyPr/>
                    <a:lstStyle/>
                    <a:p>
                      <a:pPr marL="8890" algn="ctr" rtl="0" eaLnBrk="1" latinLnBrk="0" hangingPunct="1">
                        <a:lnSpc>
                          <a:spcPct val="107000"/>
                        </a:lnSpc>
                        <a:spcAft>
                          <a:spcPts val="800"/>
                        </a:spcAft>
                        <a:buNone/>
                      </a:pPr>
                      <a:r>
                        <a:rPr lang="en-IE" sz="1600" b="1" kern="1200"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Sectoral Strengths and emerging areas of opportunity</a:t>
                      </a:r>
                      <a:endParaRPr lang="en-IE">
                        <a:effectLst/>
                      </a:endParaRPr>
                    </a:p>
                  </a:txBody>
                  <a:tcPr marL="0" marR="0" marT="0" marB="0" anchor="ctr">
                    <a:lnL>
                      <a:noFill/>
                    </a:lnL>
                    <a:lnR>
                      <a:noFill/>
                    </a:lnR>
                    <a:lnT>
                      <a:noFill/>
                    </a:lnT>
                    <a:lnB>
                      <a:noFill/>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60412943"/>
                  </a:ext>
                </a:extLst>
              </a:tr>
              <a:tr h="450528">
                <a:tc>
                  <a:txBody>
                    <a:bodyPr/>
                    <a:lstStyle/>
                    <a:p>
                      <a:pPr marL="0" algn="ctr" rtl="0" eaLnBrk="1" latinLnBrk="0" hangingPunct="1">
                        <a:lnSpc>
                          <a:spcPct val="107000"/>
                        </a:lnSpc>
                        <a:spcAft>
                          <a:spcPts val="800"/>
                        </a:spcAft>
                        <a:buNone/>
                      </a:pPr>
                      <a:r>
                        <a:rPr lang="en-IE" sz="1600" b="0" kern="1200"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Advanced Manufacturing and Engineering</a:t>
                      </a:r>
                      <a:endParaRPr lang="en-IE">
                        <a:effectLst/>
                      </a:endParaRPr>
                    </a:p>
                  </a:txBody>
                  <a:tcPr marL="0" marR="0" marT="0" marB="0" anchor="ctr">
                    <a:lnL>
                      <a:noFill/>
                    </a:lnL>
                    <a:lnR>
                      <a:noFill/>
                    </a:lnR>
                    <a:lnT>
                      <a:noFill/>
                    </a:lnT>
                    <a:lnB>
                      <a:noFill/>
                    </a:lnB>
                    <a:noFill/>
                  </a:tcPr>
                </a:tc>
                <a:tc>
                  <a:txBody>
                    <a:bodyPr/>
                    <a:lstStyle/>
                    <a:p>
                      <a:pPr marL="0" algn="ctr" rtl="0" eaLnBrk="1" latinLnBrk="0" hangingPunct="1">
                        <a:lnSpc>
                          <a:spcPct val="107000"/>
                        </a:lnSpc>
                        <a:spcAft>
                          <a:spcPts val="800"/>
                        </a:spcAft>
                        <a:buNone/>
                      </a:pPr>
                      <a:r>
                        <a:rPr lang="en-IE" sz="1600" kern="1200"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Advanced Manufacturing</a:t>
                      </a:r>
                      <a:endParaRPr lang="en-IE">
                        <a:effectLst/>
                      </a:endParaRPr>
                    </a:p>
                  </a:txBody>
                  <a:tcPr marL="0" marR="0" marT="0" marB="0" anchor="ctr">
                    <a:lnL>
                      <a:noFill/>
                    </a:lnL>
                    <a:lnR>
                      <a:noFill/>
                    </a:lnR>
                    <a:lnT>
                      <a:noFill/>
                    </a:lnT>
                    <a:lnB>
                      <a:noFill/>
                    </a:lnB>
                    <a:noFill/>
                  </a:tcPr>
                </a:tc>
                <a:tc>
                  <a:txBody>
                    <a:bodyPr/>
                    <a:lstStyle/>
                    <a:p>
                      <a:pPr marL="0" algn="ctr" rtl="0" eaLnBrk="1" latinLnBrk="0" hangingPunct="1">
                        <a:lnSpc>
                          <a:spcPct val="107000"/>
                        </a:lnSpc>
                        <a:spcAft>
                          <a:spcPts val="800"/>
                        </a:spcAft>
                        <a:buNone/>
                      </a:pPr>
                      <a:r>
                        <a:rPr lang="en-IE" sz="1600" kern="1200"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Advanced Manufacturing</a:t>
                      </a:r>
                      <a:endParaRPr lang="en-IE">
                        <a:effectLst/>
                      </a:endParaRPr>
                    </a:p>
                  </a:txBody>
                  <a:tcPr marL="0" marR="0" marT="0" marB="0" anchor="ctr">
                    <a:lnL>
                      <a:noFill/>
                    </a:lnL>
                    <a:lnR>
                      <a:noFill/>
                    </a:lnR>
                    <a:lnT>
                      <a:noFill/>
                    </a:lnT>
                    <a:lnB>
                      <a:noFill/>
                    </a:lnB>
                    <a:noFill/>
                  </a:tcPr>
                </a:tc>
                <a:extLst>
                  <a:ext uri="{0D108BD9-81ED-4DB2-BD59-A6C34878D82A}">
                    <a16:rowId xmlns:a16="http://schemas.microsoft.com/office/drawing/2014/main" val="3450993190"/>
                  </a:ext>
                </a:extLst>
              </a:tr>
              <a:tr h="325381">
                <a:tc>
                  <a:txBody>
                    <a:bodyPr/>
                    <a:lstStyle/>
                    <a:p>
                      <a:pPr marL="0" algn="ctr" rtl="0" eaLnBrk="1" latinLnBrk="0" hangingPunct="1">
                        <a:lnSpc>
                          <a:spcPct val="107000"/>
                        </a:lnSpc>
                        <a:spcAft>
                          <a:spcPts val="800"/>
                        </a:spcAft>
                        <a:buNone/>
                      </a:pPr>
                      <a:r>
                        <a:rPr lang="en-IE" sz="1600" b="0" kern="1200" spc="0" err="1">
                          <a:solidFill>
                            <a:srgbClr val="000000"/>
                          </a:solidFill>
                          <a:effectLst/>
                          <a:latin typeface="Arial"/>
                          <a:ea typeface="Times New Roman" panose="02020603050405020304" pitchFamily="18" charset="0"/>
                          <a:cs typeface="Arial"/>
                        </a:rPr>
                        <a:t>AgriFood</a:t>
                      </a:r>
                      <a:r>
                        <a:rPr lang="en-IE" sz="1600" b="0" kern="1200" spc="0">
                          <a:solidFill>
                            <a:srgbClr val="000000"/>
                          </a:solidFill>
                          <a:effectLst/>
                          <a:latin typeface="Arial"/>
                          <a:ea typeface="Times New Roman" panose="02020603050405020304" pitchFamily="18" charset="0"/>
                          <a:cs typeface="Arial"/>
                        </a:rPr>
                        <a:t> and </a:t>
                      </a:r>
                      <a:r>
                        <a:rPr lang="en-IE" sz="1600" b="0" kern="1200" spc="0" err="1">
                          <a:solidFill>
                            <a:srgbClr val="000000"/>
                          </a:solidFill>
                          <a:effectLst/>
                          <a:latin typeface="Arial"/>
                          <a:ea typeface="Times New Roman" panose="02020603050405020304" pitchFamily="18" charset="0"/>
                          <a:cs typeface="Arial"/>
                        </a:rPr>
                        <a:t>AgriTech</a:t>
                      </a:r>
                      <a:endParaRPr lang="en-IE" err="1">
                        <a:effectLst/>
                        <a:latin typeface="Arial"/>
                        <a:cs typeface="Arial"/>
                      </a:endParaRPr>
                    </a:p>
                  </a:txBody>
                  <a:tcPr marL="0" marR="0" marT="0" marB="0" anchor="ctr">
                    <a:lnL>
                      <a:noFill/>
                    </a:lnL>
                    <a:lnR>
                      <a:noFill/>
                    </a:lnR>
                    <a:lnT>
                      <a:noFill/>
                    </a:lnT>
                    <a:lnB>
                      <a:noFill/>
                    </a:lnB>
                    <a:noFill/>
                  </a:tcPr>
                </a:tc>
                <a:tc>
                  <a:txBody>
                    <a:bodyPr/>
                    <a:lstStyle/>
                    <a:p>
                      <a:pPr marL="0" algn="ctr" rtl="0" eaLnBrk="1" latinLnBrk="0" hangingPunct="1">
                        <a:lnSpc>
                          <a:spcPct val="107000"/>
                        </a:lnSpc>
                        <a:spcAft>
                          <a:spcPts val="800"/>
                        </a:spcAft>
                        <a:buNone/>
                      </a:pPr>
                      <a:r>
                        <a:rPr lang="en-IE" sz="1600" kern="1200"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Audiovisual</a:t>
                      </a:r>
                      <a:endParaRPr lang="en-IE">
                        <a:effectLst/>
                      </a:endParaRPr>
                    </a:p>
                  </a:txBody>
                  <a:tcPr marL="0" marR="0" marT="0" marB="0" anchor="ctr">
                    <a:lnL>
                      <a:noFill/>
                    </a:lnL>
                    <a:lnR>
                      <a:noFill/>
                    </a:lnR>
                    <a:lnT>
                      <a:noFill/>
                    </a:lnT>
                    <a:lnB>
                      <a:noFill/>
                    </a:lnB>
                    <a:noFill/>
                  </a:tcPr>
                </a:tc>
                <a:tc>
                  <a:txBody>
                    <a:bodyPr/>
                    <a:lstStyle/>
                    <a:p>
                      <a:pPr marL="0" algn="ctr" rtl="0" eaLnBrk="1" latinLnBrk="0" hangingPunct="1">
                        <a:lnSpc>
                          <a:spcPct val="107000"/>
                        </a:lnSpc>
                        <a:spcAft>
                          <a:spcPts val="800"/>
                        </a:spcAft>
                        <a:buNone/>
                      </a:pPr>
                      <a:r>
                        <a:rPr lang="en-IE" sz="1600" kern="1200"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Automotive/Aerospace</a:t>
                      </a:r>
                      <a:endParaRPr lang="en-IE">
                        <a:effectLst/>
                      </a:endParaRPr>
                    </a:p>
                  </a:txBody>
                  <a:tcPr marL="0" marR="0" marT="0" marB="0" anchor="ctr">
                    <a:lnL>
                      <a:noFill/>
                    </a:lnL>
                    <a:lnR>
                      <a:noFill/>
                    </a:lnR>
                    <a:lnT>
                      <a:noFill/>
                    </a:lnT>
                    <a:lnB>
                      <a:noFill/>
                    </a:lnB>
                    <a:noFill/>
                  </a:tcPr>
                </a:tc>
                <a:extLst>
                  <a:ext uri="{0D108BD9-81ED-4DB2-BD59-A6C34878D82A}">
                    <a16:rowId xmlns:a16="http://schemas.microsoft.com/office/drawing/2014/main" val="2803483059"/>
                  </a:ext>
                </a:extLst>
              </a:tr>
              <a:tr h="325381">
                <a:tc>
                  <a:txBody>
                    <a:bodyPr/>
                    <a:lstStyle/>
                    <a:p>
                      <a:pPr marL="0" algn="ctr" rtl="0" eaLnBrk="1" latinLnBrk="0" hangingPunct="1">
                        <a:lnSpc>
                          <a:spcPct val="107000"/>
                        </a:lnSpc>
                        <a:spcAft>
                          <a:spcPts val="800"/>
                        </a:spcAft>
                        <a:buNone/>
                      </a:pPr>
                      <a:r>
                        <a:rPr lang="en-IE" sz="1600" b="0" kern="1200"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Audiovisual/Creative</a:t>
                      </a:r>
                      <a:endParaRPr lang="en-IE">
                        <a:effectLst/>
                      </a:endParaRPr>
                    </a:p>
                  </a:txBody>
                  <a:tcPr marL="0" marR="0" marT="0" marB="0" anchor="ctr">
                    <a:lnL>
                      <a:noFill/>
                    </a:lnL>
                    <a:lnR>
                      <a:noFill/>
                    </a:lnR>
                    <a:lnT>
                      <a:noFill/>
                    </a:lnT>
                    <a:lnB>
                      <a:noFill/>
                    </a:lnB>
                    <a:noFill/>
                  </a:tcPr>
                </a:tc>
                <a:tc>
                  <a:txBody>
                    <a:bodyPr/>
                    <a:lstStyle/>
                    <a:p>
                      <a:pPr marL="0" algn="ctr" rtl="0" eaLnBrk="1" latinLnBrk="0" hangingPunct="1">
                        <a:lnSpc>
                          <a:spcPct val="107000"/>
                        </a:lnSpc>
                        <a:spcAft>
                          <a:spcPts val="800"/>
                        </a:spcAft>
                        <a:buNone/>
                      </a:pPr>
                      <a:r>
                        <a:rPr lang="en-IE" sz="1600" kern="1200"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Biopharma/Life Sciences</a:t>
                      </a:r>
                      <a:endParaRPr lang="en-IE">
                        <a:effectLst/>
                      </a:endParaRPr>
                    </a:p>
                  </a:txBody>
                  <a:tcPr marL="0" marR="0" marT="0" marB="0" anchor="ctr">
                    <a:lnL>
                      <a:noFill/>
                    </a:lnL>
                    <a:lnR>
                      <a:noFill/>
                    </a:lnR>
                    <a:lnT>
                      <a:noFill/>
                    </a:lnT>
                    <a:lnB>
                      <a:noFill/>
                    </a:lnB>
                    <a:noFill/>
                  </a:tcPr>
                </a:tc>
                <a:tc>
                  <a:txBody>
                    <a:bodyPr/>
                    <a:lstStyle/>
                    <a:p>
                      <a:pPr marL="0" algn="ctr" rtl="0" eaLnBrk="1" latinLnBrk="0" hangingPunct="1">
                        <a:lnSpc>
                          <a:spcPct val="107000"/>
                        </a:lnSpc>
                        <a:spcAft>
                          <a:spcPts val="800"/>
                        </a:spcAft>
                        <a:buNone/>
                      </a:pPr>
                      <a:r>
                        <a:rPr lang="en-IE" sz="1600" kern="1200"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Design</a:t>
                      </a:r>
                      <a:endParaRPr lang="en-IE">
                        <a:effectLst/>
                      </a:endParaRPr>
                    </a:p>
                  </a:txBody>
                  <a:tcPr marL="0" marR="0" marT="0" marB="0" anchor="ctr">
                    <a:lnL>
                      <a:noFill/>
                    </a:lnL>
                    <a:lnR>
                      <a:noFill/>
                    </a:lnR>
                    <a:lnT>
                      <a:noFill/>
                    </a:lnT>
                    <a:lnB>
                      <a:noFill/>
                    </a:lnB>
                    <a:noFill/>
                  </a:tcPr>
                </a:tc>
                <a:extLst>
                  <a:ext uri="{0D108BD9-81ED-4DB2-BD59-A6C34878D82A}">
                    <a16:rowId xmlns:a16="http://schemas.microsoft.com/office/drawing/2014/main" val="527841446"/>
                  </a:ext>
                </a:extLst>
              </a:tr>
              <a:tr h="325381">
                <a:tc>
                  <a:txBody>
                    <a:bodyPr/>
                    <a:lstStyle/>
                    <a:p>
                      <a:pPr marL="0" algn="ctr" rtl="0" eaLnBrk="1" latinLnBrk="0" hangingPunct="1">
                        <a:lnSpc>
                          <a:spcPct val="107000"/>
                        </a:lnSpc>
                        <a:spcAft>
                          <a:spcPts val="800"/>
                        </a:spcAft>
                        <a:buNone/>
                      </a:pPr>
                      <a:r>
                        <a:rPr lang="en-IE" sz="1600" b="0" kern="1200"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ICT and ICT Services</a:t>
                      </a:r>
                      <a:endParaRPr lang="en-IE">
                        <a:effectLst/>
                      </a:endParaRPr>
                    </a:p>
                  </a:txBody>
                  <a:tcPr marL="0" marR="0" marT="0" marB="0" anchor="ctr">
                    <a:lnL>
                      <a:noFill/>
                    </a:lnL>
                    <a:lnR>
                      <a:noFill/>
                    </a:lnR>
                    <a:lnT>
                      <a:noFill/>
                    </a:lnT>
                    <a:lnB>
                      <a:noFill/>
                    </a:lnB>
                    <a:noFill/>
                  </a:tcPr>
                </a:tc>
                <a:tc>
                  <a:txBody>
                    <a:bodyPr/>
                    <a:lstStyle/>
                    <a:p>
                      <a:pPr marL="0" algn="ctr" rtl="0" eaLnBrk="1" latinLnBrk="0" hangingPunct="1">
                        <a:lnSpc>
                          <a:spcPct val="107000"/>
                        </a:lnSpc>
                        <a:spcAft>
                          <a:spcPts val="800"/>
                        </a:spcAft>
                        <a:buNone/>
                      </a:pPr>
                      <a:r>
                        <a:rPr lang="en-IE" sz="1600" kern="1200"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Engineering</a:t>
                      </a:r>
                      <a:endParaRPr lang="en-IE">
                        <a:effectLst/>
                      </a:endParaRPr>
                    </a:p>
                  </a:txBody>
                  <a:tcPr marL="0" marR="0" marT="0" marB="0" anchor="ctr">
                    <a:lnL>
                      <a:noFill/>
                    </a:lnL>
                    <a:lnR>
                      <a:noFill/>
                    </a:lnR>
                    <a:lnT>
                      <a:noFill/>
                    </a:lnT>
                    <a:lnB>
                      <a:noFill/>
                    </a:lnB>
                    <a:noFill/>
                  </a:tcPr>
                </a:tc>
                <a:tc>
                  <a:txBody>
                    <a:bodyPr/>
                    <a:lstStyle/>
                    <a:p>
                      <a:pPr marL="0" algn="ctr" rtl="0" eaLnBrk="1" latinLnBrk="0" hangingPunct="1">
                        <a:lnSpc>
                          <a:spcPct val="107000"/>
                        </a:lnSpc>
                        <a:spcAft>
                          <a:spcPts val="800"/>
                        </a:spcAft>
                        <a:buNone/>
                      </a:pPr>
                      <a:r>
                        <a:rPr lang="en-IE" sz="1600" kern="1200"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Financial Services</a:t>
                      </a:r>
                      <a:endParaRPr lang="en-IE">
                        <a:effectLst/>
                      </a:endParaRPr>
                    </a:p>
                  </a:txBody>
                  <a:tcPr marL="0" marR="0" marT="0" marB="0" anchor="ctr">
                    <a:lnL>
                      <a:noFill/>
                    </a:lnL>
                    <a:lnR>
                      <a:noFill/>
                    </a:lnR>
                    <a:lnT>
                      <a:noFill/>
                    </a:lnT>
                    <a:lnB>
                      <a:noFill/>
                    </a:lnB>
                    <a:noFill/>
                  </a:tcPr>
                </a:tc>
                <a:extLst>
                  <a:ext uri="{0D108BD9-81ED-4DB2-BD59-A6C34878D82A}">
                    <a16:rowId xmlns:a16="http://schemas.microsoft.com/office/drawing/2014/main" val="3781244529"/>
                  </a:ext>
                </a:extLst>
              </a:tr>
              <a:tr h="488073">
                <a:tc>
                  <a:txBody>
                    <a:bodyPr/>
                    <a:lstStyle/>
                    <a:p>
                      <a:pPr marL="0" algn="ctr" rtl="0" eaLnBrk="1" latinLnBrk="0" hangingPunct="1">
                        <a:lnSpc>
                          <a:spcPct val="107000"/>
                        </a:lnSpc>
                        <a:spcAft>
                          <a:spcPts val="15"/>
                        </a:spcAft>
                        <a:buNone/>
                      </a:pPr>
                      <a:r>
                        <a:rPr lang="en-IE" sz="1600" b="0" kern="1200" spc="0">
                          <a:solidFill>
                            <a:srgbClr val="000000"/>
                          </a:solidFill>
                          <a:effectLst/>
                          <a:latin typeface="Arial"/>
                          <a:ea typeface="Times New Roman" panose="02020603050405020304" pitchFamily="18" charset="0"/>
                          <a:cs typeface="Arial"/>
                        </a:rPr>
                        <a:t>Life Sciences, MedTech and Medical </a:t>
                      </a:r>
                      <a:endParaRPr lang="en-IE">
                        <a:effectLst/>
                        <a:latin typeface="Arial"/>
                        <a:cs typeface="Arial"/>
                      </a:endParaRPr>
                    </a:p>
                    <a:p>
                      <a:pPr marL="0" algn="ctr" rtl="0" eaLnBrk="1" latinLnBrk="0" hangingPunct="1">
                        <a:lnSpc>
                          <a:spcPct val="107000"/>
                        </a:lnSpc>
                        <a:spcAft>
                          <a:spcPts val="800"/>
                        </a:spcAft>
                        <a:buNone/>
                      </a:pPr>
                      <a:r>
                        <a:rPr lang="en-IE" sz="1600" b="0" kern="1200"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Devices</a:t>
                      </a:r>
                      <a:endParaRPr lang="en-IE">
                        <a:effectLst/>
                      </a:endParaRPr>
                    </a:p>
                  </a:txBody>
                  <a:tcPr marL="0" marR="0" marT="0" marB="0" anchor="ctr">
                    <a:lnL>
                      <a:noFill/>
                    </a:lnL>
                    <a:lnR>
                      <a:noFill/>
                    </a:lnR>
                    <a:lnT>
                      <a:noFill/>
                    </a:lnT>
                    <a:lnB>
                      <a:noFill/>
                    </a:lnB>
                    <a:noFill/>
                  </a:tcPr>
                </a:tc>
                <a:tc>
                  <a:txBody>
                    <a:bodyPr/>
                    <a:lstStyle/>
                    <a:p>
                      <a:pPr marL="0" algn="ctr" rtl="0" eaLnBrk="1" latinLnBrk="0" hangingPunct="1">
                        <a:lnSpc>
                          <a:spcPct val="107000"/>
                        </a:lnSpc>
                        <a:spcAft>
                          <a:spcPts val="800"/>
                        </a:spcAft>
                        <a:buNone/>
                      </a:pPr>
                      <a:r>
                        <a:rPr lang="en-IE" sz="1600" kern="1200"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Financial Services/FinTech</a:t>
                      </a:r>
                      <a:endParaRPr lang="en-IE">
                        <a:effectLst/>
                      </a:endParaRPr>
                    </a:p>
                  </a:txBody>
                  <a:tcPr marL="0" marR="0" marT="0" marB="0" anchor="ctr">
                    <a:lnL>
                      <a:noFill/>
                    </a:lnL>
                    <a:lnR>
                      <a:noFill/>
                    </a:lnR>
                    <a:lnT>
                      <a:noFill/>
                    </a:lnT>
                    <a:lnB>
                      <a:noFill/>
                    </a:lnB>
                    <a:noFill/>
                  </a:tcPr>
                </a:tc>
                <a:tc>
                  <a:txBody>
                    <a:bodyPr/>
                    <a:lstStyle/>
                    <a:p>
                      <a:pPr marL="0" algn="ctr" rtl="0" eaLnBrk="1" latinLnBrk="0" hangingPunct="1">
                        <a:lnSpc>
                          <a:spcPct val="107000"/>
                        </a:lnSpc>
                        <a:spcAft>
                          <a:spcPts val="800"/>
                        </a:spcAft>
                        <a:buNone/>
                      </a:pPr>
                      <a:r>
                        <a:rPr lang="en-IE" sz="1600" kern="1200" spc="0">
                          <a:solidFill>
                            <a:srgbClr val="000000"/>
                          </a:solidFill>
                          <a:effectLst/>
                          <a:latin typeface="Arial"/>
                          <a:ea typeface="Times New Roman" panose="02020603050405020304" pitchFamily="18" charset="0"/>
                          <a:cs typeface="Arial"/>
                        </a:rPr>
                        <a:t>Food/</a:t>
                      </a:r>
                      <a:r>
                        <a:rPr lang="en-IE" sz="1600" kern="1200" spc="0" err="1">
                          <a:solidFill>
                            <a:srgbClr val="000000"/>
                          </a:solidFill>
                          <a:effectLst/>
                          <a:latin typeface="Arial"/>
                          <a:ea typeface="Times New Roman" panose="02020603050405020304" pitchFamily="18" charset="0"/>
                          <a:cs typeface="Arial"/>
                        </a:rPr>
                        <a:t>AgriTech</a:t>
                      </a:r>
                      <a:endParaRPr lang="en-IE" err="1">
                        <a:effectLst/>
                        <a:latin typeface="Arial"/>
                        <a:cs typeface="Arial"/>
                      </a:endParaRPr>
                    </a:p>
                  </a:txBody>
                  <a:tcPr marL="0" marR="0" marT="0" marB="0" anchor="ctr">
                    <a:lnL>
                      <a:noFill/>
                    </a:lnL>
                    <a:lnR>
                      <a:noFill/>
                    </a:lnR>
                    <a:lnT>
                      <a:noFill/>
                    </a:lnT>
                    <a:lnB>
                      <a:noFill/>
                    </a:lnB>
                    <a:noFill/>
                  </a:tcPr>
                </a:tc>
                <a:extLst>
                  <a:ext uri="{0D108BD9-81ED-4DB2-BD59-A6C34878D82A}">
                    <a16:rowId xmlns:a16="http://schemas.microsoft.com/office/drawing/2014/main" val="2037204263"/>
                  </a:ext>
                </a:extLst>
              </a:tr>
              <a:tr h="325381">
                <a:tc>
                  <a:txBody>
                    <a:bodyPr/>
                    <a:lstStyle/>
                    <a:p>
                      <a:pPr marL="0" algn="ctr" rtl="0" eaLnBrk="1" latinLnBrk="0" hangingPunct="1">
                        <a:lnSpc>
                          <a:spcPct val="107000"/>
                        </a:lnSpc>
                        <a:spcAft>
                          <a:spcPts val="800"/>
                        </a:spcAft>
                        <a:buNone/>
                      </a:pPr>
                      <a:r>
                        <a:rPr lang="en-IE" sz="1600" b="0" kern="1200"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Marine and Blue Economy</a:t>
                      </a:r>
                      <a:endParaRPr lang="en-IE">
                        <a:effectLst/>
                      </a:endParaRPr>
                    </a:p>
                  </a:txBody>
                  <a:tcPr marL="0" marR="0" marT="0" marB="0" anchor="ctr">
                    <a:lnL>
                      <a:noFill/>
                    </a:lnL>
                    <a:lnR>
                      <a:noFill/>
                    </a:lnR>
                    <a:lnT>
                      <a:noFill/>
                    </a:lnT>
                    <a:lnB>
                      <a:noFill/>
                    </a:lnB>
                    <a:noFill/>
                  </a:tcPr>
                </a:tc>
                <a:tc>
                  <a:txBody>
                    <a:bodyPr/>
                    <a:lstStyle/>
                    <a:p>
                      <a:pPr marL="0" algn="ctr" rtl="0" eaLnBrk="1" latinLnBrk="0" hangingPunct="1">
                        <a:lnSpc>
                          <a:spcPct val="107000"/>
                        </a:lnSpc>
                        <a:spcAft>
                          <a:spcPts val="800"/>
                        </a:spcAft>
                        <a:buNone/>
                      </a:pPr>
                      <a:r>
                        <a:rPr lang="en-IE" sz="1600" kern="1200" spc="0">
                          <a:solidFill>
                            <a:srgbClr val="000000"/>
                          </a:solidFill>
                          <a:effectLst/>
                          <a:latin typeface="Arial"/>
                          <a:ea typeface="Times New Roman" panose="02020603050405020304" pitchFamily="18" charset="0"/>
                          <a:cs typeface="Arial"/>
                        </a:rPr>
                        <a:t>Food/</a:t>
                      </a:r>
                      <a:r>
                        <a:rPr lang="en-IE" sz="1600" kern="1200" spc="0" err="1">
                          <a:solidFill>
                            <a:srgbClr val="000000"/>
                          </a:solidFill>
                          <a:effectLst/>
                          <a:latin typeface="Arial"/>
                          <a:ea typeface="Times New Roman" panose="02020603050405020304" pitchFamily="18" charset="0"/>
                          <a:cs typeface="Arial"/>
                        </a:rPr>
                        <a:t>AgriTech</a:t>
                      </a:r>
                      <a:endParaRPr lang="en-IE" err="1">
                        <a:effectLst/>
                        <a:latin typeface="Arial"/>
                        <a:cs typeface="Arial"/>
                      </a:endParaRPr>
                    </a:p>
                  </a:txBody>
                  <a:tcPr marL="0" marR="0" marT="0" marB="0" anchor="ctr">
                    <a:lnL>
                      <a:noFill/>
                    </a:lnL>
                    <a:lnR>
                      <a:noFill/>
                    </a:lnR>
                    <a:lnT>
                      <a:noFill/>
                    </a:lnT>
                    <a:lnB>
                      <a:noFill/>
                    </a:lnB>
                    <a:noFill/>
                  </a:tcPr>
                </a:tc>
                <a:tc>
                  <a:txBody>
                    <a:bodyPr/>
                    <a:lstStyle/>
                    <a:p>
                      <a:pPr marL="0" algn="ctr" rtl="0" eaLnBrk="1" latinLnBrk="0" hangingPunct="1">
                        <a:lnSpc>
                          <a:spcPct val="107000"/>
                        </a:lnSpc>
                        <a:spcAft>
                          <a:spcPts val="800"/>
                        </a:spcAft>
                        <a:buNone/>
                      </a:pPr>
                      <a:r>
                        <a:rPr lang="en-IE" sz="1600" kern="1200"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ICT</a:t>
                      </a:r>
                      <a:endParaRPr lang="en-IE">
                        <a:effectLst/>
                      </a:endParaRPr>
                    </a:p>
                  </a:txBody>
                  <a:tcPr marL="0" marR="0" marT="0" marB="0" anchor="ctr">
                    <a:lnL>
                      <a:noFill/>
                    </a:lnL>
                    <a:lnR>
                      <a:noFill/>
                    </a:lnR>
                    <a:lnT>
                      <a:noFill/>
                    </a:lnT>
                    <a:lnB>
                      <a:noFill/>
                    </a:lnB>
                    <a:noFill/>
                  </a:tcPr>
                </a:tc>
                <a:extLst>
                  <a:ext uri="{0D108BD9-81ED-4DB2-BD59-A6C34878D82A}">
                    <a16:rowId xmlns:a16="http://schemas.microsoft.com/office/drawing/2014/main" val="2549193129"/>
                  </a:ext>
                </a:extLst>
              </a:tr>
              <a:tr h="488073">
                <a:tc>
                  <a:txBody>
                    <a:bodyPr/>
                    <a:lstStyle/>
                    <a:p>
                      <a:pPr marL="0" algn="ctr" rtl="0" eaLnBrk="1" latinLnBrk="0" hangingPunct="1">
                        <a:lnSpc>
                          <a:spcPct val="107000"/>
                        </a:lnSpc>
                        <a:spcAft>
                          <a:spcPts val="800"/>
                        </a:spcAft>
                        <a:buNone/>
                      </a:pPr>
                      <a:r>
                        <a:rPr lang="en-IE" sz="1600" b="0" kern="1200"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Renewable energy, Climate Change mitigation and sustainability</a:t>
                      </a:r>
                      <a:endParaRPr lang="en-IE">
                        <a:effectLst/>
                      </a:endParaRPr>
                    </a:p>
                  </a:txBody>
                  <a:tcPr marL="0" marR="0" marT="0" marB="0" anchor="ctr">
                    <a:lnL>
                      <a:noFill/>
                    </a:lnL>
                    <a:lnR>
                      <a:noFill/>
                    </a:lnR>
                    <a:lnT>
                      <a:noFill/>
                    </a:lnT>
                    <a:lnB>
                      <a:noFill/>
                    </a:lnB>
                    <a:noFill/>
                  </a:tcPr>
                </a:tc>
                <a:tc>
                  <a:txBody>
                    <a:bodyPr/>
                    <a:lstStyle/>
                    <a:p>
                      <a:pPr marL="0" algn="ctr" rtl="0" eaLnBrk="1" latinLnBrk="0" hangingPunct="1">
                        <a:lnSpc>
                          <a:spcPct val="107000"/>
                        </a:lnSpc>
                        <a:spcAft>
                          <a:spcPts val="800"/>
                        </a:spcAft>
                        <a:buNone/>
                      </a:pPr>
                      <a:r>
                        <a:rPr lang="en-IE" sz="1600" kern="1200"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ICT</a:t>
                      </a:r>
                      <a:endParaRPr lang="en-IE">
                        <a:effectLst/>
                      </a:endParaRPr>
                    </a:p>
                  </a:txBody>
                  <a:tcPr marL="0" marR="0" marT="0" marB="0" anchor="ctr">
                    <a:lnL>
                      <a:noFill/>
                    </a:lnL>
                    <a:lnR>
                      <a:noFill/>
                    </a:lnR>
                    <a:lnT>
                      <a:noFill/>
                    </a:lnT>
                    <a:lnB>
                      <a:noFill/>
                    </a:lnB>
                    <a:noFill/>
                  </a:tcPr>
                </a:tc>
                <a:tc>
                  <a:txBody>
                    <a:bodyPr/>
                    <a:lstStyle/>
                    <a:p>
                      <a:pPr marL="0" algn="ctr" rtl="0" eaLnBrk="1" latinLnBrk="0" hangingPunct="1">
                        <a:lnSpc>
                          <a:spcPct val="107000"/>
                        </a:lnSpc>
                        <a:spcAft>
                          <a:spcPts val="800"/>
                        </a:spcAft>
                        <a:buNone/>
                      </a:pPr>
                      <a:r>
                        <a:rPr lang="en-IE" sz="1600" kern="1200"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Marine/Maritime</a:t>
                      </a:r>
                      <a:endParaRPr lang="en-IE">
                        <a:effectLst/>
                      </a:endParaRPr>
                    </a:p>
                  </a:txBody>
                  <a:tcPr marL="0" marR="0" marT="0" marB="0" anchor="ctr">
                    <a:lnL>
                      <a:noFill/>
                    </a:lnL>
                    <a:lnR>
                      <a:noFill/>
                    </a:lnR>
                    <a:lnT>
                      <a:noFill/>
                    </a:lnT>
                    <a:lnB>
                      <a:noFill/>
                    </a:lnB>
                    <a:noFill/>
                  </a:tcPr>
                </a:tc>
                <a:extLst>
                  <a:ext uri="{0D108BD9-81ED-4DB2-BD59-A6C34878D82A}">
                    <a16:rowId xmlns:a16="http://schemas.microsoft.com/office/drawing/2014/main" val="3467411971"/>
                  </a:ext>
                </a:extLst>
              </a:tr>
              <a:tr h="325381">
                <a:tc>
                  <a:txBody>
                    <a:bodyPr/>
                    <a:lstStyle/>
                    <a:p>
                      <a:pPr marL="0" algn="ctr" rtl="0" eaLnBrk="1" latinLnBrk="0" hangingPunct="1">
                        <a:lnSpc>
                          <a:spcPct val="107000"/>
                        </a:lnSpc>
                        <a:spcAft>
                          <a:spcPts val="800"/>
                        </a:spcAft>
                        <a:buNone/>
                      </a:pPr>
                      <a:endParaRPr lang="en-IE">
                        <a:effectLst/>
                        <a:latin typeface="Arial"/>
                        <a:cs typeface="Arial"/>
                      </a:endParaRPr>
                    </a:p>
                  </a:txBody>
                  <a:tcPr marL="0" marR="0" marT="0" marB="0" anchor="ctr">
                    <a:lnL>
                      <a:noFill/>
                    </a:lnL>
                    <a:lnR>
                      <a:noFill/>
                    </a:lnR>
                    <a:lnT>
                      <a:noFill/>
                    </a:lnT>
                    <a:lnB>
                      <a:noFill/>
                    </a:lnB>
                    <a:noFill/>
                  </a:tcPr>
                </a:tc>
                <a:tc>
                  <a:txBody>
                    <a:bodyPr/>
                    <a:lstStyle/>
                    <a:p>
                      <a:pPr marL="0" algn="ctr" rtl="0" eaLnBrk="1" latinLnBrk="0" hangingPunct="1">
                        <a:lnSpc>
                          <a:spcPct val="107000"/>
                        </a:lnSpc>
                        <a:spcAft>
                          <a:spcPts val="800"/>
                        </a:spcAft>
                        <a:buNone/>
                      </a:pPr>
                      <a:endParaRPr lang="en-IE">
                        <a:effectLst/>
                        <a:latin typeface="Arial"/>
                        <a:cs typeface="Arial"/>
                      </a:endParaRPr>
                    </a:p>
                  </a:txBody>
                  <a:tcPr marL="0" marR="0" marT="0" marB="0" anchor="ctr">
                    <a:lnL>
                      <a:noFill/>
                    </a:lnL>
                    <a:lnR>
                      <a:noFill/>
                    </a:lnR>
                    <a:lnT>
                      <a:noFill/>
                    </a:lnT>
                    <a:lnB>
                      <a:noFill/>
                    </a:lnB>
                    <a:noFill/>
                  </a:tcPr>
                </a:tc>
                <a:tc>
                  <a:txBody>
                    <a:bodyPr/>
                    <a:lstStyle/>
                    <a:p>
                      <a:pPr marL="0" algn="ctr" rtl="0" eaLnBrk="1" latinLnBrk="0" hangingPunct="1">
                        <a:lnSpc>
                          <a:spcPct val="107000"/>
                        </a:lnSpc>
                        <a:spcAft>
                          <a:spcPts val="800"/>
                        </a:spcAft>
                        <a:buNone/>
                      </a:pPr>
                      <a:r>
                        <a:rPr lang="en-IE" sz="1600" kern="1200"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Pharma/MedTech</a:t>
                      </a:r>
                      <a:endParaRPr lang="en-IE">
                        <a:effectLst/>
                      </a:endParaRPr>
                    </a:p>
                  </a:txBody>
                  <a:tcPr marL="0" marR="0" marT="0" marB="0" anchor="ctr">
                    <a:lnL>
                      <a:noFill/>
                    </a:lnL>
                    <a:lnR>
                      <a:noFill/>
                    </a:lnR>
                    <a:lnT>
                      <a:noFill/>
                    </a:lnT>
                    <a:lnB>
                      <a:noFill/>
                    </a:lnB>
                    <a:noFill/>
                  </a:tcPr>
                </a:tc>
                <a:extLst>
                  <a:ext uri="{0D108BD9-81ED-4DB2-BD59-A6C34878D82A}">
                    <a16:rowId xmlns:a16="http://schemas.microsoft.com/office/drawing/2014/main" val="515635780"/>
                  </a:ext>
                </a:extLst>
              </a:tr>
              <a:tr h="325381">
                <a:tc>
                  <a:txBody>
                    <a:bodyPr/>
                    <a:lstStyle/>
                    <a:p>
                      <a:pPr marL="0" algn="ctr" rtl="0" eaLnBrk="1" latinLnBrk="0" hangingPunct="1">
                        <a:lnSpc>
                          <a:spcPct val="107000"/>
                        </a:lnSpc>
                        <a:spcAft>
                          <a:spcPts val="800"/>
                        </a:spcAft>
                        <a:buNone/>
                      </a:pPr>
                      <a:endParaRPr lang="en-IE">
                        <a:effectLst/>
                        <a:latin typeface="Arial"/>
                        <a:cs typeface="Arial"/>
                      </a:endParaRPr>
                    </a:p>
                  </a:txBody>
                  <a:tcPr marL="0" marR="0" marT="0" marB="0" anchor="ctr">
                    <a:lnL>
                      <a:noFill/>
                    </a:lnL>
                    <a:lnR>
                      <a:noFill/>
                    </a:lnR>
                    <a:lnT>
                      <a:noFill/>
                    </a:lnT>
                    <a:lnB>
                      <a:noFill/>
                    </a:lnB>
                    <a:noFill/>
                  </a:tcPr>
                </a:tc>
                <a:tc>
                  <a:txBody>
                    <a:bodyPr/>
                    <a:lstStyle/>
                    <a:p>
                      <a:pPr marL="0" algn="ctr" rtl="0" eaLnBrk="1" latinLnBrk="0" hangingPunct="1">
                        <a:lnSpc>
                          <a:spcPct val="107000"/>
                        </a:lnSpc>
                        <a:spcAft>
                          <a:spcPts val="800"/>
                        </a:spcAft>
                        <a:buNone/>
                      </a:pPr>
                      <a:endParaRPr lang="en-IE">
                        <a:effectLst/>
                        <a:latin typeface="Arial"/>
                        <a:cs typeface="Arial"/>
                      </a:endParaRPr>
                    </a:p>
                  </a:txBody>
                  <a:tcPr marL="0" marR="0" marT="0" marB="0" anchor="ctr">
                    <a:lnL>
                      <a:noFill/>
                    </a:lnL>
                    <a:lnR>
                      <a:noFill/>
                    </a:lnR>
                    <a:lnT>
                      <a:noFill/>
                    </a:lnT>
                    <a:lnB>
                      <a:noFill/>
                    </a:lnB>
                    <a:noFill/>
                  </a:tcPr>
                </a:tc>
                <a:tc>
                  <a:txBody>
                    <a:bodyPr/>
                    <a:lstStyle/>
                    <a:p>
                      <a:pPr marL="0" algn="ctr" rtl="0" eaLnBrk="1" latinLnBrk="0" hangingPunct="1">
                        <a:lnSpc>
                          <a:spcPct val="107000"/>
                        </a:lnSpc>
                        <a:spcAft>
                          <a:spcPts val="800"/>
                        </a:spcAft>
                        <a:buNone/>
                      </a:pPr>
                      <a:r>
                        <a:rPr lang="en-IE" sz="1600" kern="1200"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Renewable Energy</a:t>
                      </a:r>
                      <a:endParaRPr lang="en-IE">
                        <a:effectLst/>
                      </a:endParaRPr>
                    </a:p>
                  </a:txBody>
                  <a:tcPr marL="0" marR="0" marT="0" marB="0" anchor="ctr">
                    <a:lnL>
                      <a:noFill/>
                    </a:lnL>
                    <a:lnR>
                      <a:noFill/>
                    </a:lnR>
                    <a:lnT>
                      <a:noFill/>
                    </a:lnT>
                    <a:lnB>
                      <a:noFill/>
                    </a:lnB>
                    <a:noFill/>
                  </a:tcPr>
                </a:tc>
                <a:extLst>
                  <a:ext uri="{0D108BD9-81ED-4DB2-BD59-A6C34878D82A}">
                    <a16:rowId xmlns:a16="http://schemas.microsoft.com/office/drawing/2014/main" val="3949583894"/>
                  </a:ext>
                </a:extLst>
              </a:tr>
            </a:tbl>
          </a:graphicData>
        </a:graphic>
      </p:graphicFrame>
    </p:spTree>
    <p:extLst>
      <p:ext uri="{BB962C8B-B14F-4D97-AF65-F5344CB8AC3E}">
        <p14:creationId xmlns:p14="http://schemas.microsoft.com/office/powerpoint/2010/main" val="10649719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6F10C913-BCD3-F95C-BFD6-15A7FB4D6EE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53BACCE-60A9-0D82-0CBE-642B222AE1E7}"/>
              </a:ext>
            </a:extLst>
          </p:cNvPr>
          <p:cNvPicPr>
            <a:picLocks noChangeAspect="1"/>
          </p:cNvPicPr>
          <p:nvPr/>
        </p:nvPicPr>
        <p:blipFill>
          <a:blip r:embed="rId3"/>
          <a:stretch>
            <a:fillRect/>
          </a:stretch>
        </p:blipFill>
        <p:spPr>
          <a:xfrm>
            <a:off x="0" y="4426857"/>
            <a:ext cx="9144000" cy="716643"/>
          </a:xfrm>
          <a:prstGeom prst="rect">
            <a:avLst/>
          </a:prstGeom>
          <a:ln>
            <a:solidFill>
              <a:schemeClr val="bg1"/>
            </a:solidFill>
          </a:ln>
        </p:spPr>
      </p:pic>
      <p:sp>
        <p:nvSpPr>
          <p:cNvPr id="5" name="TextBox 4">
            <a:extLst>
              <a:ext uri="{FF2B5EF4-FFF2-40B4-BE49-F238E27FC236}">
                <a16:creationId xmlns:a16="http://schemas.microsoft.com/office/drawing/2014/main" id="{BD0E881F-8C0A-F8DB-DAE7-03867A2F342C}"/>
              </a:ext>
            </a:extLst>
          </p:cNvPr>
          <p:cNvSpPr txBox="1"/>
          <p:nvPr/>
        </p:nvSpPr>
        <p:spPr>
          <a:xfrm>
            <a:off x="0" y="111394"/>
            <a:ext cx="9143999"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IE" sz="3200" b="1" kern="1200">
                <a:solidFill>
                  <a:schemeClr val="accent2"/>
                </a:solidFill>
                <a:latin typeface="Aptos Display"/>
                <a:ea typeface="+mj-ea"/>
                <a:cs typeface="+mj-cs"/>
              </a:rPr>
              <a:t>Respect and report on the Horizontal Principles</a:t>
            </a:r>
            <a:r>
              <a:rPr lang="en-IE" sz="3200" b="1" kern="1200">
                <a:solidFill>
                  <a:schemeClr val="accent6"/>
                </a:solidFill>
                <a:latin typeface="Arial"/>
                <a:ea typeface="+mj-ea"/>
                <a:cs typeface="Arial"/>
              </a:rPr>
              <a:t> </a:t>
            </a:r>
            <a:endParaRPr lang="en-GB" sz="3200">
              <a:solidFill>
                <a:schemeClr val="accent6"/>
              </a:solidFill>
            </a:endParaRPr>
          </a:p>
          <a:p>
            <a:pPr algn="ctr"/>
            <a:endParaRPr lang="en-GB"/>
          </a:p>
        </p:txBody>
      </p:sp>
      <p:sp>
        <p:nvSpPr>
          <p:cNvPr id="6" name="TextBox 5">
            <a:extLst>
              <a:ext uri="{FF2B5EF4-FFF2-40B4-BE49-F238E27FC236}">
                <a16:creationId xmlns:a16="http://schemas.microsoft.com/office/drawing/2014/main" id="{EAF5F9CF-DC9E-0E7B-5D37-9512AE1B1855}"/>
              </a:ext>
            </a:extLst>
          </p:cNvPr>
          <p:cNvSpPr txBox="1"/>
          <p:nvPr/>
        </p:nvSpPr>
        <p:spPr>
          <a:xfrm>
            <a:off x="1" y="702267"/>
            <a:ext cx="9027761" cy="21544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rtl="0">
              <a:buChar char="•"/>
            </a:pPr>
            <a:r>
              <a:rPr lang="en-IE" sz="2000" b="0" i="0" kern="1200" spc="0" baseline="0">
                <a:solidFill>
                  <a:srgbClr val="000000"/>
                </a:solidFill>
                <a:latin typeface="Calibri"/>
                <a:ea typeface="+mn-ea"/>
                <a:cs typeface="+mn-cs"/>
              </a:rPr>
              <a:t>Horizontal principles are covered in EU funding legislation</a:t>
            </a:r>
            <a:endParaRPr lang="en-US" sz="2000">
              <a:ea typeface="+mn-ea"/>
            </a:endParaRPr>
          </a:p>
          <a:p>
            <a:pPr marL="342900" indent="-342900" algn="just" rtl="0">
              <a:buChar char="•"/>
            </a:pPr>
            <a:r>
              <a:rPr lang="en-IE" sz="2000" b="0" i="0" kern="1200" spc="0" baseline="0">
                <a:solidFill>
                  <a:srgbClr val="000000"/>
                </a:solidFill>
                <a:latin typeface="Calibri"/>
                <a:ea typeface="+mn-ea"/>
                <a:cs typeface="+mn-cs"/>
              </a:rPr>
              <a:t>Considered as </a:t>
            </a:r>
            <a:r>
              <a:rPr lang="en-IE" sz="2000" b="1" i="0" kern="1200" spc="0" baseline="0">
                <a:solidFill>
                  <a:srgbClr val="000000"/>
                </a:solidFill>
                <a:latin typeface="Calibri"/>
                <a:ea typeface="+mn-ea"/>
                <a:cs typeface="+mn-cs"/>
              </a:rPr>
              <a:t>“enabling conditions” </a:t>
            </a:r>
            <a:r>
              <a:rPr lang="en-IE" sz="2000" b="0" i="0" kern="1200" spc="0" baseline="0">
                <a:solidFill>
                  <a:srgbClr val="000000"/>
                </a:solidFill>
                <a:latin typeface="Calibri"/>
                <a:ea typeface="+mn-ea"/>
                <a:cs typeface="+mn-cs"/>
              </a:rPr>
              <a:t>– </a:t>
            </a:r>
            <a:r>
              <a:rPr lang="en-GB" sz="2000" b="0" i="0" kern="1200" spc="0" baseline="0">
                <a:solidFill>
                  <a:srgbClr val="000000"/>
                </a:solidFill>
                <a:latin typeface="Calibri"/>
                <a:ea typeface="+mn-ea"/>
                <a:cs typeface="+mn-cs"/>
              </a:rPr>
              <a:t>in case of non-fulfilment, Member States will not be able to send payment claims to the Commission for EU-funded projects related to unfulfilled preconditions</a:t>
            </a:r>
            <a:endParaRPr lang="en-GB" sz="2000" b="0" i="0" kern="1200" spc="0" baseline="0">
              <a:solidFill>
                <a:srgbClr val="000000"/>
              </a:solidFill>
              <a:latin typeface="Calibri"/>
              <a:ea typeface="Calibri"/>
              <a:cs typeface="Calibri"/>
            </a:endParaRPr>
          </a:p>
          <a:p>
            <a:pPr marL="342900" indent="-342900" algn="just" rtl="0">
              <a:buChar char="•"/>
            </a:pPr>
            <a:r>
              <a:rPr lang="en-IE" sz="2000" b="0" i="0" kern="1200" spc="0" baseline="0">
                <a:solidFill>
                  <a:srgbClr val="000000"/>
                </a:solidFill>
                <a:latin typeface="Calibri"/>
                <a:ea typeface="+mn-ea"/>
                <a:cs typeface="+mn-cs"/>
              </a:rPr>
              <a:t>“</a:t>
            </a:r>
            <a:r>
              <a:rPr lang="en-GB" sz="2000" b="0" i="1" kern="1200" spc="0" baseline="0">
                <a:solidFill>
                  <a:srgbClr val="000000"/>
                </a:solidFill>
                <a:latin typeface="Calibri"/>
                <a:ea typeface="+mn-ea"/>
                <a:cs typeface="+mn-cs"/>
              </a:rPr>
              <a:t>shall be taken into account </a:t>
            </a:r>
            <a:r>
              <a:rPr lang="en-GB" sz="2000" b="1" i="1" kern="1200" spc="0" baseline="0">
                <a:solidFill>
                  <a:srgbClr val="000000"/>
                </a:solidFill>
                <a:latin typeface="Calibri"/>
                <a:ea typeface="+mn-ea"/>
                <a:cs typeface="+mn-cs"/>
              </a:rPr>
              <a:t>throughout the preparation and implementation </a:t>
            </a:r>
            <a:r>
              <a:rPr lang="en-GB" sz="2000" b="0" i="1" kern="1200" spc="0" baseline="0">
                <a:solidFill>
                  <a:srgbClr val="000000"/>
                </a:solidFill>
                <a:latin typeface="Calibri"/>
                <a:ea typeface="+mn-ea"/>
                <a:cs typeface="+mn-cs"/>
              </a:rPr>
              <a:t>of programmes</a:t>
            </a:r>
            <a:r>
              <a:rPr lang="en-GB" sz="2000" b="0" i="0" kern="1200" spc="0" baseline="0">
                <a:solidFill>
                  <a:srgbClr val="000000"/>
                </a:solidFill>
                <a:latin typeface="Calibri"/>
                <a:ea typeface="+mn-ea"/>
                <a:cs typeface="+mn-cs"/>
              </a:rPr>
              <a:t>.”</a:t>
            </a:r>
            <a:endParaRPr lang="en-GB" sz="2000" b="0" i="0" kern="1200" spc="0" baseline="0">
              <a:solidFill>
                <a:srgbClr val="000000"/>
              </a:solidFill>
              <a:latin typeface="Calibri"/>
              <a:ea typeface="Calibri"/>
              <a:cs typeface="Calibri"/>
            </a:endParaRPr>
          </a:p>
          <a:p>
            <a:pPr algn="ctr"/>
            <a:endParaRPr lang="en-GB"/>
          </a:p>
        </p:txBody>
      </p:sp>
      <p:pic>
        <p:nvPicPr>
          <p:cNvPr id="7" name="Picture 6" descr="A close up of a sign&#10;&#10;AI-generated content may be incorrect.">
            <a:extLst>
              <a:ext uri="{FF2B5EF4-FFF2-40B4-BE49-F238E27FC236}">
                <a16:creationId xmlns:a16="http://schemas.microsoft.com/office/drawing/2014/main" id="{7632764C-DF70-6E51-8A76-88D4F69673BE}"/>
              </a:ext>
            </a:extLst>
          </p:cNvPr>
          <p:cNvPicPr>
            <a:picLocks noChangeAspect="1"/>
          </p:cNvPicPr>
          <p:nvPr/>
        </p:nvPicPr>
        <p:blipFill>
          <a:blip r:embed="rId4"/>
          <a:stretch>
            <a:fillRect/>
          </a:stretch>
        </p:blipFill>
        <p:spPr>
          <a:xfrm>
            <a:off x="203417" y="1937409"/>
            <a:ext cx="8737169" cy="2983182"/>
          </a:xfrm>
          <a:prstGeom prst="rect">
            <a:avLst/>
          </a:prstGeom>
        </p:spPr>
      </p:pic>
    </p:spTree>
    <p:extLst>
      <p:ext uri="{BB962C8B-B14F-4D97-AF65-F5344CB8AC3E}">
        <p14:creationId xmlns:p14="http://schemas.microsoft.com/office/powerpoint/2010/main" val="27832186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614D5B4F-FDA4-61C3-48C5-C8F0FE3BC79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854DEE2-AF08-6798-6A2A-2D23188CA830}"/>
              </a:ext>
            </a:extLst>
          </p:cNvPr>
          <p:cNvPicPr>
            <a:picLocks noChangeAspect="1"/>
          </p:cNvPicPr>
          <p:nvPr/>
        </p:nvPicPr>
        <p:blipFill>
          <a:blip r:embed="rId3"/>
          <a:stretch>
            <a:fillRect/>
          </a:stretch>
        </p:blipFill>
        <p:spPr>
          <a:xfrm>
            <a:off x="0" y="4426857"/>
            <a:ext cx="9144000" cy="716643"/>
          </a:xfrm>
          <a:prstGeom prst="rect">
            <a:avLst/>
          </a:prstGeom>
          <a:ln>
            <a:solidFill>
              <a:schemeClr val="bg1"/>
            </a:solidFill>
          </a:ln>
        </p:spPr>
      </p:pic>
      <p:sp>
        <p:nvSpPr>
          <p:cNvPr id="5" name="TextBox 4">
            <a:extLst>
              <a:ext uri="{FF2B5EF4-FFF2-40B4-BE49-F238E27FC236}">
                <a16:creationId xmlns:a16="http://schemas.microsoft.com/office/drawing/2014/main" id="{4D358255-6AAC-F532-DDCA-A0280C922423}"/>
              </a:ext>
            </a:extLst>
          </p:cNvPr>
          <p:cNvSpPr txBox="1"/>
          <p:nvPr/>
        </p:nvSpPr>
        <p:spPr>
          <a:xfrm>
            <a:off x="473273" y="214313"/>
            <a:ext cx="670619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b="1" kern="1200">
                <a:solidFill>
                  <a:schemeClr val="accent2"/>
                </a:solidFill>
                <a:latin typeface="Aptos Display"/>
                <a:ea typeface="+mj-ea"/>
                <a:cs typeface="+mj-cs"/>
              </a:rPr>
              <a:t>Beneficiary Responsibility </a:t>
            </a:r>
          </a:p>
          <a:p>
            <a:pPr algn="ctr"/>
            <a:endParaRPr lang="en-GB"/>
          </a:p>
        </p:txBody>
      </p:sp>
      <p:pic>
        <p:nvPicPr>
          <p:cNvPr id="6" name="Picture 5">
            <a:extLst>
              <a:ext uri="{FF2B5EF4-FFF2-40B4-BE49-F238E27FC236}">
                <a16:creationId xmlns:a16="http://schemas.microsoft.com/office/drawing/2014/main" id="{506F1953-9D7B-5678-485C-8C6A921BC221}"/>
              </a:ext>
            </a:extLst>
          </p:cNvPr>
          <p:cNvPicPr>
            <a:picLocks noChangeAspect="1"/>
          </p:cNvPicPr>
          <p:nvPr/>
        </p:nvPicPr>
        <p:blipFill>
          <a:blip r:embed="rId4"/>
          <a:stretch>
            <a:fillRect/>
          </a:stretch>
        </p:blipFill>
        <p:spPr>
          <a:xfrm>
            <a:off x="473273" y="1016174"/>
            <a:ext cx="7956352" cy="3414763"/>
          </a:xfrm>
          <a:prstGeom prst="rect">
            <a:avLst/>
          </a:prstGeom>
        </p:spPr>
      </p:pic>
    </p:spTree>
    <p:extLst>
      <p:ext uri="{BB962C8B-B14F-4D97-AF65-F5344CB8AC3E}">
        <p14:creationId xmlns:p14="http://schemas.microsoft.com/office/powerpoint/2010/main" val="21028968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710ADF38-437E-4C39-4283-D85D00B780C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458E487-E854-2345-74BA-44921BA4893F}"/>
              </a:ext>
            </a:extLst>
          </p:cNvPr>
          <p:cNvPicPr>
            <a:picLocks noChangeAspect="1"/>
          </p:cNvPicPr>
          <p:nvPr/>
        </p:nvPicPr>
        <p:blipFill>
          <a:blip r:embed="rId3"/>
          <a:stretch>
            <a:fillRect/>
          </a:stretch>
        </p:blipFill>
        <p:spPr>
          <a:xfrm>
            <a:off x="0" y="4426857"/>
            <a:ext cx="9144000" cy="716643"/>
          </a:xfrm>
          <a:prstGeom prst="rect">
            <a:avLst/>
          </a:prstGeom>
          <a:ln>
            <a:solidFill>
              <a:schemeClr val="bg1"/>
            </a:solidFill>
          </a:ln>
        </p:spPr>
      </p:pic>
      <p:sp>
        <p:nvSpPr>
          <p:cNvPr id="5" name="TextBox 4">
            <a:extLst>
              <a:ext uri="{FF2B5EF4-FFF2-40B4-BE49-F238E27FC236}">
                <a16:creationId xmlns:a16="http://schemas.microsoft.com/office/drawing/2014/main" id="{E29CFA8D-EA20-1B70-4799-25D57942FFC3}"/>
              </a:ext>
            </a:extLst>
          </p:cNvPr>
          <p:cNvSpPr txBox="1"/>
          <p:nvPr/>
        </p:nvSpPr>
        <p:spPr>
          <a:xfrm>
            <a:off x="329339" y="150140"/>
            <a:ext cx="654803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b="1" kern="1200">
                <a:solidFill>
                  <a:schemeClr val="accent2"/>
                </a:solidFill>
                <a:latin typeface="Aptos Display"/>
                <a:ea typeface="+mj-ea"/>
                <a:cs typeface="+mj-cs"/>
              </a:rPr>
              <a:t>Project Implementation</a:t>
            </a:r>
            <a:r>
              <a:rPr lang="en-GB" sz="3730" b="1" kern="1200">
                <a:solidFill>
                  <a:schemeClr val="accent6"/>
                </a:solidFill>
                <a:latin typeface="Arial"/>
                <a:ea typeface="+mj-ea"/>
                <a:cs typeface="Arial"/>
              </a:rPr>
              <a:t> </a:t>
            </a:r>
            <a:endParaRPr lang="en-GB"/>
          </a:p>
          <a:p>
            <a:pPr algn="ctr"/>
            <a:endParaRPr lang="en-GB"/>
          </a:p>
        </p:txBody>
      </p:sp>
      <p:pic>
        <p:nvPicPr>
          <p:cNvPr id="6" name="Picture 5" descr="A black and white striped background&#10;&#10;AI-generated content may be incorrect.">
            <a:extLst>
              <a:ext uri="{FF2B5EF4-FFF2-40B4-BE49-F238E27FC236}">
                <a16:creationId xmlns:a16="http://schemas.microsoft.com/office/drawing/2014/main" id="{7DE41685-F29C-7CEF-0F02-73C04200BF9A}"/>
              </a:ext>
            </a:extLst>
          </p:cNvPr>
          <p:cNvPicPr>
            <a:picLocks noChangeAspect="1"/>
          </p:cNvPicPr>
          <p:nvPr/>
        </p:nvPicPr>
        <p:blipFill>
          <a:blip r:embed="rId4"/>
          <a:stretch>
            <a:fillRect/>
          </a:stretch>
        </p:blipFill>
        <p:spPr>
          <a:xfrm>
            <a:off x="329339" y="731543"/>
            <a:ext cx="8427203" cy="3680414"/>
          </a:xfrm>
          <a:prstGeom prst="rect">
            <a:avLst/>
          </a:prstGeom>
        </p:spPr>
      </p:pic>
    </p:spTree>
    <p:extLst>
      <p:ext uri="{BB962C8B-B14F-4D97-AF65-F5344CB8AC3E}">
        <p14:creationId xmlns:p14="http://schemas.microsoft.com/office/powerpoint/2010/main" val="40469607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1FBADF8D-94C7-2F3D-91B3-2A97688907B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914E7EE-3BF0-8C5C-FC8D-1ADDD3E7107C}"/>
              </a:ext>
            </a:extLst>
          </p:cNvPr>
          <p:cNvPicPr>
            <a:picLocks noChangeAspect="1"/>
          </p:cNvPicPr>
          <p:nvPr/>
        </p:nvPicPr>
        <p:blipFill>
          <a:blip r:embed="rId3"/>
          <a:stretch>
            <a:fillRect/>
          </a:stretch>
        </p:blipFill>
        <p:spPr>
          <a:xfrm>
            <a:off x="0" y="4426857"/>
            <a:ext cx="9144000" cy="716643"/>
          </a:xfrm>
          <a:prstGeom prst="rect">
            <a:avLst/>
          </a:prstGeom>
          <a:ln>
            <a:solidFill>
              <a:schemeClr val="bg1"/>
            </a:solidFill>
          </a:ln>
        </p:spPr>
      </p:pic>
      <p:sp>
        <p:nvSpPr>
          <p:cNvPr id="6" name="TextBox 5">
            <a:extLst>
              <a:ext uri="{FF2B5EF4-FFF2-40B4-BE49-F238E27FC236}">
                <a16:creationId xmlns:a16="http://schemas.microsoft.com/office/drawing/2014/main" id="{774F7416-6175-25D6-DF1B-5103D1025808}"/>
              </a:ext>
            </a:extLst>
          </p:cNvPr>
          <p:cNvSpPr txBox="1"/>
          <p:nvPr/>
        </p:nvSpPr>
        <p:spPr>
          <a:xfrm>
            <a:off x="280907" y="150140"/>
            <a:ext cx="611214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b="1" baseline="0">
                <a:solidFill>
                  <a:srgbClr val="00804B"/>
                </a:solidFill>
                <a:latin typeface="Aptos Display"/>
              </a:rPr>
              <a:t>Project Implementation</a:t>
            </a:r>
            <a:r>
              <a:rPr lang="en-GB" sz="3700" b="1" baseline="0">
                <a:solidFill>
                  <a:srgbClr val="001D17"/>
                </a:solidFill>
                <a:latin typeface="Arial"/>
              </a:rPr>
              <a:t> </a:t>
            </a:r>
            <a:r>
              <a:rPr sz="3700">
                <a:latin typeface="Arial"/>
                <a:ea typeface="Arial"/>
                <a:cs typeface="Arial"/>
              </a:rPr>
              <a:t>​</a:t>
            </a:r>
            <a:endParaRPr lang="en-GB"/>
          </a:p>
          <a:p>
            <a:pPr algn="ctr"/>
            <a:endParaRPr lang="en-GB"/>
          </a:p>
        </p:txBody>
      </p:sp>
      <p:pic>
        <p:nvPicPr>
          <p:cNvPr id="7" name="Picture 6" descr="A black and white text&#10;&#10;AI-generated content may be incorrect.">
            <a:extLst>
              <a:ext uri="{FF2B5EF4-FFF2-40B4-BE49-F238E27FC236}">
                <a16:creationId xmlns:a16="http://schemas.microsoft.com/office/drawing/2014/main" id="{047D9F1E-F3C1-D919-0FF4-EE2A836AB549}"/>
              </a:ext>
            </a:extLst>
          </p:cNvPr>
          <p:cNvPicPr>
            <a:picLocks noChangeAspect="1"/>
          </p:cNvPicPr>
          <p:nvPr/>
        </p:nvPicPr>
        <p:blipFill>
          <a:blip r:embed="rId4"/>
          <a:stretch>
            <a:fillRect/>
          </a:stretch>
        </p:blipFill>
        <p:spPr>
          <a:xfrm>
            <a:off x="280906" y="670550"/>
            <a:ext cx="8601560" cy="3792713"/>
          </a:xfrm>
          <a:prstGeom prst="rect">
            <a:avLst/>
          </a:prstGeom>
        </p:spPr>
      </p:pic>
    </p:spTree>
    <p:extLst>
      <p:ext uri="{BB962C8B-B14F-4D97-AF65-F5344CB8AC3E}">
        <p14:creationId xmlns:p14="http://schemas.microsoft.com/office/powerpoint/2010/main" val="32140213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62B0AA6B-F730-0F6C-D457-34CFD536F85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B1D05AA-65EC-C933-EFAA-A71F6BA89081}"/>
              </a:ext>
            </a:extLst>
          </p:cNvPr>
          <p:cNvPicPr>
            <a:picLocks noChangeAspect="1"/>
          </p:cNvPicPr>
          <p:nvPr/>
        </p:nvPicPr>
        <p:blipFill>
          <a:blip r:embed="rId3"/>
          <a:stretch>
            <a:fillRect/>
          </a:stretch>
        </p:blipFill>
        <p:spPr>
          <a:xfrm>
            <a:off x="0" y="4426857"/>
            <a:ext cx="9144000" cy="716643"/>
          </a:xfrm>
          <a:prstGeom prst="rect">
            <a:avLst/>
          </a:prstGeom>
          <a:ln>
            <a:solidFill>
              <a:schemeClr val="bg1"/>
            </a:solidFill>
          </a:ln>
        </p:spPr>
      </p:pic>
      <p:sp>
        <p:nvSpPr>
          <p:cNvPr id="5" name="TextBox 4">
            <a:extLst>
              <a:ext uri="{FF2B5EF4-FFF2-40B4-BE49-F238E27FC236}">
                <a16:creationId xmlns:a16="http://schemas.microsoft.com/office/drawing/2014/main" id="{20C333EF-26EB-644B-EEF1-CCB9CF7D20C2}"/>
              </a:ext>
            </a:extLst>
          </p:cNvPr>
          <p:cNvSpPr txBox="1"/>
          <p:nvPr/>
        </p:nvSpPr>
        <p:spPr>
          <a:xfrm>
            <a:off x="1" y="116086"/>
            <a:ext cx="8545710"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solidFill>
                  <a:srgbClr val="00804B"/>
                </a:solidFill>
                <a:latin typeface="Aptos Display"/>
              </a:rPr>
              <a:t>Financial Management &amp; Control Requirements </a:t>
            </a:r>
          </a:p>
          <a:p>
            <a:pPr algn="ctr"/>
            <a:endParaRPr lang="en-GB"/>
          </a:p>
        </p:txBody>
      </p:sp>
      <p:sp>
        <p:nvSpPr>
          <p:cNvPr id="6" name="TextBox 5">
            <a:extLst>
              <a:ext uri="{FF2B5EF4-FFF2-40B4-BE49-F238E27FC236}">
                <a16:creationId xmlns:a16="http://schemas.microsoft.com/office/drawing/2014/main" id="{0E6B1DCF-C6BC-4E9B-D839-DABE52DBADC6}"/>
              </a:ext>
            </a:extLst>
          </p:cNvPr>
          <p:cNvSpPr txBox="1"/>
          <p:nvPr/>
        </p:nvSpPr>
        <p:spPr>
          <a:xfrm>
            <a:off x="285750" y="571501"/>
            <a:ext cx="8572496"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endParaRPr lang="en-IE" sz="1600"/>
          </a:p>
          <a:p>
            <a:pPr marL="285750" indent="-285750">
              <a:buChar char="•"/>
            </a:pPr>
            <a:r>
              <a:rPr lang="en-IE" sz="1800"/>
              <a:t>Ensure systems in place for timely declarations of eligible expenditure (incurred and paid) for the purposes of recouping ERDF funding on the designated IT system (</a:t>
            </a:r>
            <a:r>
              <a:rPr lang="en-IE" sz="1800" err="1"/>
              <a:t>ePPM</a:t>
            </a:r>
            <a:r>
              <a:rPr lang="en-IE" sz="1800"/>
              <a:t>)</a:t>
            </a:r>
            <a:endParaRPr lang="en-US" sz="1800"/>
          </a:p>
          <a:p>
            <a:pPr marL="228600" indent="-228600" algn="l" rtl="0"/>
            <a:endParaRPr lang="en-IE" sz="1800"/>
          </a:p>
          <a:p>
            <a:pPr marL="285750" indent="-285750">
              <a:buChar char="•"/>
            </a:pPr>
            <a:r>
              <a:rPr lang="en-IE" sz="1800"/>
              <a:t>Ensure systems in place to maintain a clear audit trail in relation to ERDF co-funded expenditure: </a:t>
            </a:r>
          </a:p>
          <a:p>
            <a:pPr marL="285750" indent="-285750">
              <a:buChar char="•"/>
            </a:pPr>
            <a:endParaRPr lang="en-IE" sz="1800"/>
          </a:p>
          <a:p>
            <a:pPr marL="285750" indent="-285750" algn="l" rtl="0">
              <a:buChar char="•"/>
            </a:pPr>
            <a:r>
              <a:rPr lang="en-IE" sz="1800"/>
              <a:t>Ensure a separate accounting code for each project.</a:t>
            </a:r>
          </a:p>
          <a:p>
            <a:pPr marL="228600" indent="-228600" algn="l" rtl="0"/>
            <a:endParaRPr lang="en-IE" sz="1800"/>
          </a:p>
          <a:p>
            <a:pPr marL="285750" indent="-285750" algn="l" rtl="0">
              <a:buChar char="•"/>
            </a:pPr>
            <a:r>
              <a:rPr lang="en-IE" sz="1800"/>
              <a:t>Ensure there is no overlapping of funding from other EU sources.</a:t>
            </a:r>
          </a:p>
          <a:p>
            <a:pPr marL="0" indent="0" algn="l" rtl="0"/>
            <a:endParaRPr lang="en-IE" sz="1800"/>
          </a:p>
          <a:p>
            <a:pPr marL="285750" indent="-285750">
              <a:buChar char="•"/>
            </a:pPr>
            <a:r>
              <a:rPr lang="en-IE" sz="1800"/>
              <a:t>Ensure systems in place to retain original supporting documentation in accordance with the document retention period </a:t>
            </a:r>
          </a:p>
          <a:p>
            <a:pPr algn="ctr"/>
            <a:endParaRPr lang="en-GB"/>
          </a:p>
        </p:txBody>
      </p:sp>
    </p:spTree>
    <p:extLst>
      <p:ext uri="{BB962C8B-B14F-4D97-AF65-F5344CB8AC3E}">
        <p14:creationId xmlns:p14="http://schemas.microsoft.com/office/powerpoint/2010/main" val="549702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D3AF05A3-7EA4-9F17-EDC1-995574B705BA}"/>
            </a:ext>
          </a:extLst>
        </p:cNvPr>
        <p:cNvGrpSpPr/>
        <p:nvPr/>
      </p:nvGrpSpPr>
      <p:grpSpPr>
        <a:xfrm>
          <a:off x="0" y="0"/>
          <a:ext cx="0" cy="0"/>
          <a:chOff x="0" y="0"/>
          <a:chExt cx="0" cy="0"/>
        </a:xfrm>
      </p:grpSpPr>
      <p:sp>
        <p:nvSpPr>
          <p:cNvPr id="191" name="Google Shape;191;p5">
            <a:extLst>
              <a:ext uri="{FF2B5EF4-FFF2-40B4-BE49-F238E27FC236}">
                <a16:creationId xmlns:a16="http://schemas.microsoft.com/office/drawing/2014/main" id="{E7119119-6644-5B17-0966-461B17D3A1EE}"/>
              </a:ext>
            </a:extLst>
          </p:cNvPr>
          <p:cNvSpPr txBox="1">
            <a:spLocks noGrp="1"/>
          </p:cNvSpPr>
          <p:nvPr>
            <p:ph type="title"/>
          </p:nvPr>
        </p:nvSpPr>
        <p:spPr>
          <a:xfrm>
            <a:off x="290525" y="446100"/>
            <a:ext cx="5491710" cy="572700"/>
          </a:xfrm>
          <a:prstGeom prst="rect">
            <a:avLst/>
          </a:prstGeom>
          <a:noFill/>
          <a:ln>
            <a:noFill/>
          </a:ln>
        </p:spPr>
        <p:txBody>
          <a:bodyPr spcFirstLastPara="1" wrap="square" lIns="228600" tIns="91425" rIns="221350" bIns="91425" anchor="t" anchorCtr="0">
            <a:noAutofit/>
          </a:bodyPr>
          <a:lstStyle/>
          <a:p>
            <a:r>
              <a:rPr lang="en-US"/>
              <a:t>What is the Innovators Initiative</a:t>
            </a:r>
          </a:p>
        </p:txBody>
      </p:sp>
      <p:sp>
        <p:nvSpPr>
          <p:cNvPr id="192" name="Google Shape;192;p5">
            <a:extLst>
              <a:ext uri="{FF2B5EF4-FFF2-40B4-BE49-F238E27FC236}">
                <a16:creationId xmlns:a16="http://schemas.microsoft.com/office/drawing/2014/main" id="{DCAE96B8-6845-A997-8A7D-0B15E2F9C464}"/>
              </a:ext>
            </a:extLst>
          </p:cNvPr>
          <p:cNvSpPr txBox="1">
            <a:spLocks noGrp="1"/>
          </p:cNvSpPr>
          <p:nvPr>
            <p:ph type="body" idx="2"/>
          </p:nvPr>
        </p:nvSpPr>
        <p:spPr>
          <a:xfrm>
            <a:off x="289800" y="1153050"/>
            <a:ext cx="5295212" cy="2918018"/>
          </a:xfrm>
          <a:prstGeom prst="rect">
            <a:avLst/>
          </a:prstGeom>
          <a:noFill/>
          <a:ln>
            <a:noFill/>
          </a:ln>
        </p:spPr>
        <p:txBody>
          <a:bodyPr spcFirstLastPara="1" wrap="square" lIns="108000" tIns="91425" rIns="220625" bIns="91425" anchor="t" anchorCtr="0">
            <a:noAutofit/>
          </a:bodyPr>
          <a:lstStyle/>
          <a:p>
            <a:pPr marL="165100" lvl="0" indent="0" algn="l" rtl="0">
              <a:lnSpc>
                <a:spcPct val="110000"/>
              </a:lnSpc>
              <a:spcBef>
                <a:spcPts val="0"/>
              </a:spcBef>
              <a:spcAft>
                <a:spcPts val="0"/>
              </a:spcAft>
              <a:buSzPts val="1000"/>
              <a:buNone/>
            </a:pPr>
            <a:r>
              <a:rPr lang="en-IE"/>
              <a:t>The Innovators’ Initiative (II) is a national programme that supports the creation of immersive, needs‑led innovation training programmes hosted by publicly funded Research Performing Organisations (RPOs).</a:t>
            </a:r>
          </a:p>
          <a:p>
            <a:pPr marL="165100" lvl="0" indent="0" algn="l" rtl="0">
              <a:lnSpc>
                <a:spcPct val="110000"/>
              </a:lnSpc>
              <a:spcBef>
                <a:spcPts val="0"/>
              </a:spcBef>
              <a:spcAft>
                <a:spcPts val="0"/>
              </a:spcAft>
              <a:buSzPts val="1000"/>
              <a:buNone/>
            </a:pPr>
            <a:endParaRPr lang="en-IE"/>
          </a:p>
          <a:p>
            <a:pPr marL="165100" lvl="0" indent="0" algn="l" rtl="0">
              <a:lnSpc>
                <a:spcPct val="110000"/>
              </a:lnSpc>
              <a:spcBef>
                <a:spcPts val="0"/>
              </a:spcBef>
              <a:spcAft>
                <a:spcPts val="0"/>
              </a:spcAft>
              <a:buSzPts val="1000"/>
              <a:buNone/>
            </a:pPr>
            <a:r>
              <a:rPr lang="en-IE"/>
              <a:t>The programme equips high‑calibre participants with the skills and real‑world exposure needed to identify unmet needs, develop early-stage solutions, generate new IP, and explore commercialisation pathways — including potential creation of high‑potential start‑ups.</a:t>
            </a:r>
            <a:endParaRPr lang="en-US"/>
          </a:p>
        </p:txBody>
      </p:sp>
      <p:pic>
        <p:nvPicPr>
          <p:cNvPr id="2" name="Picture 1">
            <a:extLst>
              <a:ext uri="{FF2B5EF4-FFF2-40B4-BE49-F238E27FC236}">
                <a16:creationId xmlns:a16="http://schemas.microsoft.com/office/drawing/2014/main" id="{10B47FFF-0A59-D5AF-6D22-2944D1E5BBC7}"/>
              </a:ext>
            </a:extLst>
          </p:cNvPr>
          <p:cNvPicPr>
            <a:picLocks noChangeAspect="1"/>
          </p:cNvPicPr>
          <p:nvPr/>
        </p:nvPicPr>
        <p:blipFill>
          <a:blip r:embed="rId3"/>
          <a:stretch>
            <a:fillRect/>
          </a:stretch>
        </p:blipFill>
        <p:spPr>
          <a:xfrm>
            <a:off x="0" y="4426857"/>
            <a:ext cx="9144000" cy="716643"/>
          </a:xfrm>
          <a:prstGeom prst="rect">
            <a:avLst/>
          </a:prstGeom>
          <a:ln>
            <a:solidFill>
              <a:schemeClr val="bg1"/>
            </a:solidFill>
          </a:ln>
        </p:spPr>
      </p:pic>
      <p:sp>
        <p:nvSpPr>
          <p:cNvPr id="5" name="Subtitle 4">
            <a:extLst>
              <a:ext uri="{FF2B5EF4-FFF2-40B4-BE49-F238E27FC236}">
                <a16:creationId xmlns:a16="http://schemas.microsoft.com/office/drawing/2014/main" id="{C2A9C38B-DC1A-8E54-F999-0986C6194DF3}"/>
              </a:ext>
            </a:extLst>
          </p:cNvPr>
          <p:cNvSpPr>
            <a:spLocks noGrp="1"/>
          </p:cNvSpPr>
          <p:nvPr>
            <p:ph type="subTitle" idx="1"/>
          </p:nvPr>
        </p:nvSpPr>
        <p:spPr/>
        <p:txBody>
          <a:bodyPr/>
          <a:lstStyle/>
          <a:p>
            <a:endParaRPr lang="en-IE"/>
          </a:p>
        </p:txBody>
      </p:sp>
    </p:spTree>
    <p:extLst>
      <p:ext uri="{BB962C8B-B14F-4D97-AF65-F5344CB8AC3E}">
        <p14:creationId xmlns:p14="http://schemas.microsoft.com/office/powerpoint/2010/main" val="42139074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20AAD17D-91F6-8CA4-72B9-995DBD5A0AA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EEAF0DD-0422-2B40-46A2-74C9A7F6C263}"/>
              </a:ext>
            </a:extLst>
          </p:cNvPr>
          <p:cNvPicPr>
            <a:picLocks noChangeAspect="1"/>
          </p:cNvPicPr>
          <p:nvPr/>
        </p:nvPicPr>
        <p:blipFill>
          <a:blip r:embed="rId3"/>
          <a:stretch>
            <a:fillRect/>
          </a:stretch>
        </p:blipFill>
        <p:spPr>
          <a:xfrm>
            <a:off x="0" y="4426857"/>
            <a:ext cx="9144000" cy="716643"/>
          </a:xfrm>
          <a:prstGeom prst="rect">
            <a:avLst/>
          </a:prstGeom>
          <a:ln>
            <a:solidFill>
              <a:schemeClr val="bg1"/>
            </a:solidFill>
          </a:ln>
        </p:spPr>
      </p:pic>
      <p:sp>
        <p:nvSpPr>
          <p:cNvPr id="5" name="TextBox 4">
            <a:extLst>
              <a:ext uri="{FF2B5EF4-FFF2-40B4-BE49-F238E27FC236}">
                <a16:creationId xmlns:a16="http://schemas.microsoft.com/office/drawing/2014/main" id="{C15A4834-8DF6-5154-4A45-440D1E58B911}"/>
              </a:ext>
            </a:extLst>
          </p:cNvPr>
          <p:cNvSpPr txBox="1"/>
          <p:nvPr/>
        </p:nvSpPr>
        <p:spPr>
          <a:xfrm>
            <a:off x="98227" y="187523"/>
            <a:ext cx="567928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b="1">
                <a:solidFill>
                  <a:srgbClr val="00804B"/>
                </a:solidFill>
                <a:latin typeface="Aptos Display"/>
              </a:rPr>
              <a:t>Reporting Progress </a:t>
            </a:r>
          </a:p>
          <a:p>
            <a:pPr algn="ctr"/>
            <a:endParaRPr lang="en-GB"/>
          </a:p>
        </p:txBody>
      </p:sp>
      <p:graphicFrame>
        <p:nvGraphicFramePr>
          <p:cNvPr id="7" name="Table 6">
            <a:extLst>
              <a:ext uri="{FF2B5EF4-FFF2-40B4-BE49-F238E27FC236}">
                <a16:creationId xmlns:a16="http://schemas.microsoft.com/office/drawing/2014/main" id="{2EFE4B52-B8A5-CEAA-508D-F10DFC0232B7}"/>
              </a:ext>
            </a:extLst>
          </p:cNvPr>
          <p:cNvGraphicFramePr>
            <a:graphicFrameLocks noGrp="1"/>
          </p:cNvGraphicFramePr>
          <p:nvPr>
            <p:extLst>
              <p:ext uri="{D42A27DB-BD31-4B8C-83A1-F6EECF244321}">
                <p14:modId xmlns:p14="http://schemas.microsoft.com/office/powerpoint/2010/main" val="827763297"/>
              </p:ext>
            </p:extLst>
          </p:nvPr>
        </p:nvGraphicFramePr>
        <p:xfrm>
          <a:off x="4464843" y="830460"/>
          <a:ext cx="4557807" cy="3236062"/>
        </p:xfrm>
        <a:graphic>
          <a:graphicData uri="http://schemas.openxmlformats.org/drawingml/2006/table">
            <a:tbl>
              <a:tblPr firstRow="1" firstCol="1" bandRow="1">
                <a:tableStyleId>{5C22544A-7EE6-4342-B048-85BDC9FD1C3A}</a:tableStyleId>
              </a:tblPr>
              <a:tblGrid>
                <a:gridCol w="835420">
                  <a:extLst>
                    <a:ext uri="{9D8B030D-6E8A-4147-A177-3AD203B41FA5}">
                      <a16:colId xmlns:a16="http://schemas.microsoft.com/office/drawing/2014/main" val="2798732386"/>
                    </a:ext>
                  </a:extLst>
                </a:gridCol>
                <a:gridCol w="2495692">
                  <a:extLst>
                    <a:ext uri="{9D8B030D-6E8A-4147-A177-3AD203B41FA5}">
                      <a16:colId xmlns:a16="http://schemas.microsoft.com/office/drawing/2014/main" val="1712904497"/>
                    </a:ext>
                  </a:extLst>
                </a:gridCol>
                <a:gridCol w="1226695">
                  <a:extLst>
                    <a:ext uri="{9D8B030D-6E8A-4147-A177-3AD203B41FA5}">
                      <a16:colId xmlns:a16="http://schemas.microsoft.com/office/drawing/2014/main" val="4192984680"/>
                    </a:ext>
                  </a:extLst>
                </a:gridCol>
              </a:tblGrid>
              <a:tr h="580781">
                <a:tc>
                  <a:txBody>
                    <a:bodyPr/>
                    <a:lstStyle/>
                    <a:p>
                      <a:pPr marL="0" algn="l" rtl="0" eaLnBrk="1" latinLnBrk="0" hangingPunct="1">
                        <a:lnSpc>
                          <a:spcPct val="107000"/>
                        </a:lnSpc>
                        <a:spcAft>
                          <a:spcPts val="800"/>
                        </a:spcAft>
                        <a:buNone/>
                      </a:pPr>
                      <a:r>
                        <a:rPr lang="en-US" sz="1400" b="1" kern="1200">
                          <a:solidFill>
                            <a:srgbClr val="FFFFFF"/>
                          </a:solidFill>
                          <a:effectLst/>
                          <a:latin typeface="Aptos" panose="020B0004020202020204" pitchFamily="34" charset="0"/>
                        </a:rPr>
                        <a:t>Indicator Code</a:t>
                      </a:r>
                      <a:endParaRPr lang="en-US" sz="1400">
                        <a:effectLst/>
                      </a:endParaRPr>
                    </a:p>
                  </a:txBody>
                  <a:tcPr marL="0" marR="0" marT="0" marB="0" anchor="ctr">
                    <a:lnL>
                      <a:noFill/>
                    </a:lnL>
                    <a:lnR>
                      <a:noFill/>
                    </a:lnR>
                    <a:lnT>
                      <a:noFill/>
                    </a:lnT>
                    <a:lnB>
                      <a:noFill/>
                    </a:lnB>
                    <a:solidFill>
                      <a:schemeClr val="accent2"/>
                    </a:solidFill>
                  </a:tcPr>
                </a:tc>
                <a:tc>
                  <a:txBody>
                    <a:bodyPr/>
                    <a:lstStyle/>
                    <a:p>
                      <a:pPr marL="0" algn="l" rtl="0" eaLnBrk="1" latinLnBrk="0" hangingPunct="1">
                        <a:lnSpc>
                          <a:spcPct val="107000"/>
                        </a:lnSpc>
                        <a:spcAft>
                          <a:spcPts val="800"/>
                        </a:spcAft>
                        <a:buNone/>
                      </a:pPr>
                      <a:r>
                        <a:rPr lang="en-US" sz="1400" b="1" kern="1200">
                          <a:solidFill>
                            <a:srgbClr val="FFFFFF"/>
                          </a:solidFill>
                          <a:effectLst/>
                          <a:latin typeface="Aptos"/>
                        </a:rPr>
                        <a:t>Indicator</a:t>
                      </a:r>
                      <a:endParaRPr lang="en-US" sz="1400">
                        <a:effectLst/>
                        <a:latin typeface="Aptos"/>
                      </a:endParaRPr>
                    </a:p>
                  </a:txBody>
                  <a:tcPr marL="0" marR="0" marT="0" marB="0" anchor="ctr">
                    <a:lnL>
                      <a:noFill/>
                    </a:lnL>
                    <a:lnR>
                      <a:noFill/>
                    </a:lnR>
                    <a:lnT>
                      <a:noFill/>
                    </a:lnT>
                    <a:lnB>
                      <a:noFill/>
                    </a:lnB>
                    <a:solidFill>
                      <a:schemeClr val="accent2"/>
                    </a:solidFill>
                  </a:tcPr>
                </a:tc>
                <a:tc>
                  <a:txBody>
                    <a:bodyPr/>
                    <a:lstStyle/>
                    <a:p>
                      <a:pPr marL="0" algn="l" rtl="0" eaLnBrk="1" latinLnBrk="0" hangingPunct="1">
                        <a:lnSpc>
                          <a:spcPct val="107000"/>
                        </a:lnSpc>
                        <a:spcAft>
                          <a:spcPts val="800"/>
                        </a:spcAft>
                        <a:buNone/>
                      </a:pPr>
                      <a:r>
                        <a:rPr lang="en-US" sz="1400" b="1" kern="1200">
                          <a:solidFill>
                            <a:srgbClr val="FFFFFF"/>
                          </a:solidFill>
                          <a:effectLst/>
                          <a:latin typeface="Aptos"/>
                        </a:rPr>
                        <a:t>Measurement unit</a:t>
                      </a:r>
                      <a:endParaRPr lang="en-US" sz="1400">
                        <a:effectLst/>
                        <a:latin typeface="Aptos"/>
                      </a:endParaRPr>
                    </a:p>
                  </a:txBody>
                  <a:tcPr marL="0" marR="0" marT="0" marB="0" anchor="ctr">
                    <a:lnL>
                      <a:noFill/>
                    </a:lnL>
                    <a:lnR>
                      <a:noFill/>
                    </a:lnR>
                    <a:lnT>
                      <a:noFill/>
                    </a:lnT>
                    <a:lnB>
                      <a:noFill/>
                    </a:lnB>
                    <a:solidFill>
                      <a:schemeClr val="accent2"/>
                    </a:solidFill>
                  </a:tcPr>
                </a:tc>
                <a:extLst>
                  <a:ext uri="{0D108BD9-81ED-4DB2-BD59-A6C34878D82A}">
                    <a16:rowId xmlns:a16="http://schemas.microsoft.com/office/drawing/2014/main" val="2547056571"/>
                  </a:ext>
                </a:extLst>
              </a:tr>
              <a:tr h="837664">
                <a:tc>
                  <a:txBody>
                    <a:bodyPr/>
                    <a:lstStyle/>
                    <a:p>
                      <a:pPr marL="0" algn="l" rtl="0" eaLnBrk="1" latinLnBrk="0" hangingPunct="1">
                        <a:lnSpc>
                          <a:spcPct val="107000"/>
                        </a:lnSpc>
                        <a:spcAft>
                          <a:spcPts val="800"/>
                        </a:spcAft>
                        <a:buNone/>
                      </a:pPr>
                      <a:r>
                        <a:rPr lang="en-US" sz="1600" b="1" kern="1200">
                          <a:solidFill>
                            <a:srgbClr val="000000"/>
                          </a:solidFill>
                          <a:effectLst/>
                          <a:latin typeface="Aptos" panose="020B0004020202020204" pitchFamily="34" charset="0"/>
                        </a:rPr>
                        <a:t>PS001</a:t>
                      </a:r>
                      <a:endParaRPr lang="en-US">
                        <a:effectLst/>
                      </a:endParaRPr>
                    </a:p>
                  </a:txBody>
                  <a:tcPr marL="0" marR="0" marT="0" marB="0" anchor="ctr">
                    <a:lnL>
                      <a:noFill/>
                    </a:lnL>
                    <a:lnR>
                      <a:noFill/>
                    </a:lnR>
                    <a:lnT>
                      <a:noFill/>
                    </a:lnT>
                    <a:lnB>
                      <a:noFill/>
                    </a:lnB>
                    <a:noFill/>
                  </a:tcPr>
                </a:tc>
                <a:tc>
                  <a:txBody>
                    <a:bodyPr/>
                    <a:lstStyle/>
                    <a:p>
                      <a:pPr marL="0" algn="l" rtl="0" eaLnBrk="1" latinLnBrk="0" hangingPunct="1">
                        <a:lnSpc>
                          <a:spcPct val="107000"/>
                        </a:lnSpc>
                        <a:spcAft>
                          <a:spcPts val="800"/>
                        </a:spcAft>
                        <a:buNone/>
                      </a:pPr>
                      <a:r>
                        <a:rPr lang="en-IE" sz="1600" kern="1200">
                          <a:solidFill>
                            <a:srgbClr val="000000"/>
                          </a:solidFill>
                          <a:effectLst/>
                          <a:latin typeface="Aptos" panose="020B0004020202020204" pitchFamily="34" charset="0"/>
                        </a:rPr>
                        <a:t>Number of participants completing a needs-led innovation training programme</a:t>
                      </a:r>
                      <a:endParaRPr lang="en-IE">
                        <a:effectLst/>
                      </a:endParaRPr>
                    </a:p>
                  </a:txBody>
                  <a:tcPr marL="0" marR="0" marT="0" marB="0" anchor="ctr">
                    <a:lnL>
                      <a:noFill/>
                    </a:lnL>
                    <a:lnR>
                      <a:noFill/>
                    </a:lnR>
                    <a:lnT>
                      <a:noFill/>
                    </a:lnT>
                    <a:lnB>
                      <a:noFill/>
                    </a:lnB>
                    <a:noFill/>
                  </a:tcPr>
                </a:tc>
                <a:tc>
                  <a:txBody>
                    <a:bodyPr/>
                    <a:lstStyle/>
                    <a:p>
                      <a:pPr marL="0" algn="l" rtl="0" eaLnBrk="1" latinLnBrk="0" hangingPunct="1">
                        <a:lnSpc>
                          <a:spcPct val="107000"/>
                        </a:lnSpc>
                        <a:spcAft>
                          <a:spcPts val="800"/>
                        </a:spcAft>
                        <a:buNone/>
                      </a:pPr>
                      <a:r>
                        <a:rPr lang="en-US" sz="1600" kern="1200">
                          <a:solidFill>
                            <a:srgbClr val="000000"/>
                          </a:solidFill>
                          <a:effectLst/>
                          <a:latin typeface="Aptos" panose="020B0004020202020204" pitchFamily="34" charset="0"/>
                        </a:rPr>
                        <a:t>Participants </a:t>
                      </a:r>
                      <a:endParaRPr lang="en-US">
                        <a:effectLst/>
                      </a:endParaRPr>
                    </a:p>
                  </a:txBody>
                  <a:tcPr marL="0" marR="0" marT="0" marB="0" anchor="ctr">
                    <a:lnL>
                      <a:noFill/>
                    </a:lnL>
                    <a:lnR>
                      <a:noFill/>
                    </a:lnR>
                    <a:lnT>
                      <a:noFill/>
                    </a:lnT>
                    <a:lnB>
                      <a:noFill/>
                    </a:lnB>
                    <a:noFill/>
                  </a:tcPr>
                </a:tc>
                <a:extLst>
                  <a:ext uri="{0D108BD9-81ED-4DB2-BD59-A6C34878D82A}">
                    <a16:rowId xmlns:a16="http://schemas.microsoft.com/office/drawing/2014/main" val="208190616"/>
                  </a:ext>
                </a:extLst>
              </a:tr>
              <a:tr h="848832">
                <a:tc>
                  <a:txBody>
                    <a:bodyPr/>
                    <a:lstStyle/>
                    <a:p>
                      <a:pPr marL="0" algn="l" rtl="0" eaLnBrk="1" latinLnBrk="0" hangingPunct="1">
                        <a:lnSpc>
                          <a:spcPct val="107000"/>
                        </a:lnSpc>
                        <a:spcAft>
                          <a:spcPts val="800"/>
                        </a:spcAft>
                        <a:buNone/>
                      </a:pPr>
                      <a:r>
                        <a:rPr lang="en-US" sz="1600" b="1" kern="1200">
                          <a:solidFill>
                            <a:srgbClr val="000000"/>
                          </a:solidFill>
                          <a:effectLst/>
                          <a:latin typeface="Aptos" panose="020B0004020202020204" pitchFamily="34" charset="0"/>
                        </a:rPr>
                        <a:t>PSR03</a:t>
                      </a:r>
                      <a:endParaRPr lang="en-US">
                        <a:effectLst/>
                      </a:endParaRPr>
                    </a:p>
                  </a:txBody>
                  <a:tcPr marL="0" marR="0" marT="0" marB="0" anchor="ctr">
                    <a:lnL>
                      <a:noFill/>
                    </a:lnL>
                    <a:lnR>
                      <a:noFill/>
                    </a:lnR>
                    <a:lnT>
                      <a:noFill/>
                    </a:lnT>
                    <a:lnB>
                      <a:noFill/>
                    </a:lnB>
                    <a:noFill/>
                  </a:tcPr>
                </a:tc>
                <a:tc>
                  <a:txBody>
                    <a:bodyPr/>
                    <a:lstStyle/>
                    <a:p>
                      <a:pPr marL="0" algn="l" rtl="0" eaLnBrk="1" latinLnBrk="0" hangingPunct="1">
                        <a:lnSpc>
                          <a:spcPct val="107000"/>
                        </a:lnSpc>
                        <a:spcAft>
                          <a:spcPts val="800"/>
                        </a:spcAft>
                        <a:buNone/>
                      </a:pPr>
                      <a:r>
                        <a:rPr lang="en-IE" sz="1600" kern="1200">
                          <a:solidFill>
                            <a:srgbClr val="000000"/>
                          </a:solidFill>
                          <a:effectLst/>
                          <a:latin typeface="Aptos" panose="020B0004020202020204" pitchFamily="34" charset="0"/>
                        </a:rPr>
                        <a:t>Licensed Technologies</a:t>
                      </a:r>
                      <a:endParaRPr lang="en-IE">
                        <a:effectLst/>
                      </a:endParaRPr>
                    </a:p>
                  </a:txBody>
                  <a:tcPr marL="0" marR="0" marT="0" marB="0" anchor="ctr">
                    <a:lnL>
                      <a:noFill/>
                    </a:lnL>
                    <a:lnR>
                      <a:noFill/>
                    </a:lnR>
                    <a:lnT>
                      <a:noFill/>
                    </a:lnT>
                    <a:lnB>
                      <a:noFill/>
                    </a:lnB>
                    <a:noFill/>
                  </a:tcPr>
                </a:tc>
                <a:tc>
                  <a:txBody>
                    <a:bodyPr/>
                    <a:lstStyle/>
                    <a:p>
                      <a:pPr marL="0" algn="l" rtl="0" eaLnBrk="1" latinLnBrk="0" hangingPunct="1">
                        <a:lnSpc>
                          <a:spcPct val="107000"/>
                        </a:lnSpc>
                        <a:spcAft>
                          <a:spcPts val="800"/>
                        </a:spcAft>
                        <a:buNone/>
                      </a:pPr>
                      <a:r>
                        <a:rPr lang="en-IE" sz="1600" kern="1200">
                          <a:solidFill>
                            <a:srgbClr val="000000"/>
                          </a:solidFill>
                          <a:effectLst/>
                          <a:latin typeface="Aptos" panose="020B0004020202020204" pitchFamily="34" charset="0"/>
                        </a:rPr>
                        <a:t>Intellectual Property Licenses</a:t>
                      </a:r>
                      <a:endParaRPr lang="en-IE">
                        <a:effectLst/>
                      </a:endParaRPr>
                    </a:p>
                  </a:txBody>
                  <a:tcPr marL="0" marR="0" marT="0" marB="0" anchor="ctr">
                    <a:lnL>
                      <a:noFill/>
                    </a:lnL>
                    <a:lnR>
                      <a:noFill/>
                    </a:lnR>
                    <a:lnT>
                      <a:noFill/>
                    </a:lnT>
                    <a:lnB>
                      <a:noFill/>
                    </a:lnB>
                    <a:noFill/>
                  </a:tcPr>
                </a:tc>
                <a:extLst>
                  <a:ext uri="{0D108BD9-81ED-4DB2-BD59-A6C34878D82A}">
                    <a16:rowId xmlns:a16="http://schemas.microsoft.com/office/drawing/2014/main" val="1058061914"/>
                  </a:ext>
                </a:extLst>
              </a:tr>
              <a:tr h="580781">
                <a:tc>
                  <a:txBody>
                    <a:bodyPr/>
                    <a:lstStyle/>
                    <a:p>
                      <a:pPr marL="0" algn="l" rtl="0" eaLnBrk="1" latinLnBrk="0" hangingPunct="1">
                        <a:lnSpc>
                          <a:spcPct val="107000"/>
                        </a:lnSpc>
                        <a:spcAft>
                          <a:spcPts val="800"/>
                        </a:spcAft>
                        <a:buNone/>
                      </a:pPr>
                      <a:r>
                        <a:rPr lang="en-US" sz="1600" b="1" kern="1200">
                          <a:solidFill>
                            <a:srgbClr val="000000"/>
                          </a:solidFill>
                          <a:effectLst/>
                          <a:latin typeface="Aptos" panose="020B0004020202020204" pitchFamily="34" charset="0"/>
                        </a:rPr>
                        <a:t>PSR06</a:t>
                      </a:r>
                      <a:endParaRPr lang="en-US">
                        <a:effectLst/>
                      </a:endParaRPr>
                    </a:p>
                  </a:txBody>
                  <a:tcPr marL="0" marR="0" marT="0" marB="0" anchor="ctr">
                    <a:lnL>
                      <a:noFill/>
                    </a:lnL>
                    <a:lnR>
                      <a:noFill/>
                    </a:lnR>
                    <a:lnT>
                      <a:noFill/>
                    </a:lnT>
                    <a:lnB>
                      <a:noFill/>
                    </a:lnB>
                    <a:noFill/>
                  </a:tcPr>
                </a:tc>
                <a:tc>
                  <a:txBody>
                    <a:bodyPr/>
                    <a:lstStyle/>
                    <a:p>
                      <a:pPr marL="0" algn="l" rtl="0" eaLnBrk="1" latinLnBrk="0" hangingPunct="1">
                        <a:lnSpc>
                          <a:spcPct val="107000"/>
                        </a:lnSpc>
                        <a:spcAft>
                          <a:spcPts val="800"/>
                        </a:spcAft>
                        <a:buNone/>
                      </a:pPr>
                      <a:r>
                        <a:rPr lang="en-IE" sz="1600" kern="1200">
                          <a:solidFill>
                            <a:srgbClr val="000000"/>
                          </a:solidFill>
                          <a:effectLst/>
                          <a:latin typeface="Aptos"/>
                        </a:rPr>
                        <a:t>Number of HPSUs created as a result of the completed training</a:t>
                      </a:r>
                      <a:endParaRPr lang="en-IE">
                        <a:effectLst/>
                        <a:latin typeface="Aptos"/>
                      </a:endParaRPr>
                    </a:p>
                  </a:txBody>
                  <a:tcPr marL="0" marR="0" marT="0" marB="0" anchor="ctr">
                    <a:lnL>
                      <a:noFill/>
                    </a:lnL>
                    <a:lnR>
                      <a:noFill/>
                    </a:lnR>
                    <a:lnT>
                      <a:noFill/>
                    </a:lnT>
                    <a:lnB>
                      <a:noFill/>
                    </a:lnB>
                    <a:noFill/>
                  </a:tcPr>
                </a:tc>
                <a:tc>
                  <a:txBody>
                    <a:bodyPr/>
                    <a:lstStyle/>
                    <a:p>
                      <a:pPr marL="0" algn="l" rtl="0" eaLnBrk="1" latinLnBrk="0" hangingPunct="1">
                        <a:lnSpc>
                          <a:spcPct val="107000"/>
                        </a:lnSpc>
                        <a:spcAft>
                          <a:spcPts val="800"/>
                        </a:spcAft>
                        <a:buNone/>
                      </a:pPr>
                      <a:r>
                        <a:rPr lang="en-IE" sz="1600" kern="1200">
                          <a:solidFill>
                            <a:srgbClr val="000000"/>
                          </a:solidFill>
                          <a:effectLst/>
                          <a:latin typeface="Aptos" panose="020B0004020202020204" pitchFamily="34" charset="0"/>
                        </a:rPr>
                        <a:t>Enterprises</a:t>
                      </a:r>
                      <a:endParaRPr lang="en-IE">
                        <a:effectLst/>
                      </a:endParaRPr>
                    </a:p>
                  </a:txBody>
                  <a:tcPr marL="0" marR="0" marT="0" marB="0" anchor="ctr">
                    <a:lnL>
                      <a:noFill/>
                    </a:lnL>
                    <a:lnR>
                      <a:noFill/>
                    </a:lnR>
                    <a:lnT>
                      <a:noFill/>
                    </a:lnT>
                    <a:lnB>
                      <a:noFill/>
                    </a:lnB>
                    <a:noFill/>
                  </a:tcPr>
                </a:tc>
                <a:extLst>
                  <a:ext uri="{0D108BD9-81ED-4DB2-BD59-A6C34878D82A}">
                    <a16:rowId xmlns:a16="http://schemas.microsoft.com/office/drawing/2014/main" val="3802223533"/>
                  </a:ext>
                </a:extLst>
              </a:tr>
            </a:tbl>
          </a:graphicData>
        </a:graphic>
      </p:graphicFrame>
      <p:pic>
        <p:nvPicPr>
          <p:cNvPr id="8" name="Picture 7">
            <a:extLst>
              <a:ext uri="{FF2B5EF4-FFF2-40B4-BE49-F238E27FC236}">
                <a16:creationId xmlns:a16="http://schemas.microsoft.com/office/drawing/2014/main" id="{ED727C34-DA4F-768A-7F63-C4DF7DF4AC3E}"/>
              </a:ext>
            </a:extLst>
          </p:cNvPr>
          <p:cNvPicPr>
            <a:picLocks noChangeAspect="1"/>
          </p:cNvPicPr>
          <p:nvPr/>
        </p:nvPicPr>
        <p:blipFill>
          <a:blip r:embed="rId4"/>
          <a:srcRect l="3426" t="2792" r="-3624" b="-2792"/>
          <a:stretch>
            <a:fillRect/>
          </a:stretch>
        </p:blipFill>
        <p:spPr>
          <a:xfrm>
            <a:off x="253040" y="1107281"/>
            <a:ext cx="4530271" cy="3518301"/>
          </a:xfrm>
          <a:prstGeom prst="rect">
            <a:avLst/>
          </a:prstGeom>
        </p:spPr>
      </p:pic>
    </p:spTree>
    <p:extLst>
      <p:ext uri="{BB962C8B-B14F-4D97-AF65-F5344CB8AC3E}">
        <p14:creationId xmlns:p14="http://schemas.microsoft.com/office/powerpoint/2010/main" val="22134062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BF70DA79-981E-8ECB-D8DC-2768AC2E244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C247FE9-F223-F852-F9D8-50D37DF2C2DF}"/>
              </a:ext>
            </a:extLst>
          </p:cNvPr>
          <p:cNvPicPr>
            <a:picLocks noChangeAspect="1"/>
          </p:cNvPicPr>
          <p:nvPr/>
        </p:nvPicPr>
        <p:blipFill>
          <a:blip r:embed="rId3"/>
          <a:stretch>
            <a:fillRect/>
          </a:stretch>
        </p:blipFill>
        <p:spPr>
          <a:xfrm>
            <a:off x="0" y="4426857"/>
            <a:ext cx="9144000" cy="716643"/>
          </a:xfrm>
          <a:prstGeom prst="rect">
            <a:avLst/>
          </a:prstGeom>
          <a:ln>
            <a:solidFill>
              <a:schemeClr val="bg1"/>
            </a:solidFill>
          </a:ln>
        </p:spPr>
      </p:pic>
      <p:sp>
        <p:nvSpPr>
          <p:cNvPr id="4" name="Subtitle 3">
            <a:extLst>
              <a:ext uri="{FF2B5EF4-FFF2-40B4-BE49-F238E27FC236}">
                <a16:creationId xmlns:a16="http://schemas.microsoft.com/office/drawing/2014/main" id="{226F3540-55A6-08EB-0175-152C8B19645F}"/>
              </a:ext>
            </a:extLst>
          </p:cNvPr>
          <p:cNvSpPr>
            <a:spLocks noGrp="1"/>
          </p:cNvSpPr>
          <p:nvPr>
            <p:ph type="subTitle" idx="1"/>
          </p:nvPr>
        </p:nvSpPr>
        <p:spPr>
          <a:xfrm>
            <a:off x="289800" y="179300"/>
            <a:ext cx="7062039" cy="839359"/>
          </a:xfrm>
        </p:spPr>
        <p:txBody>
          <a:bodyPr/>
          <a:lstStyle/>
          <a:p>
            <a:r>
              <a:rPr lang="en-GB" sz="4000">
                <a:solidFill>
                  <a:srgbClr val="00804B"/>
                </a:solidFill>
                <a:latin typeface="Aptos Display"/>
              </a:rPr>
              <a:t>Communications Regulations</a:t>
            </a:r>
          </a:p>
        </p:txBody>
      </p:sp>
      <p:pic>
        <p:nvPicPr>
          <p:cNvPr id="7" name="Picture 6" descr="A white book with blue text&#10;&#10;AI-generated content may be incorrect.">
            <a:extLst>
              <a:ext uri="{FF2B5EF4-FFF2-40B4-BE49-F238E27FC236}">
                <a16:creationId xmlns:a16="http://schemas.microsoft.com/office/drawing/2014/main" id="{7B64E283-6DD9-8A05-B6D4-00171D36C735}"/>
              </a:ext>
            </a:extLst>
          </p:cNvPr>
          <p:cNvPicPr>
            <a:picLocks noChangeAspect="1"/>
          </p:cNvPicPr>
          <p:nvPr/>
        </p:nvPicPr>
        <p:blipFill>
          <a:blip r:embed="rId4"/>
          <a:stretch>
            <a:fillRect/>
          </a:stretch>
        </p:blipFill>
        <p:spPr>
          <a:xfrm>
            <a:off x="294388" y="1164714"/>
            <a:ext cx="1571303" cy="2261947"/>
          </a:xfrm>
          <a:prstGeom prst="rect">
            <a:avLst/>
          </a:prstGeom>
        </p:spPr>
      </p:pic>
      <p:pic>
        <p:nvPicPr>
          <p:cNvPr id="8" name="Picture 7">
            <a:extLst>
              <a:ext uri="{FF2B5EF4-FFF2-40B4-BE49-F238E27FC236}">
                <a16:creationId xmlns:a16="http://schemas.microsoft.com/office/drawing/2014/main" id="{D1C3A4E8-BB86-1042-F3B3-D7D4FD549BCD}"/>
              </a:ext>
            </a:extLst>
          </p:cNvPr>
          <p:cNvPicPr>
            <a:picLocks noChangeAspect="1"/>
          </p:cNvPicPr>
          <p:nvPr/>
        </p:nvPicPr>
        <p:blipFill>
          <a:blip r:embed="rId5"/>
          <a:stretch>
            <a:fillRect/>
          </a:stretch>
        </p:blipFill>
        <p:spPr>
          <a:xfrm>
            <a:off x="2477645" y="1017076"/>
            <a:ext cx="2687312" cy="2712205"/>
          </a:xfrm>
          <a:prstGeom prst="rect">
            <a:avLst/>
          </a:prstGeom>
        </p:spPr>
      </p:pic>
      <p:pic>
        <p:nvPicPr>
          <p:cNvPr id="9" name="Picture 8" descr="A green cross on a black background&#10;&#10;AI-generated content may be incorrect.">
            <a:extLst>
              <a:ext uri="{FF2B5EF4-FFF2-40B4-BE49-F238E27FC236}">
                <a16:creationId xmlns:a16="http://schemas.microsoft.com/office/drawing/2014/main" id="{5ED4FC57-FF27-584F-11D8-4E900E9BF482}"/>
              </a:ext>
            </a:extLst>
          </p:cNvPr>
          <p:cNvPicPr>
            <a:picLocks noChangeAspect="1"/>
          </p:cNvPicPr>
          <p:nvPr/>
        </p:nvPicPr>
        <p:blipFill>
          <a:blip r:embed="rId6"/>
          <a:stretch>
            <a:fillRect/>
          </a:stretch>
        </p:blipFill>
        <p:spPr>
          <a:xfrm>
            <a:off x="4797210" y="1857375"/>
            <a:ext cx="721640" cy="721640"/>
          </a:xfrm>
          <a:prstGeom prst="rect">
            <a:avLst/>
          </a:prstGeom>
        </p:spPr>
      </p:pic>
      <p:pic>
        <p:nvPicPr>
          <p:cNvPr id="10" name="Picture 9" descr="A group of people in a room&#10;&#10;AI-generated content may be incorrect.">
            <a:extLst>
              <a:ext uri="{FF2B5EF4-FFF2-40B4-BE49-F238E27FC236}">
                <a16:creationId xmlns:a16="http://schemas.microsoft.com/office/drawing/2014/main" id="{B79F7329-98AB-6729-47C4-040D7545B7FA}"/>
              </a:ext>
            </a:extLst>
          </p:cNvPr>
          <p:cNvPicPr>
            <a:picLocks noChangeAspect="1"/>
          </p:cNvPicPr>
          <p:nvPr/>
        </p:nvPicPr>
        <p:blipFill>
          <a:blip r:embed="rId7"/>
          <a:stretch>
            <a:fillRect/>
          </a:stretch>
        </p:blipFill>
        <p:spPr>
          <a:xfrm>
            <a:off x="6856628" y="1282888"/>
            <a:ext cx="2085330" cy="2732706"/>
          </a:xfrm>
          <a:prstGeom prst="rect">
            <a:avLst/>
          </a:prstGeom>
        </p:spPr>
      </p:pic>
      <p:pic>
        <p:nvPicPr>
          <p:cNvPr id="11" name="Picture 10">
            <a:extLst>
              <a:ext uri="{FF2B5EF4-FFF2-40B4-BE49-F238E27FC236}">
                <a16:creationId xmlns:a16="http://schemas.microsoft.com/office/drawing/2014/main" id="{33055241-F7C2-DE13-F9D4-7B8DA747E4B9}"/>
              </a:ext>
            </a:extLst>
          </p:cNvPr>
          <p:cNvPicPr>
            <a:picLocks noChangeAspect="1"/>
          </p:cNvPicPr>
          <p:nvPr/>
        </p:nvPicPr>
        <p:blipFill>
          <a:blip r:embed="rId8"/>
          <a:stretch>
            <a:fillRect/>
          </a:stretch>
        </p:blipFill>
        <p:spPr>
          <a:xfrm>
            <a:off x="7187823" y="450339"/>
            <a:ext cx="1636040" cy="823509"/>
          </a:xfrm>
          <a:prstGeom prst="rect">
            <a:avLst/>
          </a:prstGeom>
        </p:spPr>
      </p:pic>
      <p:sp>
        <p:nvSpPr>
          <p:cNvPr id="13" name="TextBox 12">
            <a:extLst>
              <a:ext uri="{FF2B5EF4-FFF2-40B4-BE49-F238E27FC236}">
                <a16:creationId xmlns:a16="http://schemas.microsoft.com/office/drawing/2014/main" id="{830A5199-EBD8-719A-C7CD-85BB48074F6C}"/>
              </a:ext>
            </a:extLst>
          </p:cNvPr>
          <p:cNvSpPr txBox="1"/>
          <p:nvPr/>
        </p:nvSpPr>
        <p:spPr>
          <a:xfrm>
            <a:off x="290946" y="3808268"/>
            <a:ext cx="6130636"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indent="0" algn="l" rtl="0"/>
            <a:r>
              <a:rPr lang="en-IE" sz="2000" b="1">
                <a:solidFill>
                  <a:srgbClr val="00804B"/>
                </a:solidFill>
                <a:latin typeface="Aptos Display"/>
              </a:rPr>
              <a:t>Sanction for non-compliance is up to 3% of funding.</a:t>
            </a:r>
          </a:p>
          <a:p>
            <a:pPr algn="ctr"/>
            <a:endParaRPr lang="en-GB"/>
          </a:p>
        </p:txBody>
      </p:sp>
    </p:spTree>
    <p:extLst>
      <p:ext uri="{BB962C8B-B14F-4D97-AF65-F5344CB8AC3E}">
        <p14:creationId xmlns:p14="http://schemas.microsoft.com/office/powerpoint/2010/main" val="32664587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82">
          <a:extLst>
            <a:ext uri="{FF2B5EF4-FFF2-40B4-BE49-F238E27FC236}">
              <a16:creationId xmlns:a16="http://schemas.microsoft.com/office/drawing/2014/main" id="{52E18746-F3E3-7867-2566-144A4CB287AF}"/>
            </a:ext>
          </a:extLst>
        </p:cNvPr>
        <p:cNvGrpSpPr/>
        <p:nvPr/>
      </p:nvGrpSpPr>
      <p:grpSpPr>
        <a:xfrm>
          <a:off x="0" y="0"/>
          <a:ext cx="0" cy="0"/>
          <a:chOff x="0" y="0"/>
          <a:chExt cx="0" cy="0"/>
        </a:xfrm>
      </p:grpSpPr>
      <p:sp>
        <p:nvSpPr>
          <p:cNvPr id="183" name="Google Shape;183;p4">
            <a:extLst>
              <a:ext uri="{FF2B5EF4-FFF2-40B4-BE49-F238E27FC236}">
                <a16:creationId xmlns:a16="http://schemas.microsoft.com/office/drawing/2014/main" id="{28BF4D9E-5287-56E6-3C4D-6EADA47EBF11}"/>
              </a:ext>
            </a:extLst>
          </p:cNvPr>
          <p:cNvSpPr txBox="1">
            <a:spLocks noGrp="1"/>
          </p:cNvSpPr>
          <p:nvPr>
            <p:ph type="title"/>
          </p:nvPr>
        </p:nvSpPr>
        <p:spPr>
          <a:xfrm>
            <a:off x="290525" y="1442461"/>
            <a:ext cx="6803613" cy="1132123"/>
          </a:xfrm>
          <a:prstGeom prst="rect">
            <a:avLst/>
          </a:prstGeom>
          <a:noFill/>
          <a:ln>
            <a:noFill/>
          </a:ln>
        </p:spPr>
        <p:txBody>
          <a:bodyPr spcFirstLastPara="1" wrap="square" lIns="228600" tIns="91425" rIns="221350" bIns="91425" anchor="b" anchorCtr="0">
            <a:noAutofit/>
          </a:bodyPr>
          <a:lstStyle/>
          <a:p>
            <a:r>
              <a:rPr lang="en-US"/>
              <a:t>Lessons Learned from Current </a:t>
            </a:r>
            <a:r>
              <a:rPr lang="en-US" err="1"/>
              <a:t>Programmes</a:t>
            </a:r>
          </a:p>
        </p:txBody>
      </p:sp>
      <p:sp>
        <p:nvSpPr>
          <p:cNvPr id="3" name="Subtitle 2">
            <a:extLst>
              <a:ext uri="{FF2B5EF4-FFF2-40B4-BE49-F238E27FC236}">
                <a16:creationId xmlns:a16="http://schemas.microsoft.com/office/drawing/2014/main" id="{74BC181A-071A-52F4-6B02-3265E8B1508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048045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0AC56-C26F-4BB8-8DDC-BCFB11A26106}"/>
              </a:ext>
            </a:extLst>
          </p:cNvPr>
          <p:cNvSpPr>
            <a:spLocks noGrp="1"/>
          </p:cNvSpPr>
          <p:nvPr>
            <p:ph type="ctrTitle"/>
          </p:nvPr>
        </p:nvSpPr>
        <p:spPr>
          <a:xfrm>
            <a:off x="889397" y="2149657"/>
            <a:ext cx="7178838" cy="842925"/>
          </a:xfrm>
        </p:spPr>
        <p:txBody>
          <a:bodyPr>
            <a:normAutofit/>
          </a:bodyPr>
          <a:lstStyle/>
          <a:p>
            <a:r>
              <a:rPr lang="en-GB" sz="255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Lessons Learned Innovator’s Initiative</a:t>
            </a:r>
            <a:br>
              <a:rPr lang="en-GB" sz="2550">
                <a:solidFill>
                  <a:schemeClr val="tx2"/>
                </a:solidFill>
                <a:latin typeface="Helvetica Neue" panose="02000503000000020004" pitchFamily="2" charset="0"/>
                <a:ea typeface="Helvetica Neue" panose="02000503000000020004" pitchFamily="2" charset="0"/>
                <a:cs typeface="Helvetica Neue" panose="02000503000000020004" pitchFamily="2" charset="0"/>
              </a:rPr>
            </a:br>
            <a:r>
              <a:rPr lang="en-GB" sz="255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19</a:t>
            </a:r>
            <a:r>
              <a:rPr lang="en-GB" sz="2550" baseline="3000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th</a:t>
            </a:r>
            <a:r>
              <a:rPr lang="en-GB" sz="255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 March 2026</a:t>
            </a:r>
            <a:endParaRPr lang="en-GB" sz="2550" b="1">
              <a:solidFill>
                <a:schemeClr val="tx2"/>
              </a:solidFill>
              <a:effectLst>
                <a:outerShdw blurRad="38100" dist="38100" dir="2700000" algn="tl">
                  <a:srgbClr val="000000">
                    <a:alpha val="43137"/>
                  </a:srgbClr>
                </a:outerShdw>
              </a:effectLst>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TextBox 7">
            <a:extLst>
              <a:ext uri="{FF2B5EF4-FFF2-40B4-BE49-F238E27FC236}">
                <a16:creationId xmlns:a16="http://schemas.microsoft.com/office/drawing/2014/main" id="{22E9C917-74F1-4693-EC99-C18F4E7EAFFD}"/>
              </a:ext>
            </a:extLst>
          </p:cNvPr>
          <p:cNvSpPr txBox="1"/>
          <p:nvPr/>
        </p:nvSpPr>
        <p:spPr>
          <a:xfrm>
            <a:off x="257579" y="4686168"/>
            <a:ext cx="2405316" cy="369332"/>
          </a:xfrm>
          <a:prstGeom prst="rect">
            <a:avLst/>
          </a:prstGeom>
          <a:noFill/>
        </p:spPr>
        <p:txBody>
          <a:bodyPr wrap="square">
            <a:spAutoFit/>
          </a:bodyPr>
          <a:lstStyle/>
          <a:p>
            <a:pPr defTabSz="685800">
              <a:buClrTx/>
            </a:pPr>
            <a:r>
              <a:rPr lang="en-GB" sz="1800" b="1" kern="1200" err="1">
                <a:solidFill>
                  <a:srgbClr val="FFFFFF"/>
                </a:solidFill>
                <a:latin typeface="Calibri" panose="020F0502020204030204"/>
                <a:ea typeface="+mn-ea"/>
                <a:cs typeface="+mn-cs"/>
              </a:rPr>
              <a:t>www.cyberinnovate.ie</a:t>
            </a:r>
            <a:endParaRPr lang="en-GB" sz="1800" b="1" kern="1200">
              <a:solidFill>
                <a:srgbClr val="FFFFFF"/>
              </a:solidFill>
              <a:latin typeface="Calibri" panose="020F0502020204030204"/>
              <a:ea typeface="+mn-ea"/>
              <a:cs typeface="+mn-cs"/>
            </a:endParaRPr>
          </a:p>
        </p:txBody>
      </p:sp>
      <p:pic>
        <p:nvPicPr>
          <p:cNvPr id="4" name="Picture 3">
            <a:extLst>
              <a:ext uri="{FF2B5EF4-FFF2-40B4-BE49-F238E27FC236}">
                <a16:creationId xmlns:a16="http://schemas.microsoft.com/office/drawing/2014/main" id="{5DCCC247-3B04-5426-B96B-035E749BD25E}"/>
              </a:ext>
            </a:extLst>
          </p:cNvPr>
          <p:cNvPicPr>
            <a:picLocks noChangeAspect="1"/>
          </p:cNvPicPr>
          <p:nvPr/>
        </p:nvPicPr>
        <p:blipFill>
          <a:blip r:embed="rId3"/>
          <a:stretch>
            <a:fillRect/>
          </a:stretch>
        </p:blipFill>
        <p:spPr>
          <a:xfrm>
            <a:off x="2595050" y="3129238"/>
            <a:ext cx="2186280" cy="442749"/>
          </a:xfrm>
          <a:prstGeom prst="rect">
            <a:avLst/>
          </a:prstGeom>
        </p:spPr>
      </p:pic>
      <p:pic>
        <p:nvPicPr>
          <p:cNvPr id="5" name="Picture 4">
            <a:extLst>
              <a:ext uri="{FF2B5EF4-FFF2-40B4-BE49-F238E27FC236}">
                <a16:creationId xmlns:a16="http://schemas.microsoft.com/office/drawing/2014/main" id="{008722B2-9D94-68BD-B136-25C71BEF354E}"/>
              </a:ext>
            </a:extLst>
          </p:cNvPr>
          <p:cNvPicPr>
            <a:picLocks noChangeAspect="1"/>
          </p:cNvPicPr>
          <p:nvPr/>
        </p:nvPicPr>
        <p:blipFill>
          <a:blip r:embed="rId4"/>
          <a:stretch>
            <a:fillRect/>
          </a:stretch>
        </p:blipFill>
        <p:spPr>
          <a:xfrm>
            <a:off x="975733" y="3065099"/>
            <a:ext cx="1568665" cy="543909"/>
          </a:xfrm>
          <a:prstGeom prst="rect">
            <a:avLst/>
          </a:prstGeom>
        </p:spPr>
      </p:pic>
      <p:pic>
        <p:nvPicPr>
          <p:cNvPr id="1026" name="Picture 2" descr="Ed Fidgeon-Kavanagh e/ppt on X: &quot;New Enterprise Ireland logo ...">
            <a:extLst>
              <a:ext uri="{FF2B5EF4-FFF2-40B4-BE49-F238E27FC236}">
                <a16:creationId xmlns:a16="http://schemas.microsoft.com/office/drawing/2014/main" id="{23D2FF6A-7420-B12B-C3DA-BE074F8F351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216" t="60806" r="10367" b="7451"/>
          <a:stretch/>
        </p:blipFill>
        <p:spPr bwMode="auto">
          <a:xfrm>
            <a:off x="6473809" y="3095361"/>
            <a:ext cx="1594426" cy="5272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outhern Regional Assembly">
            <a:extLst>
              <a:ext uri="{FF2B5EF4-FFF2-40B4-BE49-F238E27FC236}">
                <a16:creationId xmlns:a16="http://schemas.microsoft.com/office/drawing/2014/main" id="{3B0CFF64-7211-DDEC-8593-A42446F058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3838" y="3078658"/>
            <a:ext cx="1669971" cy="54390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68EA99E-1173-889A-42C6-CC5492E15155}"/>
              </a:ext>
            </a:extLst>
          </p:cNvPr>
          <p:cNvSpPr txBox="1"/>
          <p:nvPr/>
        </p:nvSpPr>
        <p:spPr>
          <a:xfrm>
            <a:off x="889397" y="3810570"/>
            <a:ext cx="7178838" cy="646331"/>
          </a:xfrm>
          <a:prstGeom prst="rect">
            <a:avLst/>
          </a:prstGeom>
          <a:noFill/>
        </p:spPr>
        <p:txBody>
          <a:bodyPr wrap="square">
            <a:spAutoFit/>
          </a:bodyPr>
          <a:lstStyle/>
          <a:p>
            <a:pPr algn="ctr" defTabSz="685800">
              <a:buClrTx/>
            </a:pPr>
            <a:r>
              <a:rPr lang="en-GB" sz="1800" b="1" kern="1200">
                <a:solidFill>
                  <a:srgbClr val="FFFFFF"/>
                </a:solidFill>
                <a:latin typeface="Calibri" panose="020F0502020204030204"/>
                <a:ea typeface="+mn-ea"/>
                <a:cs typeface="+mn-cs"/>
              </a:rPr>
              <a:t>Ronan Coleman</a:t>
            </a:r>
          </a:p>
          <a:p>
            <a:pPr algn="ctr" defTabSz="685800">
              <a:buClrTx/>
            </a:pPr>
            <a:r>
              <a:rPr lang="en-GB" sz="1800" b="1" kern="1200">
                <a:solidFill>
                  <a:srgbClr val="FFFFFF"/>
                </a:solidFill>
                <a:latin typeface="Calibri" panose="020F0502020204030204"/>
                <a:ea typeface="+mn-ea"/>
                <a:cs typeface="+mn-cs"/>
              </a:rPr>
              <a:t>Director of Cyber Innovate</a:t>
            </a:r>
          </a:p>
        </p:txBody>
      </p:sp>
      <p:sp>
        <p:nvSpPr>
          <p:cNvPr id="6" name="TextBox 5">
            <a:extLst>
              <a:ext uri="{FF2B5EF4-FFF2-40B4-BE49-F238E27FC236}">
                <a16:creationId xmlns:a16="http://schemas.microsoft.com/office/drawing/2014/main" id="{FC6D19D9-E93A-833C-2184-BF94815BC683}"/>
              </a:ext>
            </a:extLst>
          </p:cNvPr>
          <p:cNvSpPr txBox="1"/>
          <p:nvPr/>
        </p:nvSpPr>
        <p:spPr>
          <a:xfrm>
            <a:off x="7471351" y="3810569"/>
            <a:ext cx="1688123" cy="369332"/>
          </a:xfrm>
          <a:prstGeom prst="rect">
            <a:avLst/>
          </a:prstGeom>
          <a:noFill/>
        </p:spPr>
        <p:txBody>
          <a:bodyPr wrap="square">
            <a:spAutoFit/>
          </a:bodyPr>
          <a:lstStyle/>
          <a:p>
            <a:pPr algn="r" defTabSz="685800">
              <a:buClrTx/>
            </a:pPr>
            <a:r>
              <a:rPr lang="en-GB" sz="1800" b="1" kern="1200">
                <a:solidFill>
                  <a:srgbClr val="FFFFFF"/>
                </a:solidFill>
                <a:latin typeface="Calibri" panose="020F0502020204030204"/>
                <a:ea typeface="+mn-ea"/>
                <a:cs typeface="+mn-cs"/>
              </a:rPr>
              <a:t>#</a:t>
            </a:r>
            <a:r>
              <a:rPr lang="en-GB" sz="1800" b="1" kern="1200" err="1">
                <a:solidFill>
                  <a:srgbClr val="FFFFFF"/>
                </a:solidFill>
                <a:latin typeface="Calibri" panose="020F0502020204030204"/>
                <a:ea typeface="+mn-ea"/>
                <a:cs typeface="+mn-cs"/>
              </a:rPr>
              <a:t>euinmyregion</a:t>
            </a:r>
            <a:endParaRPr lang="en-GB" sz="1800" b="1" kern="1200">
              <a:solidFill>
                <a:srgbClr val="FFFFFF"/>
              </a:solidFill>
              <a:latin typeface="Calibri" panose="020F0502020204030204"/>
              <a:ea typeface="+mn-ea"/>
              <a:cs typeface="+mn-cs"/>
            </a:endParaRPr>
          </a:p>
        </p:txBody>
      </p:sp>
      <p:pic>
        <p:nvPicPr>
          <p:cNvPr id="7" name="Picture 6" descr="A blue and white logo&#10;&#10;Description automatically generated">
            <a:extLst>
              <a:ext uri="{FF2B5EF4-FFF2-40B4-BE49-F238E27FC236}">
                <a16:creationId xmlns:a16="http://schemas.microsoft.com/office/drawing/2014/main" id="{FD1E3599-50DA-B50C-FA95-C397D6B4727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3228786" cy="952756"/>
          </a:xfrm>
          <a:prstGeom prst="rect">
            <a:avLst/>
          </a:prstGeom>
        </p:spPr>
      </p:pic>
    </p:spTree>
    <p:extLst>
      <p:ext uri="{BB962C8B-B14F-4D97-AF65-F5344CB8AC3E}">
        <p14:creationId xmlns:p14="http://schemas.microsoft.com/office/powerpoint/2010/main" val="35181029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77284-F45D-ED24-971B-82595330B072}"/>
              </a:ext>
            </a:extLst>
          </p:cNvPr>
          <p:cNvSpPr>
            <a:spLocks noGrp="1"/>
          </p:cNvSpPr>
          <p:nvPr>
            <p:ph type="title"/>
          </p:nvPr>
        </p:nvSpPr>
        <p:spPr>
          <a:xfrm>
            <a:off x="238806" y="2"/>
            <a:ext cx="6144410" cy="1100136"/>
          </a:xfrm>
        </p:spPr>
        <p:txBody>
          <a:bodyPr>
            <a:normAutofit/>
          </a:bodyPr>
          <a:lstStyle/>
          <a:p>
            <a:r>
              <a:rPr lang="en-US" sz="3000"/>
              <a:t>PG Dip in Cybersecurity Innovation</a:t>
            </a:r>
          </a:p>
        </p:txBody>
      </p:sp>
      <p:sp>
        <p:nvSpPr>
          <p:cNvPr id="4" name="Text Placeholder 3">
            <a:extLst>
              <a:ext uri="{FF2B5EF4-FFF2-40B4-BE49-F238E27FC236}">
                <a16:creationId xmlns:a16="http://schemas.microsoft.com/office/drawing/2014/main" id="{8D0B9962-AAFD-3BE0-059A-43D3AD2FBF95}"/>
              </a:ext>
            </a:extLst>
          </p:cNvPr>
          <p:cNvSpPr>
            <a:spLocks noGrp="1"/>
          </p:cNvSpPr>
          <p:nvPr>
            <p:ph type="body" sz="quarter" idx="13"/>
          </p:nvPr>
        </p:nvSpPr>
        <p:spPr>
          <a:xfrm>
            <a:off x="282658" y="952756"/>
            <a:ext cx="3691466" cy="420549"/>
          </a:xfrm>
        </p:spPr>
        <p:txBody>
          <a:bodyPr>
            <a:normAutofit lnSpcReduction="10000"/>
          </a:bodyPr>
          <a:lstStyle/>
          <a:p>
            <a:r>
              <a:rPr lang="en-US"/>
              <a:t>Programme Overview</a:t>
            </a:r>
          </a:p>
        </p:txBody>
      </p:sp>
      <p:sp>
        <p:nvSpPr>
          <p:cNvPr id="11" name="Content Placeholder 7">
            <a:extLst>
              <a:ext uri="{FF2B5EF4-FFF2-40B4-BE49-F238E27FC236}">
                <a16:creationId xmlns:a16="http://schemas.microsoft.com/office/drawing/2014/main" id="{EE080D92-E1FD-5422-5C54-CECC7CB90721}"/>
              </a:ext>
            </a:extLst>
          </p:cNvPr>
          <p:cNvSpPr txBox="1">
            <a:spLocks/>
          </p:cNvSpPr>
          <p:nvPr/>
        </p:nvSpPr>
        <p:spPr>
          <a:xfrm>
            <a:off x="238806" y="1678492"/>
            <a:ext cx="4448946" cy="2898167"/>
          </a:xfrm>
          <a:prstGeom prst="rect">
            <a:avLst/>
          </a:prstGeom>
        </p:spPr>
        <p:txBody>
          <a:bodyPr vert="horz" lIns="68580" tIns="34290" rIns="68580" bIns="3429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600" b="0" i="0" kern="1200">
                <a:solidFill>
                  <a:schemeClr val="tx2"/>
                </a:solidFill>
                <a:latin typeface="IBM Plex Sans Condensed" panose="020B050605020300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0" i="0" kern="1200">
                <a:solidFill>
                  <a:schemeClr val="accent3"/>
                </a:solidFill>
                <a:latin typeface="IBM Plex Sans Condensed" panose="020B050605020300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1"/>
                </a:solidFill>
                <a:latin typeface="IBM Plex Sans Condensed" panose="020B050605020300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b="0" i="0" kern="1200">
                <a:solidFill>
                  <a:schemeClr val="accent2"/>
                </a:solidFill>
                <a:latin typeface="IBM Plex Sans Condensed" panose="020B050605020300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IBM Plex Sans Condensed" panose="020B050605020300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buClrTx/>
            </a:pPr>
            <a:r>
              <a:rPr lang="en-US" sz="2700">
                <a:solidFill>
                  <a:srgbClr val="284F80"/>
                </a:solidFill>
              </a:rPr>
              <a:t>Participants develop the skills to </a:t>
            </a:r>
            <a:r>
              <a:rPr lang="en-US" sz="2700" b="1">
                <a:solidFill>
                  <a:srgbClr val="284F80"/>
                </a:solidFill>
              </a:rPr>
              <a:t>identify</a:t>
            </a:r>
            <a:r>
              <a:rPr lang="en-US" sz="2700">
                <a:solidFill>
                  <a:srgbClr val="284F80"/>
                </a:solidFill>
              </a:rPr>
              <a:t>, </a:t>
            </a:r>
            <a:r>
              <a:rPr lang="en-US" sz="2700" b="1">
                <a:solidFill>
                  <a:srgbClr val="284F80"/>
                </a:solidFill>
              </a:rPr>
              <a:t>evaluate, rank, select and validate needs </a:t>
            </a:r>
            <a:r>
              <a:rPr lang="en-US" sz="2700">
                <a:solidFill>
                  <a:srgbClr val="284F80"/>
                </a:solidFill>
              </a:rPr>
              <a:t>for new products, solutions &amp; services that will contribute to the creation of new cyber security </a:t>
            </a:r>
            <a:r>
              <a:rPr lang="en-US" sz="2700" b="1">
                <a:solidFill>
                  <a:srgbClr val="284F80"/>
                </a:solidFill>
              </a:rPr>
              <a:t>SMEs/HPSUs</a:t>
            </a:r>
          </a:p>
          <a:p>
            <a:pPr marL="171450" indent="-171450" defTabSz="685800">
              <a:spcBef>
                <a:spcPts val="750"/>
              </a:spcBef>
              <a:buClrTx/>
            </a:pPr>
            <a:endParaRPr lang="en-US" sz="2700">
              <a:solidFill>
                <a:srgbClr val="284F80"/>
              </a:solidFill>
            </a:endParaRPr>
          </a:p>
          <a:p>
            <a:pPr marL="171450" indent="-171450" defTabSz="685800">
              <a:spcBef>
                <a:spcPts val="750"/>
              </a:spcBef>
              <a:buClrTx/>
            </a:pPr>
            <a:r>
              <a:rPr lang="en-US" sz="2700">
                <a:solidFill>
                  <a:srgbClr val="284F80"/>
                </a:solidFill>
              </a:rPr>
              <a:t>Achieved via a specially designed cyber security </a:t>
            </a:r>
            <a:r>
              <a:rPr lang="en-US" sz="2700" b="1">
                <a:solidFill>
                  <a:srgbClr val="284F80"/>
                </a:solidFill>
              </a:rPr>
              <a:t>immersive environment </a:t>
            </a:r>
            <a:r>
              <a:rPr lang="en-US" sz="2700">
                <a:solidFill>
                  <a:srgbClr val="284F80"/>
                </a:solidFill>
              </a:rPr>
              <a:t>and proven </a:t>
            </a:r>
            <a:r>
              <a:rPr lang="en-US" sz="2700" b="1">
                <a:solidFill>
                  <a:srgbClr val="284F80"/>
                </a:solidFill>
              </a:rPr>
              <a:t>innovation methodologies</a:t>
            </a:r>
          </a:p>
        </p:txBody>
      </p:sp>
      <p:sp>
        <p:nvSpPr>
          <p:cNvPr id="12" name="TextBox 11">
            <a:extLst>
              <a:ext uri="{FF2B5EF4-FFF2-40B4-BE49-F238E27FC236}">
                <a16:creationId xmlns:a16="http://schemas.microsoft.com/office/drawing/2014/main" id="{C539975A-F4A4-E357-72DF-3AEE64B9E565}"/>
              </a:ext>
            </a:extLst>
          </p:cNvPr>
          <p:cNvSpPr txBox="1"/>
          <p:nvPr/>
        </p:nvSpPr>
        <p:spPr>
          <a:xfrm>
            <a:off x="4420674" y="4734464"/>
            <a:ext cx="2405316" cy="369332"/>
          </a:xfrm>
          <a:prstGeom prst="rect">
            <a:avLst/>
          </a:prstGeom>
          <a:noFill/>
        </p:spPr>
        <p:txBody>
          <a:bodyPr wrap="square">
            <a:spAutoFit/>
          </a:bodyPr>
          <a:lstStyle/>
          <a:p>
            <a:pPr defTabSz="685800">
              <a:buClrTx/>
            </a:pPr>
            <a:r>
              <a:rPr lang="en-US" sz="1800" b="1" kern="1200">
                <a:solidFill>
                  <a:srgbClr val="FFFFFF"/>
                </a:solidFill>
                <a:latin typeface="Calibri" panose="020F0502020204030204"/>
                <a:ea typeface="+mn-ea"/>
                <a:cs typeface="+mn-cs"/>
              </a:rPr>
              <a:t>www.cyberinnovate.ie</a:t>
            </a:r>
          </a:p>
        </p:txBody>
      </p:sp>
      <p:pic>
        <p:nvPicPr>
          <p:cNvPr id="3" name="Picture 2" descr="A blue and white logo&#10;&#10;Description automatically generated">
            <a:extLst>
              <a:ext uri="{FF2B5EF4-FFF2-40B4-BE49-F238E27FC236}">
                <a16:creationId xmlns:a16="http://schemas.microsoft.com/office/drawing/2014/main" id="{B3231926-C228-8922-0C5D-02C9D2D3CA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5214" y="0"/>
            <a:ext cx="3228786" cy="952756"/>
          </a:xfrm>
          <a:prstGeom prst="rect">
            <a:avLst/>
          </a:prstGeom>
        </p:spPr>
      </p:pic>
      <p:pic>
        <p:nvPicPr>
          <p:cNvPr id="7" name="Picture 6">
            <a:extLst>
              <a:ext uri="{FF2B5EF4-FFF2-40B4-BE49-F238E27FC236}">
                <a16:creationId xmlns:a16="http://schemas.microsoft.com/office/drawing/2014/main" id="{E74E1857-589B-CFE1-D481-C7DC2DF5E530}"/>
              </a:ext>
            </a:extLst>
          </p:cNvPr>
          <p:cNvPicPr>
            <a:picLocks noChangeAspect="1"/>
          </p:cNvPicPr>
          <p:nvPr/>
        </p:nvPicPr>
        <p:blipFill>
          <a:blip r:embed="rId4"/>
          <a:stretch>
            <a:fillRect/>
          </a:stretch>
        </p:blipFill>
        <p:spPr>
          <a:xfrm>
            <a:off x="4894788" y="952756"/>
            <a:ext cx="4249213" cy="3346555"/>
          </a:xfrm>
          <a:prstGeom prst="rect">
            <a:avLst/>
          </a:prstGeom>
        </p:spPr>
      </p:pic>
    </p:spTree>
    <p:extLst>
      <p:ext uri="{BB962C8B-B14F-4D97-AF65-F5344CB8AC3E}">
        <p14:creationId xmlns:p14="http://schemas.microsoft.com/office/powerpoint/2010/main" val="27389741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CA3F1-05E6-A9EE-0929-FD9B7A04936F}"/>
              </a:ext>
            </a:extLst>
          </p:cNvPr>
          <p:cNvSpPr>
            <a:spLocks noGrp="1"/>
          </p:cNvSpPr>
          <p:nvPr>
            <p:ph type="title"/>
          </p:nvPr>
        </p:nvSpPr>
        <p:spPr/>
        <p:txBody>
          <a:bodyPr>
            <a:normAutofit/>
          </a:bodyPr>
          <a:lstStyle/>
          <a:p>
            <a:r>
              <a:rPr lang="en-IE"/>
              <a:t>Effective programme design </a:t>
            </a:r>
          </a:p>
        </p:txBody>
      </p:sp>
      <p:sp>
        <p:nvSpPr>
          <p:cNvPr id="3" name="Content Placeholder 2">
            <a:extLst>
              <a:ext uri="{FF2B5EF4-FFF2-40B4-BE49-F238E27FC236}">
                <a16:creationId xmlns:a16="http://schemas.microsoft.com/office/drawing/2014/main" id="{0B187797-8A84-C66A-7152-8D9B9C352CC0}"/>
              </a:ext>
            </a:extLst>
          </p:cNvPr>
          <p:cNvSpPr>
            <a:spLocks noGrp="1"/>
          </p:cNvSpPr>
          <p:nvPr>
            <p:ph idx="1"/>
          </p:nvPr>
        </p:nvSpPr>
        <p:spPr/>
        <p:txBody>
          <a:bodyPr>
            <a:normAutofit fontScale="77500" lnSpcReduction="20000"/>
          </a:bodyPr>
          <a:lstStyle/>
          <a:p>
            <a:r>
              <a:rPr lang="en-IE"/>
              <a:t>Programme validation – big challenge in MTU</a:t>
            </a:r>
          </a:p>
          <a:p>
            <a:pPr lvl="1"/>
            <a:r>
              <a:rPr lang="en-IE"/>
              <a:t>Understand your internal processes</a:t>
            </a:r>
          </a:p>
          <a:p>
            <a:pPr lvl="1"/>
            <a:r>
              <a:rPr lang="en-IE"/>
              <a:t>Summer can be difficult</a:t>
            </a:r>
          </a:p>
          <a:p>
            <a:pPr lvl="1"/>
            <a:endParaRPr lang="en-IE"/>
          </a:p>
          <a:p>
            <a:r>
              <a:rPr lang="en-IE"/>
              <a:t>Build flexibility into your design </a:t>
            </a:r>
          </a:p>
          <a:p>
            <a:pPr lvl="1"/>
            <a:r>
              <a:rPr lang="en-IE"/>
              <a:t>You won’t know what will really work until you try it</a:t>
            </a:r>
          </a:p>
          <a:p>
            <a:pPr lvl="1"/>
            <a:r>
              <a:rPr lang="en-IE"/>
              <a:t>Be careful with staff on this</a:t>
            </a:r>
          </a:p>
          <a:p>
            <a:pPr lvl="2"/>
            <a:r>
              <a:rPr lang="en-IE"/>
              <a:t>I’m happy with chaos, some of colleagues are not</a:t>
            </a:r>
          </a:p>
          <a:p>
            <a:pPr lvl="2"/>
            <a:endParaRPr lang="en-IE"/>
          </a:p>
          <a:p>
            <a:r>
              <a:rPr lang="en-IE"/>
              <a:t>Recruitment is a BIG task – think about how you will attract suitable candidates and </a:t>
            </a:r>
            <a:r>
              <a:rPr lang="en-IE" b="1"/>
              <a:t>budget</a:t>
            </a:r>
            <a:r>
              <a:rPr lang="en-IE"/>
              <a:t> for it</a:t>
            </a:r>
          </a:p>
        </p:txBody>
      </p:sp>
      <p:sp>
        <p:nvSpPr>
          <p:cNvPr id="4" name="Text Placeholder 3">
            <a:extLst>
              <a:ext uri="{FF2B5EF4-FFF2-40B4-BE49-F238E27FC236}">
                <a16:creationId xmlns:a16="http://schemas.microsoft.com/office/drawing/2014/main" id="{630AD23F-3FB0-4451-CA73-791AAEB7A947}"/>
              </a:ext>
            </a:extLst>
          </p:cNvPr>
          <p:cNvSpPr>
            <a:spLocks noGrp="1"/>
          </p:cNvSpPr>
          <p:nvPr>
            <p:ph type="body" sz="quarter" idx="13"/>
          </p:nvPr>
        </p:nvSpPr>
        <p:spPr/>
        <p:txBody>
          <a:bodyPr>
            <a:normAutofit lnSpcReduction="10000"/>
          </a:bodyPr>
          <a:lstStyle/>
          <a:p>
            <a:r>
              <a:rPr lang="en-IE"/>
              <a:t>Media splurge/launch event at the start – hit the ground running</a:t>
            </a:r>
          </a:p>
        </p:txBody>
      </p:sp>
    </p:spTree>
    <p:extLst>
      <p:ext uri="{BB962C8B-B14F-4D97-AF65-F5344CB8AC3E}">
        <p14:creationId xmlns:p14="http://schemas.microsoft.com/office/powerpoint/2010/main" val="4335747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F0BE4-5B78-F1DB-3625-665038D2F5FB}"/>
              </a:ext>
            </a:extLst>
          </p:cNvPr>
          <p:cNvSpPr>
            <a:spLocks noGrp="1"/>
          </p:cNvSpPr>
          <p:nvPr>
            <p:ph type="title"/>
          </p:nvPr>
        </p:nvSpPr>
        <p:spPr/>
        <p:txBody>
          <a:bodyPr>
            <a:normAutofit/>
          </a:bodyPr>
          <a:lstStyle/>
          <a:p>
            <a:r>
              <a:rPr lang="en-IE"/>
              <a:t>Immersive learning environments </a:t>
            </a:r>
          </a:p>
        </p:txBody>
      </p:sp>
      <p:sp>
        <p:nvSpPr>
          <p:cNvPr id="3" name="Content Placeholder 2">
            <a:extLst>
              <a:ext uri="{FF2B5EF4-FFF2-40B4-BE49-F238E27FC236}">
                <a16:creationId xmlns:a16="http://schemas.microsoft.com/office/drawing/2014/main" id="{1748DBC2-6E45-A1B1-9C1A-A9A0851436AD}"/>
              </a:ext>
            </a:extLst>
          </p:cNvPr>
          <p:cNvSpPr>
            <a:spLocks noGrp="1"/>
          </p:cNvSpPr>
          <p:nvPr>
            <p:ph idx="1"/>
          </p:nvPr>
        </p:nvSpPr>
        <p:spPr>
          <a:xfrm>
            <a:off x="628650" y="1699591"/>
            <a:ext cx="8169185" cy="2933131"/>
          </a:xfrm>
        </p:spPr>
        <p:txBody>
          <a:bodyPr>
            <a:normAutofit fontScale="92500" lnSpcReduction="10000"/>
          </a:bodyPr>
          <a:lstStyle/>
          <a:p>
            <a:r>
              <a:rPr lang="en-IE"/>
              <a:t>Must be able to see/hear real problems and deeply engage with end users</a:t>
            </a:r>
          </a:p>
          <a:p>
            <a:pPr lvl="1"/>
            <a:r>
              <a:rPr lang="en-IE"/>
              <a:t>Often leads to multiple interactions at different stages</a:t>
            </a:r>
          </a:p>
          <a:p>
            <a:pPr lvl="2"/>
            <a:r>
              <a:rPr lang="en-IE"/>
              <a:t>Needs identification, prototyping//testing, trials, customers</a:t>
            </a:r>
          </a:p>
          <a:p>
            <a:endParaRPr lang="en-IE"/>
          </a:p>
          <a:p>
            <a:r>
              <a:rPr lang="en-IE"/>
              <a:t>Allow for as much flexibility as possible</a:t>
            </a:r>
          </a:p>
          <a:p>
            <a:pPr lvl="1"/>
            <a:r>
              <a:rPr lang="en-IE"/>
              <a:t>Cyber Innovate has 5 Immersive Environment components</a:t>
            </a:r>
          </a:p>
          <a:p>
            <a:pPr lvl="1"/>
            <a:r>
              <a:rPr lang="en-IE"/>
              <a:t>All work -&gt; some are more effective than others</a:t>
            </a:r>
          </a:p>
          <a:p>
            <a:pPr lvl="1"/>
            <a:endParaRPr lang="en-IE"/>
          </a:p>
        </p:txBody>
      </p:sp>
      <p:sp>
        <p:nvSpPr>
          <p:cNvPr id="4" name="Text Placeholder 3">
            <a:extLst>
              <a:ext uri="{FF2B5EF4-FFF2-40B4-BE49-F238E27FC236}">
                <a16:creationId xmlns:a16="http://schemas.microsoft.com/office/drawing/2014/main" id="{2BB118BF-4E20-3EBD-79CF-47BAC2D0314D}"/>
              </a:ext>
            </a:extLst>
          </p:cNvPr>
          <p:cNvSpPr>
            <a:spLocks noGrp="1"/>
          </p:cNvSpPr>
          <p:nvPr>
            <p:ph type="body" sz="quarter" idx="13"/>
          </p:nvPr>
        </p:nvSpPr>
        <p:spPr/>
        <p:txBody>
          <a:bodyPr>
            <a:normAutofit lnSpcReduction="10000"/>
          </a:bodyPr>
          <a:lstStyle/>
          <a:p>
            <a:r>
              <a:rPr lang="en-IE"/>
              <a:t>Credible design	</a:t>
            </a:r>
          </a:p>
        </p:txBody>
      </p:sp>
    </p:spTree>
    <p:extLst>
      <p:ext uri="{BB962C8B-B14F-4D97-AF65-F5344CB8AC3E}">
        <p14:creationId xmlns:p14="http://schemas.microsoft.com/office/powerpoint/2010/main" val="32366095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068D8-6084-A1A9-F387-8D56668C17DB}"/>
              </a:ext>
            </a:extLst>
          </p:cNvPr>
          <p:cNvSpPr>
            <a:spLocks noGrp="1"/>
          </p:cNvSpPr>
          <p:nvPr>
            <p:ph type="title"/>
          </p:nvPr>
        </p:nvSpPr>
        <p:spPr/>
        <p:txBody>
          <a:bodyPr>
            <a:normAutofit/>
          </a:bodyPr>
          <a:lstStyle/>
          <a:p>
            <a:r>
              <a:rPr lang="en-IE"/>
              <a:t>Ecosystem Partners</a:t>
            </a:r>
          </a:p>
        </p:txBody>
      </p:sp>
      <p:sp>
        <p:nvSpPr>
          <p:cNvPr id="3" name="Content Placeholder 2">
            <a:extLst>
              <a:ext uri="{FF2B5EF4-FFF2-40B4-BE49-F238E27FC236}">
                <a16:creationId xmlns:a16="http://schemas.microsoft.com/office/drawing/2014/main" id="{BB9A4944-475C-0042-9EB8-89412518FA72}"/>
              </a:ext>
            </a:extLst>
          </p:cNvPr>
          <p:cNvSpPr>
            <a:spLocks noGrp="1"/>
          </p:cNvSpPr>
          <p:nvPr>
            <p:ph idx="1"/>
          </p:nvPr>
        </p:nvSpPr>
        <p:spPr>
          <a:xfrm>
            <a:off x="628650" y="1459775"/>
            <a:ext cx="7886700" cy="3172947"/>
          </a:xfrm>
        </p:spPr>
        <p:txBody>
          <a:bodyPr>
            <a:normAutofit lnSpcReduction="10000"/>
          </a:bodyPr>
          <a:lstStyle/>
          <a:p>
            <a:r>
              <a:rPr lang="en-IE" sz="2100"/>
              <a:t>Most important part of programme</a:t>
            </a:r>
          </a:p>
          <a:p>
            <a:pPr lvl="1"/>
            <a:r>
              <a:rPr lang="en-IE" sz="2100"/>
              <a:t>Cannot deliver without these networks/partners</a:t>
            </a:r>
          </a:p>
          <a:p>
            <a:pPr lvl="1"/>
            <a:r>
              <a:rPr lang="en-IE" sz="2100"/>
              <a:t>People are incredibly willing to help</a:t>
            </a:r>
          </a:p>
          <a:p>
            <a:pPr lvl="1"/>
            <a:r>
              <a:rPr lang="en-IE" sz="2100"/>
              <a:t>Design a very clear ask of your partners</a:t>
            </a:r>
          </a:p>
          <a:p>
            <a:r>
              <a:rPr lang="en-IE" sz="2100"/>
              <a:t>Aim to have too many partners and rotate</a:t>
            </a:r>
          </a:p>
          <a:p>
            <a:pPr lvl="1"/>
            <a:r>
              <a:rPr lang="en-IE" sz="2100"/>
              <a:t>We added 4 new partners in year 2</a:t>
            </a:r>
          </a:p>
          <a:p>
            <a:pPr lvl="1"/>
            <a:r>
              <a:rPr lang="en-IE" sz="2100"/>
              <a:t>Long term goal would be one visit very two years</a:t>
            </a:r>
          </a:p>
          <a:p>
            <a:r>
              <a:rPr lang="en-IE" sz="2100"/>
              <a:t>Very dependant on existing RPO network, connections &amp; reputation</a:t>
            </a:r>
          </a:p>
          <a:p>
            <a:pPr lvl="1"/>
            <a:r>
              <a:rPr lang="en-IE" sz="2100"/>
              <a:t>Be very careful managing this</a:t>
            </a:r>
          </a:p>
          <a:p>
            <a:pPr lvl="1"/>
            <a:endParaRPr lang="en-IE" sz="2100"/>
          </a:p>
        </p:txBody>
      </p:sp>
      <p:sp>
        <p:nvSpPr>
          <p:cNvPr id="4" name="Text Placeholder 3">
            <a:extLst>
              <a:ext uri="{FF2B5EF4-FFF2-40B4-BE49-F238E27FC236}">
                <a16:creationId xmlns:a16="http://schemas.microsoft.com/office/drawing/2014/main" id="{DDE1725E-C5A8-1A8F-DA77-76B062399D3F}"/>
              </a:ext>
            </a:extLst>
          </p:cNvPr>
          <p:cNvSpPr>
            <a:spLocks noGrp="1"/>
          </p:cNvSpPr>
          <p:nvPr>
            <p:ph type="body" sz="quarter" idx="13"/>
          </p:nvPr>
        </p:nvSpPr>
        <p:spPr>
          <a:xfrm>
            <a:off x="238806" y="889863"/>
            <a:ext cx="8276034" cy="420549"/>
          </a:xfrm>
        </p:spPr>
        <p:txBody>
          <a:bodyPr>
            <a:normAutofit lnSpcReduction="10000"/>
          </a:bodyPr>
          <a:lstStyle/>
          <a:p>
            <a:r>
              <a:rPr lang="en-IE"/>
              <a:t>Immersive Environment &amp; Networks</a:t>
            </a:r>
          </a:p>
        </p:txBody>
      </p:sp>
    </p:spTree>
    <p:extLst>
      <p:ext uri="{BB962C8B-B14F-4D97-AF65-F5344CB8AC3E}">
        <p14:creationId xmlns:p14="http://schemas.microsoft.com/office/powerpoint/2010/main" val="29727072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446AE-E760-43B7-64F9-01D307FC324E}"/>
              </a:ext>
            </a:extLst>
          </p:cNvPr>
          <p:cNvSpPr>
            <a:spLocks noGrp="1"/>
          </p:cNvSpPr>
          <p:nvPr>
            <p:ph type="title"/>
          </p:nvPr>
        </p:nvSpPr>
        <p:spPr/>
        <p:txBody>
          <a:bodyPr/>
          <a:lstStyle/>
          <a:p>
            <a:r>
              <a:rPr lang="en-IE"/>
              <a:t>Immersive Environment Partners</a:t>
            </a:r>
          </a:p>
        </p:txBody>
      </p:sp>
      <p:pic>
        <p:nvPicPr>
          <p:cNvPr id="8" name="Picture 7" descr="A blue and white logo&#10;&#10;Description automatically generated">
            <a:extLst>
              <a:ext uri="{FF2B5EF4-FFF2-40B4-BE49-F238E27FC236}">
                <a16:creationId xmlns:a16="http://schemas.microsoft.com/office/drawing/2014/main" id="{C3FAD1B1-F1B3-18A0-F7C8-3E4BA1AE75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5214" y="0"/>
            <a:ext cx="3228786" cy="952756"/>
          </a:xfrm>
          <a:prstGeom prst="rect">
            <a:avLst/>
          </a:prstGeom>
        </p:spPr>
      </p:pic>
      <p:pic>
        <p:nvPicPr>
          <p:cNvPr id="3" name="Picture 2">
            <a:extLst>
              <a:ext uri="{FF2B5EF4-FFF2-40B4-BE49-F238E27FC236}">
                <a16:creationId xmlns:a16="http://schemas.microsoft.com/office/drawing/2014/main" id="{33444F57-6576-99F7-2147-7089D183F3AA}"/>
              </a:ext>
            </a:extLst>
          </p:cNvPr>
          <p:cNvPicPr>
            <a:picLocks noChangeAspect="1"/>
          </p:cNvPicPr>
          <p:nvPr/>
        </p:nvPicPr>
        <p:blipFill>
          <a:blip r:embed="rId4"/>
          <a:stretch>
            <a:fillRect/>
          </a:stretch>
        </p:blipFill>
        <p:spPr>
          <a:xfrm>
            <a:off x="1348896" y="1100138"/>
            <a:ext cx="6446208" cy="3145291"/>
          </a:xfrm>
          <a:prstGeom prst="rect">
            <a:avLst/>
          </a:prstGeom>
        </p:spPr>
      </p:pic>
    </p:spTree>
    <p:extLst>
      <p:ext uri="{BB962C8B-B14F-4D97-AF65-F5344CB8AC3E}">
        <p14:creationId xmlns:p14="http://schemas.microsoft.com/office/powerpoint/2010/main" val="32634368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CC250-FA8A-0D6F-1C41-BD0EB9E26348}"/>
              </a:ext>
            </a:extLst>
          </p:cNvPr>
          <p:cNvSpPr>
            <a:spLocks noGrp="1"/>
          </p:cNvSpPr>
          <p:nvPr>
            <p:ph type="title"/>
          </p:nvPr>
        </p:nvSpPr>
        <p:spPr/>
        <p:txBody>
          <a:bodyPr/>
          <a:lstStyle/>
          <a:p>
            <a:r>
              <a:rPr lang="en-IE"/>
              <a:t>Innovation Partners &amp; </a:t>
            </a:r>
            <a:br>
              <a:rPr lang="en-IE"/>
            </a:br>
            <a:r>
              <a:rPr lang="en-IE"/>
              <a:t>Advisory Bords</a:t>
            </a:r>
          </a:p>
        </p:txBody>
      </p:sp>
      <p:pic>
        <p:nvPicPr>
          <p:cNvPr id="5" name="Picture 4">
            <a:extLst>
              <a:ext uri="{FF2B5EF4-FFF2-40B4-BE49-F238E27FC236}">
                <a16:creationId xmlns:a16="http://schemas.microsoft.com/office/drawing/2014/main" id="{C81C62B8-597C-E6D4-D2DB-25A1DAD27C05}"/>
              </a:ext>
            </a:extLst>
          </p:cNvPr>
          <p:cNvPicPr>
            <a:picLocks noChangeAspect="1"/>
          </p:cNvPicPr>
          <p:nvPr/>
        </p:nvPicPr>
        <p:blipFill>
          <a:blip r:embed="rId2"/>
          <a:stretch>
            <a:fillRect/>
          </a:stretch>
        </p:blipFill>
        <p:spPr>
          <a:xfrm>
            <a:off x="238806" y="1100138"/>
            <a:ext cx="8783438" cy="2231767"/>
          </a:xfrm>
          <a:prstGeom prst="rect">
            <a:avLst/>
          </a:prstGeom>
        </p:spPr>
      </p:pic>
      <p:sp>
        <p:nvSpPr>
          <p:cNvPr id="3" name="Content Placeholder 2">
            <a:extLst>
              <a:ext uri="{FF2B5EF4-FFF2-40B4-BE49-F238E27FC236}">
                <a16:creationId xmlns:a16="http://schemas.microsoft.com/office/drawing/2014/main" id="{0F7DE26A-08DA-542E-DDF4-14CA3BDEE917}"/>
              </a:ext>
            </a:extLst>
          </p:cNvPr>
          <p:cNvSpPr>
            <a:spLocks noGrp="1"/>
          </p:cNvSpPr>
          <p:nvPr>
            <p:ph idx="1"/>
          </p:nvPr>
        </p:nvSpPr>
        <p:spPr>
          <a:xfrm>
            <a:off x="628650" y="3331905"/>
            <a:ext cx="7886700" cy="1300817"/>
          </a:xfrm>
        </p:spPr>
        <p:txBody>
          <a:bodyPr>
            <a:normAutofit fontScale="92500" lnSpcReduction="20000"/>
          </a:bodyPr>
          <a:lstStyle/>
          <a:p>
            <a:r>
              <a:rPr lang="en-IE"/>
              <a:t>Advisory board is really important</a:t>
            </a:r>
          </a:p>
          <a:p>
            <a:pPr lvl="1"/>
            <a:r>
              <a:rPr lang="en-IE"/>
              <a:t>Introductions to many types of stakeholders</a:t>
            </a:r>
          </a:p>
          <a:p>
            <a:pPr lvl="1"/>
            <a:r>
              <a:rPr lang="en-IE"/>
              <a:t>War stories on what has worked/didn’t work</a:t>
            </a:r>
          </a:p>
          <a:p>
            <a:pPr lvl="1"/>
            <a:r>
              <a:rPr lang="en-IE"/>
              <a:t>Recruitment – evangelists and ideas</a:t>
            </a:r>
          </a:p>
        </p:txBody>
      </p:sp>
    </p:spTree>
    <p:extLst>
      <p:ext uri="{BB962C8B-B14F-4D97-AF65-F5344CB8AC3E}">
        <p14:creationId xmlns:p14="http://schemas.microsoft.com/office/powerpoint/2010/main" val="1309753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BC7C8468-66BE-3F56-B0AD-E1A62A99FC95}"/>
            </a:ext>
          </a:extLst>
        </p:cNvPr>
        <p:cNvGrpSpPr/>
        <p:nvPr/>
      </p:nvGrpSpPr>
      <p:grpSpPr>
        <a:xfrm>
          <a:off x="0" y="0"/>
          <a:ext cx="0" cy="0"/>
          <a:chOff x="0" y="0"/>
          <a:chExt cx="0" cy="0"/>
        </a:xfrm>
      </p:grpSpPr>
      <p:sp>
        <p:nvSpPr>
          <p:cNvPr id="191" name="Google Shape;191;p5">
            <a:extLst>
              <a:ext uri="{FF2B5EF4-FFF2-40B4-BE49-F238E27FC236}">
                <a16:creationId xmlns:a16="http://schemas.microsoft.com/office/drawing/2014/main" id="{9B96294E-F268-A02D-B9A7-DBF9A814D054}"/>
              </a:ext>
            </a:extLst>
          </p:cNvPr>
          <p:cNvSpPr txBox="1">
            <a:spLocks noGrp="1"/>
          </p:cNvSpPr>
          <p:nvPr>
            <p:ph type="title"/>
          </p:nvPr>
        </p:nvSpPr>
        <p:spPr>
          <a:xfrm>
            <a:off x="290525" y="446100"/>
            <a:ext cx="5491710" cy="572700"/>
          </a:xfrm>
          <a:prstGeom prst="rect">
            <a:avLst/>
          </a:prstGeom>
          <a:noFill/>
          <a:ln>
            <a:noFill/>
          </a:ln>
        </p:spPr>
        <p:txBody>
          <a:bodyPr spcFirstLastPara="1" wrap="square" lIns="228600" tIns="91425" rIns="221350" bIns="91425" anchor="t" anchorCtr="0">
            <a:noAutofit/>
          </a:bodyPr>
          <a:lstStyle/>
          <a:p>
            <a:r>
              <a:rPr lang="en-US"/>
              <a:t>Current Programmes</a:t>
            </a:r>
          </a:p>
        </p:txBody>
      </p:sp>
      <p:pic>
        <p:nvPicPr>
          <p:cNvPr id="2" name="Picture 1">
            <a:extLst>
              <a:ext uri="{FF2B5EF4-FFF2-40B4-BE49-F238E27FC236}">
                <a16:creationId xmlns:a16="http://schemas.microsoft.com/office/drawing/2014/main" id="{B0A01F71-A3F7-0970-8EF2-5B992568BEB5}"/>
              </a:ext>
            </a:extLst>
          </p:cNvPr>
          <p:cNvPicPr>
            <a:picLocks noChangeAspect="1"/>
          </p:cNvPicPr>
          <p:nvPr/>
        </p:nvPicPr>
        <p:blipFill>
          <a:blip r:embed="rId3"/>
          <a:stretch>
            <a:fillRect/>
          </a:stretch>
        </p:blipFill>
        <p:spPr>
          <a:xfrm>
            <a:off x="0" y="4426857"/>
            <a:ext cx="9144000" cy="716643"/>
          </a:xfrm>
          <a:prstGeom prst="rect">
            <a:avLst/>
          </a:prstGeom>
          <a:ln>
            <a:solidFill>
              <a:schemeClr val="bg1"/>
            </a:solidFill>
          </a:ln>
        </p:spPr>
      </p:pic>
      <p:sp>
        <p:nvSpPr>
          <p:cNvPr id="7" name="Text Placeholder 6">
            <a:extLst>
              <a:ext uri="{FF2B5EF4-FFF2-40B4-BE49-F238E27FC236}">
                <a16:creationId xmlns:a16="http://schemas.microsoft.com/office/drawing/2014/main" id="{CB42549F-B8EB-315F-B93F-74198E1943EE}"/>
              </a:ext>
            </a:extLst>
          </p:cNvPr>
          <p:cNvSpPr>
            <a:spLocks noGrp="1"/>
          </p:cNvSpPr>
          <p:nvPr>
            <p:ph type="body" idx="2"/>
          </p:nvPr>
        </p:nvSpPr>
        <p:spPr>
          <a:xfrm>
            <a:off x="289800" y="1153050"/>
            <a:ext cx="6998506" cy="2918018"/>
          </a:xfrm>
        </p:spPr>
        <p:txBody>
          <a:bodyPr/>
          <a:lstStyle/>
          <a:p>
            <a:r>
              <a:rPr lang="en-IE" b="1" err="1"/>
              <a:t>BioInnovate</a:t>
            </a:r>
            <a:r>
              <a:rPr lang="en-IE" b="1"/>
              <a:t> – University of Galway</a:t>
            </a:r>
            <a:r>
              <a:rPr lang="en-IE"/>
              <a:t>: Needs‑led MedTech innovation with clinical immersion and team‑based training. Focused on identifying unmet healthcare needs and developing viable solutions.</a:t>
            </a:r>
          </a:p>
          <a:p>
            <a:r>
              <a:rPr lang="en-IE" b="1" err="1"/>
              <a:t>DigiBio</a:t>
            </a:r>
            <a:r>
              <a:rPr lang="en-IE" b="1"/>
              <a:t> – </a:t>
            </a:r>
            <a:r>
              <a:rPr lang="en-IE" b="1" err="1"/>
              <a:t>DkIT</a:t>
            </a:r>
            <a:r>
              <a:rPr lang="en-IE" b="1"/>
              <a:t>, RCSI &amp; Partners</a:t>
            </a:r>
            <a:r>
              <a:rPr lang="en-IE"/>
              <a:t>: Digital health innovation with an eight‑week clinical immersion and hands‑on training. Multidisciplinary teams supported by clinical, industry and technology experts.</a:t>
            </a:r>
          </a:p>
          <a:p>
            <a:r>
              <a:rPr lang="en-IE" b="1"/>
              <a:t>CyberInnovate – Munster Technological University</a:t>
            </a:r>
            <a:r>
              <a:rPr lang="en-IE"/>
              <a:t>: Cybersecurity innovation targeting real‑world market and security challenges .Fellows receive needs‑led training and expert mentorship within MTU’s ecosystem.</a:t>
            </a:r>
          </a:p>
          <a:p>
            <a:r>
              <a:rPr lang="en-IE" b="1"/>
              <a:t>FAST‑IP – UCD &amp; Teagasc</a:t>
            </a:r>
            <a:r>
              <a:rPr lang="en-IE"/>
              <a:t>: Food and </a:t>
            </a:r>
            <a:r>
              <a:rPr lang="en-IE" err="1"/>
              <a:t>Agritech</a:t>
            </a:r>
            <a:r>
              <a:rPr lang="en-IE"/>
              <a:t> sustainability innovation tackling real food‑system challenges. Provides needs‑led training, sector exposure and leadership development</a:t>
            </a:r>
          </a:p>
        </p:txBody>
      </p:sp>
      <p:sp>
        <p:nvSpPr>
          <p:cNvPr id="10" name="Subtitle 9">
            <a:extLst>
              <a:ext uri="{FF2B5EF4-FFF2-40B4-BE49-F238E27FC236}">
                <a16:creationId xmlns:a16="http://schemas.microsoft.com/office/drawing/2014/main" id="{042CE259-ADA0-CEC4-F586-BD6F03290D41}"/>
              </a:ext>
            </a:extLst>
          </p:cNvPr>
          <p:cNvSpPr>
            <a:spLocks noGrp="1"/>
          </p:cNvSpPr>
          <p:nvPr>
            <p:ph type="subTitle" idx="1"/>
          </p:nvPr>
        </p:nvSpPr>
        <p:spPr/>
        <p:txBody>
          <a:bodyPr/>
          <a:lstStyle/>
          <a:p>
            <a:endParaRPr lang="en-IE"/>
          </a:p>
        </p:txBody>
      </p:sp>
    </p:spTree>
    <p:extLst>
      <p:ext uri="{BB962C8B-B14F-4D97-AF65-F5344CB8AC3E}">
        <p14:creationId xmlns:p14="http://schemas.microsoft.com/office/powerpoint/2010/main" val="25395633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CD9D4-96FB-B305-B59A-FCD7B02CDD0B}"/>
              </a:ext>
            </a:extLst>
          </p:cNvPr>
          <p:cNvSpPr>
            <a:spLocks noGrp="1"/>
          </p:cNvSpPr>
          <p:nvPr>
            <p:ph type="title"/>
          </p:nvPr>
        </p:nvSpPr>
        <p:spPr/>
        <p:txBody>
          <a:bodyPr/>
          <a:lstStyle/>
          <a:p>
            <a:r>
              <a:rPr lang="en-IE"/>
              <a:t>Overall experience of participants</a:t>
            </a:r>
          </a:p>
        </p:txBody>
      </p:sp>
      <p:sp>
        <p:nvSpPr>
          <p:cNvPr id="3" name="Content Placeholder 2">
            <a:extLst>
              <a:ext uri="{FF2B5EF4-FFF2-40B4-BE49-F238E27FC236}">
                <a16:creationId xmlns:a16="http://schemas.microsoft.com/office/drawing/2014/main" id="{CFFEFF10-3D9F-6133-2D91-4B88095264B9}"/>
              </a:ext>
            </a:extLst>
          </p:cNvPr>
          <p:cNvSpPr>
            <a:spLocks noGrp="1"/>
          </p:cNvSpPr>
          <p:nvPr>
            <p:ph idx="1"/>
          </p:nvPr>
        </p:nvSpPr>
        <p:spPr>
          <a:xfrm>
            <a:off x="628650" y="1596935"/>
            <a:ext cx="8159387" cy="3035787"/>
          </a:xfrm>
        </p:spPr>
        <p:txBody>
          <a:bodyPr>
            <a:normAutofit fontScale="55000" lnSpcReduction="20000"/>
          </a:bodyPr>
          <a:lstStyle/>
          <a:p>
            <a:r>
              <a:rPr lang="en-IE"/>
              <a:t>Build in surveys for programme improvements</a:t>
            </a:r>
          </a:p>
          <a:p>
            <a:pPr lvl="1"/>
            <a:r>
              <a:rPr lang="en-IE"/>
              <a:t>Both students and immersive environment partners</a:t>
            </a:r>
          </a:p>
          <a:p>
            <a:pPr lvl="1"/>
            <a:r>
              <a:rPr lang="en-IE" b="1"/>
              <a:t>Act on the feedback </a:t>
            </a:r>
            <a:r>
              <a:rPr lang="en-IE"/>
              <a:t>where appropriate/possible</a:t>
            </a:r>
          </a:p>
          <a:p>
            <a:pPr lvl="1"/>
            <a:endParaRPr lang="en-IE"/>
          </a:p>
          <a:p>
            <a:r>
              <a:rPr lang="en-IE"/>
              <a:t>Regular 1 to 1 meetings (every 2 weeks, monthly is too long)</a:t>
            </a:r>
          </a:p>
          <a:p>
            <a:pPr lvl="1"/>
            <a:r>
              <a:rPr lang="en-IE"/>
              <a:t>Put into their diaries and meet them even if happy – only chance to see issues with Teams</a:t>
            </a:r>
          </a:p>
          <a:p>
            <a:endParaRPr lang="en-IE"/>
          </a:p>
          <a:p>
            <a:r>
              <a:rPr lang="en-IE"/>
              <a:t>Put in place assigned agreement with each student</a:t>
            </a:r>
          </a:p>
          <a:p>
            <a:pPr lvl="1"/>
            <a:r>
              <a:rPr lang="en-IE"/>
              <a:t>Don’t contradict RPO student polices – use them as base</a:t>
            </a:r>
          </a:p>
          <a:p>
            <a:pPr lvl="1"/>
            <a:r>
              <a:rPr lang="en-IE"/>
              <a:t>Build on top for specific requirements – attendance, other work/study, behaviour</a:t>
            </a:r>
          </a:p>
          <a:p>
            <a:endParaRPr lang="en-IE"/>
          </a:p>
          <a:p>
            <a:r>
              <a:rPr lang="en-IE"/>
              <a:t>Important to keep the faith </a:t>
            </a:r>
          </a:p>
          <a:p>
            <a:pPr lvl="1"/>
            <a:r>
              <a:rPr lang="en-IE"/>
              <a:t>“Trust the process” was our mantra</a:t>
            </a:r>
          </a:p>
        </p:txBody>
      </p:sp>
      <p:sp>
        <p:nvSpPr>
          <p:cNvPr id="4" name="Text Placeholder 3">
            <a:extLst>
              <a:ext uri="{FF2B5EF4-FFF2-40B4-BE49-F238E27FC236}">
                <a16:creationId xmlns:a16="http://schemas.microsoft.com/office/drawing/2014/main" id="{6747B882-8F1B-957F-9EE7-6A03822C285B}"/>
              </a:ext>
            </a:extLst>
          </p:cNvPr>
          <p:cNvSpPr>
            <a:spLocks noGrp="1"/>
          </p:cNvSpPr>
          <p:nvPr>
            <p:ph type="body" sz="quarter" idx="13"/>
          </p:nvPr>
        </p:nvSpPr>
        <p:spPr/>
        <p:txBody>
          <a:bodyPr>
            <a:normAutofit lnSpcReduction="10000"/>
          </a:bodyPr>
          <a:lstStyle/>
          <a:p>
            <a:r>
              <a:rPr lang="en-IE"/>
              <a:t>Year 1 – Very positive</a:t>
            </a:r>
          </a:p>
        </p:txBody>
      </p:sp>
    </p:spTree>
    <p:extLst>
      <p:ext uri="{BB962C8B-B14F-4D97-AF65-F5344CB8AC3E}">
        <p14:creationId xmlns:p14="http://schemas.microsoft.com/office/powerpoint/2010/main" val="37665046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B60D7-6A1A-A777-2EA9-A5377F4D03F9}"/>
              </a:ext>
            </a:extLst>
          </p:cNvPr>
          <p:cNvSpPr>
            <a:spLocks noGrp="1"/>
          </p:cNvSpPr>
          <p:nvPr>
            <p:ph type="ctrTitle"/>
          </p:nvPr>
        </p:nvSpPr>
        <p:spPr/>
        <p:txBody>
          <a:bodyPr/>
          <a:lstStyle/>
          <a:p>
            <a:r>
              <a:rPr lang="en-US"/>
              <a:t>Questions????</a:t>
            </a:r>
          </a:p>
        </p:txBody>
      </p:sp>
      <p:sp>
        <p:nvSpPr>
          <p:cNvPr id="3" name="Subtitle 2">
            <a:extLst>
              <a:ext uri="{FF2B5EF4-FFF2-40B4-BE49-F238E27FC236}">
                <a16:creationId xmlns:a16="http://schemas.microsoft.com/office/drawing/2014/main" id="{FE7562F0-C726-C54D-B20C-877C2F411664}"/>
              </a:ext>
            </a:extLst>
          </p:cNvPr>
          <p:cNvSpPr>
            <a:spLocks noGrp="1"/>
          </p:cNvSpPr>
          <p:nvPr>
            <p:ph type="subTitle" idx="1"/>
          </p:nvPr>
        </p:nvSpPr>
        <p:spPr/>
        <p:txBody>
          <a:bodyPr/>
          <a:lstStyle/>
          <a:p>
            <a:r>
              <a:rPr lang="en-US" b="1" err="1"/>
              <a:t>ronan.coleman@mtu.ie</a:t>
            </a:r>
            <a:endParaRPr lang="en-US" b="1"/>
          </a:p>
        </p:txBody>
      </p:sp>
      <p:sp>
        <p:nvSpPr>
          <p:cNvPr id="6" name="TextBox 5">
            <a:extLst>
              <a:ext uri="{FF2B5EF4-FFF2-40B4-BE49-F238E27FC236}">
                <a16:creationId xmlns:a16="http://schemas.microsoft.com/office/drawing/2014/main" id="{722FBAEC-32F8-FD59-D90D-B17B17B53A38}"/>
              </a:ext>
            </a:extLst>
          </p:cNvPr>
          <p:cNvSpPr txBox="1"/>
          <p:nvPr/>
        </p:nvSpPr>
        <p:spPr>
          <a:xfrm>
            <a:off x="0" y="4749781"/>
            <a:ext cx="2405316" cy="369332"/>
          </a:xfrm>
          <a:prstGeom prst="rect">
            <a:avLst/>
          </a:prstGeom>
          <a:noFill/>
        </p:spPr>
        <p:txBody>
          <a:bodyPr wrap="square">
            <a:spAutoFit/>
          </a:bodyPr>
          <a:lstStyle/>
          <a:p>
            <a:pPr defTabSz="685800">
              <a:buClrTx/>
            </a:pPr>
            <a:r>
              <a:rPr lang="en-US" sz="1800" b="1" kern="1200">
                <a:solidFill>
                  <a:srgbClr val="FFFFFF"/>
                </a:solidFill>
                <a:latin typeface="Calibri" panose="020F0502020204030204"/>
                <a:ea typeface="+mn-ea"/>
                <a:cs typeface="+mn-cs"/>
              </a:rPr>
              <a:t>www.cyberinnovate.ie</a:t>
            </a:r>
          </a:p>
        </p:txBody>
      </p:sp>
      <p:pic>
        <p:nvPicPr>
          <p:cNvPr id="7" name="Picture 6">
            <a:extLst>
              <a:ext uri="{FF2B5EF4-FFF2-40B4-BE49-F238E27FC236}">
                <a16:creationId xmlns:a16="http://schemas.microsoft.com/office/drawing/2014/main" id="{164ED898-282A-9C6C-9B6F-98E284181A4F}"/>
              </a:ext>
            </a:extLst>
          </p:cNvPr>
          <p:cNvPicPr>
            <a:picLocks noChangeAspect="1"/>
          </p:cNvPicPr>
          <p:nvPr/>
        </p:nvPicPr>
        <p:blipFill>
          <a:blip r:embed="rId3"/>
          <a:stretch>
            <a:fillRect/>
          </a:stretch>
        </p:blipFill>
        <p:spPr>
          <a:xfrm>
            <a:off x="3046021" y="4524798"/>
            <a:ext cx="3051959" cy="618703"/>
          </a:xfrm>
          <a:prstGeom prst="rect">
            <a:avLst/>
          </a:prstGeom>
        </p:spPr>
      </p:pic>
      <p:sp>
        <p:nvSpPr>
          <p:cNvPr id="8" name="TextBox 7">
            <a:extLst>
              <a:ext uri="{FF2B5EF4-FFF2-40B4-BE49-F238E27FC236}">
                <a16:creationId xmlns:a16="http://schemas.microsoft.com/office/drawing/2014/main" id="{A4B7308C-EC2C-BF97-8282-628FBD6B00F8}"/>
              </a:ext>
            </a:extLst>
          </p:cNvPr>
          <p:cNvSpPr txBox="1"/>
          <p:nvPr/>
        </p:nvSpPr>
        <p:spPr>
          <a:xfrm>
            <a:off x="7471351" y="3794162"/>
            <a:ext cx="1688123" cy="369332"/>
          </a:xfrm>
          <a:prstGeom prst="rect">
            <a:avLst/>
          </a:prstGeom>
          <a:noFill/>
        </p:spPr>
        <p:txBody>
          <a:bodyPr wrap="square">
            <a:spAutoFit/>
          </a:bodyPr>
          <a:lstStyle/>
          <a:p>
            <a:pPr algn="r" defTabSz="685800">
              <a:buClrTx/>
            </a:pPr>
            <a:r>
              <a:rPr lang="en-US" sz="1800" b="1" kern="1200">
                <a:solidFill>
                  <a:srgbClr val="FFFFFF"/>
                </a:solidFill>
                <a:latin typeface="Calibri" panose="020F0502020204030204"/>
                <a:ea typeface="+mn-ea"/>
                <a:cs typeface="+mn-cs"/>
              </a:rPr>
              <a:t>#</a:t>
            </a:r>
            <a:r>
              <a:rPr lang="en-US" sz="1800" b="1" kern="1200" err="1">
                <a:solidFill>
                  <a:srgbClr val="FFFFFF"/>
                </a:solidFill>
                <a:latin typeface="Calibri" panose="020F0502020204030204"/>
                <a:ea typeface="+mn-ea"/>
                <a:cs typeface="+mn-cs"/>
              </a:rPr>
              <a:t>euinmyregion</a:t>
            </a:r>
            <a:endParaRPr lang="en-US" sz="1800" b="1" kern="1200">
              <a:solidFill>
                <a:srgbClr val="FFFFFF"/>
              </a:solidFill>
              <a:latin typeface="Calibri" panose="020F0502020204030204"/>
              <a:ea typeface="+mn-ea"/>
              <a:cs typeface="+mn-cs"/>
            </a:endParaRPr>
          </a:p>
        </p:txBody>
      </p:sp>
      <p:pic>
        <p:nvPicPr>
          <p:cNvPr id="12" name="Picture 11" descr="A blue and white logo&#10;&#10;Description automatically generated">
            <a:extLst>
              <a:ext uri="{FF2B5EF4-FFF2-40B4-BE49-F238E27FC236}">
                <a16:creationId xmlns:a16="http://schemas.microsoft.com/office/drawing/2014/main" id="{68787611-19B3-1C06-FD19-59E4297686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228786" cy="952756"/>
          </a:xfrm>
          <a:prstGeom prst="rect">
            <a:avLst/>
          </a:prstGeom>
        </p:spPr>
      </p:pic>
      <p:pic>
        <p:nvPicPr>
          <p:cNvPr id="10" name="Picture 9" descr="A logo with white text and dots&#10;&#10;AI-generated content may be incorrect.">
            <a:extLst>
              <a:ext uri="{FF2B5EF4-FFF2-40B4-BE49-F238E27FC236}">
                <a16:creationId xmlns:a16="http://schemas.microsoft.com/office/drawing/2014/main" id="{162F79E6-7CF9-A6E8-6EC6-CD5D051ECF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7409" y="0"/>
            <a:ext cx="1202064" cy="1204394"/>
          </a:xfrm>
          <a:prstGeom prst="rect">
            <a:avLst/>
          </a:prstGeom>
        </p:spPr>
      </p:pic>
    </p:spTree>
    <p:extLst>
      <p:ext uri="{BB962C8B-B14F-4D97-AF65-F5344CB8AC3E}">
        <p14:creationId xmlns:p14="http://schemas.microsoft.com/office/powerpoint/2010/main" val="12197114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82">
          <a:extLst>
            <a:ext uri="{FF2B5EF4-FFF2-40B4-BE49-F238E27FC236}">
              <a16:creationId xmlns:a16="http://schemas.microsoft.com/office/drawing/2014/main" id="{ED578B1F-E6F8-1A1F-E8EC-659C41EF1468}"/>
            </a:ext>
          </a:extLst>
        </p:cNvPr>
        <p:cNvGrpSpPr/>
        <p:nvPr/>
      </p:nvGrpSpPr>
      <p:grpSpPr>
        <a:xfrm>
          <a:off x="0" y="0"/>
          <a:ext cx="0" cy="0"/>
          <a:chOff x="0" y="0"/>
          <a:chExt cx="0" cy="0"/>
        </a:xfrm>
      </p:grpSpPr>
      <p:sp>
        <p:nvSpPr>
          <p:cNvPr id="183" name="Google Shape;183;p4">
            <a:extLst>
              <a:ext uri="{FF2B5EF4-FFF2-40B4-BE49-F238E27FC236}">
                <a16:creationId xmlns:a16="http://schemas.microsoft.com/office/drawing/2014/main" id="{4EBF6F07-CF5E-5CCB-2C4C-F5352149C4AC}"/>
              </a:ext>
            </a:extLst>
          </p:cNvPr>
          <p:cNvSpPr txBox="1">
            <a:spLocks noGrp="1"/>
          </p:cNvSpPr>
          <p:nvPr>
            <p:ph type="title"/>
          </p:nvPr>
        </p:nvSpPr>
        <p:spPr>
          <a:xfrm>
            <a:off x="290525" y="1442461"/>
            <a:ext cx="6803613" cy="1132123"/>
          </a:xfrm>
          <a:prstGeom prst="rect">
            <a:avLst/>
          </a:prstGeom>
          <a:noFill/>
          <a:ln>
            <a:noFill/>
          </a:ln>
        </p:spPr>
        <p:txBody>
          <a:bodyPr spcFirstLastPara="1" wrap="square" lIns="228600" tIns="91425" rIns="221350" bIns="91425" anchor="b" anchorCtr="0">
            <a:noAutofit/>
          </a:bodyPr>
          <a:lstStyle/>
          <a:p>
            <a:r>
              <a:rPr lang="en-US"/>
              <a:t>Q&amp;A Session </a:t>
            </a:r>
          </a:p>
        </p:txBody>
      </p:sp>
      <p:sp>
        <p:nvSpPr>
          <p:cNvPr id="184" name="Google Shape;184;p4">
            <a:extLst>
              <a:ext uri="{FF2B5EF4-FFF2-40B4-BE49-F238E27FC236}">
                <a16:creationId xmlns:a16="http://schemas.microsoft.com/office/drawing/2014/main" id="{47EDAC64-642B-8079-7415-B721545571C1}"/>
              </a:ext>
            </a:extLst>
          </p:cNvPr>
          <p:cNvSpPr txBox="1">
            <a:spLocks noGrp="1"/>
          </p:cNvSpPr>
          <p:nvPr>
            <p:ph type="subTitle" idx="1"/>
          </p:nvPr>
        </p:nvSpPr>
        <p:spPr>
          <a:xfrm>
            <a:off x="290525" y="2628491"/>
            <a:ext cx="2627604" cy="512273"/>
          </a:xfrm>
          <a:prstGeom prst="rect">
            <a:avLst/>
          </a:prstGeom>
          <a:noFill/>
          <a:ln>
            <a:noFill/>
          </a:ln>
        </p:spPr>
        <p:txBody>
          <a:bodyPr spcFirstLastPara="1" wrap="square" lIns="251975" tIns="91425" rIns="91425" bIns="91425" anchor="t" anchorCtr="0">
            <a:noAutofit/>
          </a:bodyPr>
          <a:lstStyle/>
          <a:p>
            <a:pPr marL="0" marR="0" lvl="0" indent="0" algn="l" rtl="0">
              <a:lnSpc>
                <a:spcPct val="100000"/>
              </a:lnSpc>
              <a:spcBef>
                <a:spcPts val="0"/>
              </a:spcBef>
              <a:spcAft>
                <a:spcPts val="0"/>
              </a:spcAft>
              <a:buClr>
                <a:schemeClr val="accent4"/>
              </a:buClr>
              <a:buSzPts val="1000"/>
              <a:buNone/>
            </a:pPr>
            <a:endParaRPr lang="en-US"/>
          </a:p>
        </p:txBody>
      </p:sp>
    </p:spTree>
    <p:extLst>
      <p:ext uri="{BB962C8B-B14F-4D97-AF65-F5344CB8AC3E}">
        <p14:creationId xmlns:p14="http://schemas.microsoft.com/office/powerpoint/2010/main" val="33742582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E08D4EF3-67C9-E998-2B86-3C2DE2A07319}"/>
            </a:ext>
          </a:extLst>
        </p:cNvPr>
        <p:cNvGrpSpPr/>
        <p:nvPr/>
      </p:nvGrpSpPr>
      <p:grpSpPr>
        <a:xfrm>
          <a:off x="0" y="0"/>
          <a:ext cx="0" cy="0"/>
          <a:chOff x="0" y="0"/>
          <a:chExt cx="0" cy="0"/>
        </a:xfrm>
      </p:grpSpPr>
      <p:sp>
        <p:nvSpPr>
          <p:cNvPr id="190" name="Google Shape;190;p5">
            <a:extLst>
              <a:ext uri="{FF2B5EF4-FFF2-40B4-BE49-F238E27FC236}">
                <a16:creationId xmlns:a16="http://schemas.microsoft.com/office/drawing/2014/main" id="{90490C43-72EE-EE95-3FA5-38CAD1A12516}"/>
              </a:ext>
            </a:extLst>
          </p:cNvPr>
          <p:cNvSpPr txBox="1">
            <a:spLocks noGrp="1"/>
          </p:cNvSpPr>
          <p:nvPr>
            <p:ph type="subTitle" idx="1"/>
          </p:nvPr>
        </p:nvSpPr>
        <p:spPr>
          <a:xfrm>
            <a:off x="289800" y="179300"/>
            <a:ext cx="5037574" cy="238800"/>
          </a:xfrm>
          <a:prstGeom prst="rect">
            <a:avLst/>
          </a:prstGeom>
          <a:noFill/>
          <a:ln>
            <a:noFill/>
          </a:ln>
        </p:spPr>
        <p:txBody>
          <a:bodyPr spcFirstLastPara="1" wrap="square" lIns="238125" tIns="91425" rIns="91425" bIns="91425" anchor="t" anchorCtr="0">
            <a:noAutofit/>
          </a:bodyPr>
          <a:lstStyle/>
          <a:p>
            <a:pPr marL="0" marR="0" lvl="0" indent="0" algn="l" rtl="0">
              <a:lnSpc>
                <a:spcPct val="100000"/>
              </a:lnSpc>
              <a:spcBef>
                <a:spcPts val="0"/>
              </a:spcBef>
              <a:spcAft>
                <a:spcPts val="0"/>
              </a:spcAft>
              <a:buClr>
                <a:schemeClr val="accent4"/>
              </a:buClr>
              <a:buSzPts val="1000"/>
              <a:buNone/>
            </a:pPr>
            <a:endParaRPr/>
          </a:p>
        </p:txBody>
      </p:sp>
      <p:sp>
        <p:nvSpPr>
          <p:cNvPr id="191" name="Google Shape;191;p5">
            <a:extLst>
              <a:ext uri="{FF2B5EF4-FFF2-40B4-BE49-F238E27FC236}">
                <a16:creationId xmlns:a16="http://schemas.microsoft.com/office/drawing/2014/main" id="{9641376C-445F-C8DA-1155-007320184502}"/>
              </a:ext>
            </a:extLst>
          </p:cNvPr>
          <p:cNvSpPr txBox="1">
            <a:spLocks noGrp="1"/>
          </p:cNvSpPr>
          <p:nvPr>
            <p:ph type="title"/>
          </p:nvPr>
        </p:nvSpPr>
        <p:spPr>
          <a:xfrm>
            <a:off x="290525" y="446100"/>
            <a:ext cx="5037574" cy="572700"/>
          </a:xfrm>
          <a:prstGeom prst="rect">
            <a:avLst/>
          </a:prstGeom>
          <a:noFill/>
          <a:ln>
            <a:noFill/>
          </a:ln>
        </p:spPr>
        <p:txBody>
          <a:bodyPr spcFirstLastPara="1" wrap="square" lIns="228600" tIns="91425" rIns="221350" bIns="91425" anchor="t" anchorCtr="0">
            <a:noAutofit/>
          </a:bodyPr>
          <a:lstStyle/>
          <a:p>
            <a:r>
              <a:rPr lang="en-US"/>
              <a:t>Q and A </a:t>
            </a:r>
          </a:p>
        </p:txBody>
      </p:sp>
      <p:sp>
        <p:nvSpPr>
          <p:cNvPr id="192" name="Google Shape;192;p5">
            <a:extLst>
              <a:ext uri="{FF2B5EF4-FFF2-40B4-BE49-F238E27FC236}">
                <a16:creationId xmlns:a16="http://schemas.microsoft.com/office/drawing/2014/main" id="{A2D9DF6C-D285-3CB0-CDE2-7EAFAD6C2E78}"/>
              </a:ext>
            </a:extLst>
          </p:cNvPr>
          <p:cNvSpPr txBox="1">
            <a:spLocks noGrp="1"/>
          </p:cNvSpPr>
          <p:nvPr>
            <p:ph type="body" idx="2"/>
          </p:nvPr>
        </p:nvSpPr>
        <p:spPr>
          <a:xfrm>
            <a:off x="289800" y="1153050"/>
            <a:ext cx="4401470" cy="2918018"/>
          </a:xfrm>
          <a:prstGeom prst="rect">
            <a:avLst/>
          </a:prstGeom>
          <a:noFill/>
          <a:ln>
            <a:noFill/>
          </a:ln>
        </p:spPr>
        <p:txBody>
          <a:bodyPr spcFirstLastPara="1" wrap="square" lIns="108000" tIns="91425" rIns="220625" bIns="91425" anchor="t" anchorCtr="0">
            <a:noAutofit/>
          </a:bodyPr>
          <a:lstStyle/>
          <a:p>
            <a:pPr marL="336550" lvl="0" indent="-171450">
              <a:buFont typeface="Arial" panose="020B0604020202020204" pitchFamily="34" charset="0"/>
              <a:buChar char="•"/>
            </a:pPr>
            <a:r>
              <a:rPr lang="en-IE"/>
              <a:t>Can an RPO that is currently hosting an Innovators' Initiative host a new programme?</a:t>
            </a:r>
          </a:p>
          <a:p>
            <a:pPr marL="336550" lvl="0" indent="-171450">
              <a:buFont typeface="Arial" panose="020B0604020202020204" pitchFamily="34" charset="0"/>
              <a:buChar char="•"/>
            </a:pPr>
            <a:endParaRPr lang="en-IE"/>
          </a:p>
          <a:p>
            <a:pPr marL="336550" lvl="0" indent="-171450">
              <a:buFont typeface="Arial" panose="020B0604020202020204" pitchFamily="34" charset="0"/>
              <a:buChar char="•"/>
            </a:pPr>
            <a:r>
              <a:rPr lang="en-IE"/>
              <a:t>Would EI facilitate RPOs with interest in a particular theme to come together for a more compelling proposition? Would this be preferable pre-application or be asked to join up post application?</a:t>
            </a:r>
            <a:endParaRPr lang="en-US"/>
          </a:p>
        </p:txBody>
      </p:sp>
      <p:pic>
        <p:nvPicPr>
          <p:cNvPr id="2" name="Picture 1">
            <a:extLst>
              <a:ext uri="{FF2B5EF4-FFF2-40B4-BE49-F238E27FC236}">
                <a16:creationId xmlns:a16="http://schemas.microsoft.com/office/drawing/2014/main" id="{ED66C4ED-304A-8FBE-519F-1F385E771932}"/>
              </a:ext>
            </a:extLst>
          </p:cNvPr>
          <p:cNvPicPr>
            <a:picLocks noChangeAspect="1"/>
          </p:cNvPicPr>
          <p:nvPr/>
        </p:nvPicPr>
        <p:blipFill>
          <a:blip r:embed="rId3"/>
          <a:stretch>
            <a:fillRect/>
          </a:stretch>
        </p:blipFill>
        <p:spPr>
          <a:xfrm>
            <a:off x="0" y="4426857"/>
            <a:ext cx="9144000" cy="716643"/>
          </a:xfrm>
          <a:prstGeom prst="rect">
            <a:avLst/>
          </a:prstGeom>
          <a:ln>
            <a:solidFill>
              <a:schemeClr val="bg1"/>
            </a:solidFill>
          </a:ln>
        </p:spPr>
      </p:pic>
    </p:spTree>
    <p:extLst>
      <p:ext uri="{BB962C8B-B14F-4D97-AF65-F5344CB8AC3E}">
        <p14:creationId xmlns:p14="http://schemas.microsoft.com/office/powerpoint/2010/main" val="18360455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9"/>
          <p:cNvSpPr txBox="1">
            <a:spLocks noGrp="1"/>
          </p:cNvSpPr>
          <p:nvPr>
            <p:ph type="body" idx="1"/>
          </p:nvPr>
        </p:nvSpPr>
        <p:spPr>
          <a:xfrm>
            <a:off x="6168044" y="365759"/>
            <a:ext cx="2664629" cy="2430310"/>
          </a:xfrm>
          <a:prstGeom prst="rect">
            <a:avLst/>
          </a:prstGeom>
          <a:noFill/>
          <a:ln>
            <a:noFill/>
          </a:ln>
        </p:spPr>
        <p:txBody>
          <a:bodyPr spcFirstLastPara="1" wrap="square" lIns="108000" tIns="91425" rIns="221525" bIns="91425" anchor="t" anchorCtr="0">
            <a:noAutofit/>
          </a:bodyPr>
          <a:lstStyle/>
          <a:p>
            <a:pPr marL="165100" lvl="0" indent="0" algn="l" rtl="0">
              <a:lnSpc>
                <a:spcPct val="100000"/>
              </a:lnSpc>
              <a:spcBef>
                <a:spcPts val="0"/>
              </a:spcBef>
              <a:spcAft>
                <a:spcPts val="0"/>
              </a:spcAft>
              <a:buClr>
                <a:schemeClr val="accent3"/>
              </a:buClr>
              <a:buSzPts val="1000"/>
              <a:buNone/>
            </a:pPr>
            <a:r>
              <a:rPr lang="en-US"/>
              <a:t>Enterprise Ireland</a:t>
            </a:r>
            <a:endParaRPr/>
          </a:p>
          <a:p>
            <a:pPr marL="165100" lvl="0" indent="0" algn="l" rtl="0">
              <a:lnSpc>
                <a:spcPct val="100000"/>
              </a:lnSpc>
              <a:spcBef>
                <a:spcPts val="0"/>
              </a:spcBef>
              <a:spcAft>
                <a:spcPts val="0"/>
              </a:spcAft>
              <a:buClr>
                <a:schemeClr val="accent3"/>
              </a:buClr>
              <a:buSzPts val="1000"/>
              <a:buNone/>
            </a:pPr>
            <a:r>
              <a:rPr lang="en-US"/>
              <a:t>East Point Business Park</a:t>
            </a:r>
            <a:endParaRPr/>
          </a:p>
          <a:p>
            <a:pPr marL="165100" lvl="0" indent="0" algn="l" rtl="0">
              <a:lnSpc>
                <a:spcPct val="100000"/>
              </a:lnSpc>
              <a:spcBef>
                <a:spcPts val="0"/>
              </a:spcBef>
              <a:spcAft>
                <a:spcPts val="0"/>
              </a:spcAft>
              <a:buClr>
                <a:schemeClr val="accent3"/>
              </a:buClr>
              <a:buSzPts val="1000"/>
              <a:buNone/>
            </a:pPr>
            <a:r>
              <a:rPr lang="en-US"/>
              <a:t>The Plaza, Dublin 3</a:t>
            </a:r>
            <a:endParaRPr/>
          </a:p>
          <a:p>
            <a:pPr marL="165100" lvl="0" indent="0" algn="l" rtl="0">
              <a:lnSpc>
                <a:spcPct val="100000"/>
              </a:lnSpc>
              <a:spcBef>
                <a:spcPts val="0"/>
              </a:spcBef>
              <a:spcAft>
                <a:spcPts val="0"/>
              </a:spcAft>
              <a:buClr>
                <a:schemeClr val="accent3"/>
              </a:buClr>
              <a:buSzPts val="1000"/>
              <a:buNone/>
            </a:pPr>
            <a:r>
              <a:rPr lang="en-US"/>
              <a:t>D03 E5R6</a:t>
            </a:r>
            <a:endParaRPr/>
          </a:p>
          <a:p>
            <a:pPr marL="165100" lvl="0" indent="0" algn="l" rtl="0">
              <a:lnSpc>
                <a:spcPct val="100000"/>
              </a:lnSpc>
              <a:spcBef>
                <a:spcPts val="0"/>
              </a:spcBef>
              <a:spcAft>
                <a:spcPts val="0"/>
              </a:spcAft>
              <a:buClr>
                <a:schemeClr val="accent3"/>
              </a:buClr>
              <a:buSzPts val="1000"/>
              <a:buNone/>
            </a:pPr>
            <a:endParaRPr/>
          </a:p>
          <a:p>
            <a:pPr marL="165100" lvl="0" indent="0" algn="l" rtl="0">
              <a:lnSpc>
                <a:spcPct val="100000"/>
              </a:lnSpc>
              <a:spcBef>
                <a:spcPts val="0"/>
              </a:spcBef>
              <a:spcAft>
                <a:spcPts val="0"/>
              </a:spcAft>
              <a:buClr>
                <a:schemeClr val="accent3"/>
              </a:buClr>
              <a:buSzPts val="1000"/>
              <a:buNone/>
            </a:pPr>
            <a:r>
              <a:rPr lang="en-US"/>
              <a:t>enterprise-ireland.com</a:t>
            </a:r>
            <a:br>
              <a:rPr lang="en-US"/>
            </a:br>
            <a:r>
              <a:rPr lang="en-US"/>
              <a:t>+353 (1) 727 2000</a:t>
            </a:r>
            <a:endParaRPr/>
          </a:p>
          <a:p>
            <a:pPr marL="165100" lvl="0" indent="0" algn="l" rtl="0">
              <a:lnSpc>
                <a:spcPct val="100000"/>
              </a:lnSpc>
              <a:spcBef>
                <a:spcPts val="0"/>
              </a:spcBef>
              <a:spcAft>
                <a:spcPts val="0"/>
              </a:spcAft>
              <a:buClr>
                <a:schemeClr val="accent3"/>
              </a:buClr>
              <a:buSzPts val="1000"/>
              <a:buNone/>
            </a:pPr>
            <a:endParaRPr/>
          </a:p>
          <a:p>
            <a:pPr marL="165100" lvl="0" indent="0" algn="l" rtl="0">
              <a:lnSpc>
                <a:spcPct val="100000"/>
              </a:lnSpc>
              <a:spcBef>
                <a:spcPts val="0"/>
              </a:spcBef>
              <a:spcAft>
                <a:spcPts val="0"/>
              </a:spcAft>
              <a:buClr>
                <a:schemeClr val="accent3"/>
              </a:buClr>
              <a:buSzPts val="1000"/>
              <a:buNone/>
            </a:pPr>
            <a:endParaRPr/>
          </a:p>
        </p:txBody>
      </p:sp>
      <p:pic>
        <p:nvPicPr>
          <p:cNvPr id="2" name="Picture 1">
            <a:extLst>
              <a:ext uri="{FF2B5EF4-FFF2-40B4-BE49-F238E27FC236}">
                <a16:creationId xmlns:a16="http://schemas.microsoft.com/office/drawing/2014/main" id="{45A3F146-E6B1-1C03-CAE4-853321D04627}"/>
              </a:ext>
            </a:extLst>
          </p:cNvPr>
          <p:cNvPicPr>
            <a:picLocks noChangeAspect="1"/>
          </p:cNvPicPr>
          <p:nvPr/>
        </p:nvPicPr>
        <p:blipFill>
          <a:blip r:embed="rId3"/>
          <a:stretch>
            <a:fillRect/>
          </a:stretch>
        </p:blipFill>
        <p:spPr>
          <a:xfrm>
            <a:off x="0" y="4419419"/>
            <a:ext cx="9144000" cy="716643"/>
          </a:xfrm>
          <a:prstGeom prst="rect">
            <a:avLst/>
          </a:prstGeom>
          <a:ln>
            <a:solidFill>
              <a:schemeClr val="bg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9EA23EE3-B76A-0CC4-9CC0-10AD54D8F827}"/>
            </a:ext>
          </a:extLst>
        </p:cNvPr>
        <p:cNvGrpSpPr/>
        <p:nvPr/>
      </p:nvGrpSpPr>
      <p:grpSpPr>
        <a:xfrm>
          <a:off x="0" y="0"/>
          <a:ext cx="0" cy="0"/>
          <a:chOff x="0" y="0"/>
          <a:chExt cx="0" cy="0"/>
        </a:xfrm>
      </p:grpSpPr>
      <p:sp>
        <p:nvSpPr>
          <p:cNvPr id="191" name="Google Shape;191;p5">
            <a:extLst>
              <a:ext uri="{FF2B5EF4-FFF2-40B4-BE49-F238E27FC236}">
                <a16:creationId xmlns:a16="http://schemas.microsoft.com/office/drawing/2014/main" id="{FB0C5758-8482-D725-C12C-C0BA7534C8B7}"/>
              </a:ext>
            </a:extLst>
          </p:cNvPr>
          <p:cNvSpPr txBox="1">
            <a:spLocks noGrp="1"/>
          </p:cNvSpPr>
          <p:nvPr>
            <p:ph type="title"/>
          </p:nvPr>
        </p:nvSpPr>
        <p:spPr>
          <a:xfrm>
            <a:off x="290525" y="446100"/>
            <a:ext cx="5491710" cy="572700"/>
          </a:xfrm>
          <a:prstGeom prst="rect">
            <a:avLst/>
          </a:prstGeom>
          <a:noFill/>
          <a:ln>
            <a:noFill/>
          </a:ln>
        </p:spPr>
        <p:txBody>
          <a:bodyPr spcFirstLastPara="1" wrap="square" lIns="228600" tIns="91425" rIns="221350" bIns="91425" anchor="t" anchorCtr="0">
            <a:noAutofit/>
          </a:bodyPr>
          <a:lstStyle/>
          <a:p>
            <a:r>
              <a:rPr lang="en-US"/>
              <a:t>What is new in the second call</a:t>
            </a:r>
          </a:p>
        </p:txBody>
      </p:sp>
      <p:sp>
        <p:nvSpPr>
          <p:cNvPr id="192" name="Google Shape;192;p5">
            <a:extLst>
              <a:ext uri="{FF2B5EF4-FFF2-40B4-BE49-F238E27FC236}">
                <a16:creationId xmlns:a16="http://schemas.microsoft.com/office/drawing/2014/main" id="{8DDE505A-1449-535B-48E9-FE50708BB099}"/>
              </a:ext>
            </a:extLst>
          </p:cNvPr>
          <p:cNvSpPr txBox="1">
            <a:spLocks noGrp="1"/>
          </p:cNvSpPr>
          <p:nvPr>
            <p:ph type="body" idx="2"/>
          </p:nvPr>
        </p:nvSpPr>
        <p:spPr>
          <a:xfrm>
            <a:off x="0" y="908139"/>
            <a:ext cx="7106082" cy="2918018"/>
          </a:xfrm>
          <a:prstGeom prst="rect">
            <a:avLst/>
          </a:prstGeom>
          <a:noFill/>
          <a:ln>
            <a:noFill/>
          </a:ln>
        </p:spPr>
        <p:txBody>
          <a:bodyPr spcFirstLastPara="1" wrap="square" lIns="108000" tIns="91425" rIns="220625" bIns="91425" anchor="t" anchorCtr="0">
            <a:noAutofit/>
          </a:bodyPr>
          <a:lstStyle/>
          <a:p>
            <a:pPr marL="393700" lvl="0">
              <a:buClr>
                <a:schemeClr val="accent5"/>
              </a:buClr>
              <a:buFont typeface="+mj-lt"/>
              <a:buAutoNum type="arabicPeriod"/>
            </a:pPr>
            <a:r>
              <a:rPr lang="en-US"/>
              <a:t>Shorter programme term: Programmes will be funded between 2027 and 2030 with 3 cohorts of participants trained through the academic years.</a:t>
            </a:r>
          </a:p>
          <a:p>
            <a:pPr marL="393700" lvl="0">
              <a:buClr>
                <a:schemeClr val="accent5"/>
              </a:buClr>
              <a:buFont typeface="+mj-lt"/>
              <a:buAutoNum type="arabicPeriod"/>
            </a:pPr>
            <a:endParaRPr lang="en-US"/>
          </a:p>
          <a:p>
            <a:pPr marL="393700" lvl="0">
              <a:buClr>
                <a:schemeClr val="accent5"/>
              </a:buClr>
              <a:buFont typeface="+mj-lt"/>
              <a:buAutoNum type="arabicPeriod"/>
            </a:pPr>
            <a:r>
              <a:rPr lang="en-US"/>
              <a:t>Different funding distribution across Ireland with funding similar to current Innovators’ Initiative programmes</a:t>
            </a:r>
            <a:endParaRPr lang="en-IE"/>
          </a:p>
          <a:p>
            <a:pPr marL="393700" lvl="0" algn="l" rtl="0">
              <a:lnSpc>
                <a:spcPct val="110000"/>
              </a:lnSpc>
              <a:spcBef>
                <a:spcPts val="0"/>
              </a:spcBef>
              <a:spcAft>
                <a:spcPts val="0"/>
              </a:spcAft>
              <a:buClr>
                <a:schemeClr val="accent5"/>
              </a:buClr>
              <a:buSzPts val="1000"/>
              <a:buFont typeface="+mj-lt"/>
              <a:buAutoNum type="arabicPeriod"/>
            </a:pPr>
            <a:endParaRPr lang="en-IE"/>
          </a:p>
          <a:p>
            <a:pPr marL="393700" lvl="0" algn="l" rtl="0">
              <a:lnSpc>
                <a:spcPct val="110000"/>
              </a:lnSpc>
              <a:spcBef>
                <a:spcPts val="0"/>
              </a:spcBef>
              <a:spcAft>
                <a:spcPts val="0"/>
              </a:spcAft>
              <a:buClr>
                <a:schemeClr val="accent5"/>
              </a:buClr>
              <a:buSzPts val="1000"/>
              <a:buFont typeface="+mj-lt"/>
              <a:buAutoNum type="arabicPeriod"/>
            </a:pPr>
            <a:r>
              <a:rPr lang="en-IE"/>
              <a:t>Mandatory STEP Alignment: All proposals must directly support the development or manufacturing of critical technologies under the Strategic Technologies for Europe Platform (STEP), including:</a:t>
            </a:r>
          </a:p>
          <a:p>
            <a:pPr marL="165100" lvl="0" indent="0" algn="l" rtl="0">
              <a:lnSpc>
                <a:spcPct val="110000"/>
              </a:lnSpc>
              <a:spcBef>
                <a:spcPts val="0"/>
              </a:spcBef>
              <a:spcAft>
                <a:spcPts val="0"/>
              </a:spcAft>
              <a:buClr>
                <a:schemeClr val="accent5"/>
              </a:buClr>
              <a:buSzPts val="1000"/>
            </a:pPr>
            <a:endParaRPr lang="en-IE"/>
          </a:p>
          <a:p>
            <a:pPr marL="336550" lvl="0" indent="-171450">
              <a:buClr>
                <a:schemeClr val="accent5"/>
              </a:buClr>
              <a:buFont typeface="Wingdings" panose="05000000000000000000" pitchFamily="2" charset="2"/>
              <a:buChar char="§"/>
            </a:pPr>
            <a:r>
              <a:rPr lang="en-US">
                <a:latin typeface="+mn-lt"/>
              </a:rPr>
              <a:t>Digital and deep technologies </a:t>
            </a:r>
          </a:p>
          <a:p>
            <a:pPr marL="336550" lvl="0" indent="-171450">
              <a:buClr>
                <a:schemeClr val="accent5"/>
              </a:buClr>
              <a:buFont typeface="Wingdings" panose="05000000000000000000" pitchFamily="2" charset="2"/>
              <a:buChar char="§"/>
            </a:pPr>
            <a:r>
              <a:rPr lang="en-IE">
                <a:latin typeface="+mn-lt"/>
              </a:rPr>
              <a:t>Clean and resource‑efficient technologies</a:t>
            </a:r>
          </a:p>
          <a:p>
            <a:pPr marL="336550" lvl="0" indent="-171450" algn="l" rtl="0">
              <a:lnSpc>
                <a:spcPct val="110000"/>
              </a:lnSpc>
              <a:spcBef>
                <a:spcPts val="0"/>
              </a:spcBef>
              <a:spcAft>
                <a:spcPts val="0"/>
              </a:spcAft>
              <a:buClr>
                <a:schemeClr val="accent5"/>
              </a:buClr>
              <a:buSzPts val="1000"/>
              <a:buFont typeface="Wingdings" panose="05000000000000000000" pitchFamily="2" charset="2"/>
              <a:buChar char="§"/>
            </a:pPr>
            <a:r>
              <a:rPr lang="en-IE">
                <a:latin typeface="+mn-lt"/>
              </a:rPr>
              <a:t>Biotechnology</a:t>
            </a:r>
          </a:p>
          <a:p>
            <a:pPr marL="336550" lvl="0" indent="-171450" algn="l" rtl="0">
              <a:lnSpc>
                <a:spcPct val="110000"/>
              </a:lnSpc>
              <a:spcBef>
                <a:spcPts val="0"/>
              </a:spcBef>
              <a:spcAft>
                <a:spcPts val="0"/>
              </a:spcAft>
              <a:buClr>
                <a:schemeClr val="accent5"/>
              </a:buClr>
              <a:buSzPts val="1000"/>
              <a:buFont typeface="Wingdings" panose="05000000000000000000" pitchFamily="2" charset="2"/>
              <a:buChar char="§"/>
            </a:pPr>
            <a:r>
              <a:rPr lang="en-IE">
                <a:latin typeface="+mn-lt"/>
              </a:rPr>
              <a:t>Defence technologies</a:t>
            </a:r>
          </a:p>
          <a:p>
            <a:pPr marL="336550" lvl="0" indent="-171450" algn="l" rtl="0">
              <a:lnSpc>
                <a:spcPct val="110000"/>
              </a:lnSpc>
              <a:spcBef>
                <a:spcPts val="0"/>
              </a:spcBef>
              <a:spcAft>
                <a:spcPts val="0"/>
              </a:spcAft>
              <a:buSzPts val="1000"/>
              <a:buFont typeface="Arial" panose="020B0604020202020204" pitchFamily="34" charset="0"/>
              <a:buChar char="•"/>
            </a:pPr>
            <a:endParaRPr lang="en-US">
              <a:latin typeface="+mn-lt"/>
            </a:endParaRPr>
          </a:p>
        </p:txBody>
      </p:sp>
      <p:pic>
        <p:nvPicPr>
          <p:cNvPr id="2" name="Picture 1">
            <a:extLst>
              <a:ext uri="{FF2B5EF4-FFF2-40B4-BE49-F238E27FC236}">
                <a16:creationId xmlns:a16="http://schemas.microsoft.com/office/drawing/2014/main" id="{F5108093-5B95-1F7C-17FB-6504F3A6048D}"/>
              </a:ext>
            </a:extLst>
          </p:cNvPr>
          <p:cNvPicPr>
            <a:picLocks noChangeAspect="1"/>
          </p:cNvPicPr>
          <p:nvPr/>
        </p:nvPicPr>
        <p:blipFill>
          <a:blip r:embed="rId3"/>
          <a:stretch>
            <a:fillRect/>
          </a:stretch>
        </p:blipFill>
        <p:spPr>
          <a:xfrm>
            <a:off x="0" y="4426857"/>
            <a:ext cx="9144000" cy="716643"/>
          </a:xfrm>
          <a:prstGeom prst="rect">
            <a:avLst/>
          </a:prstGeom>
          <a:ln>
            <a:solidFill>
              <a:schemeClr val="bg1"/>
            </a:solidFill>
          </a:ln>
        </p:spPr>
      </p:pic>
      <p:sp>
        <p:nvSpPr>
          <p:cNvPr id="7" name="Subtitle 6">
            <a:extLst>
              <a:ext uri="{FF2B5EF4-FFF2-40B4-BE49-F238E27FC236}">
                <a16:creationId xmlns:a16="http://schemas.microsoft.com/office/drawing/2014/main" id="{ECF4A706-2201-FC39-B6DE-953AAEFA33D5}"/>
              </a:ext>
            </a:extLst>
          </p:cNvPr>
          <p:cNvSpPr>
            <a:spLocks noGrp="1"/>
          </p:cNvSpPr>
          <p:nvPr>
            <p:ph type="subTitle" idx="1"/>
          </p:nvPr>
        </p:nvSpPr>
        <p:spPr/>
        <p:txBody>
          <a:bodyPr/>
          <a:lstStyle/>
          <a:p>
            <a:endParaRPr lang="en-IE"/>
          </a:p>
        </p:txBody>
      </p:sp>
    </p:spTree>
    <p:extLst>
      <p:ext uri="{BB962C8B-B14F-4D97-AF65-F5344CB8AC3E}">
        <p14:creationId xmlns:p14="http://schemas.microsoft.com/office/powerpoint/2010/main" val="1192466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94BF26E8-C0E8-13CB-D54B-9CCBAFE537C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16ED04C-CF50-D93F-6D66-2054509DB0E5}"/>
              </a:ext>
            </a:extLst>
          </p:cNvPr>
          <p:cNvPicPr>
            <a:picLocks noChangeAspect="1"/>
          </p:cNvPicPr>
          <p:nvPr/>
        </p:nvPicPr>
        <p:blipFill>
          <a:blip r:embed="rId3"/>
          <a:stretch>
            <a:fillRect/>
          </a:stretch>
        </p:blipFill>
        <p:spPr>
          <a:xfrm>
            <a:off x="0" y="4426857"/>
            <a:ext cx="9144000" cy="716643"/>
          </a:xfrm>
          <a:prstGeom prst="rect">
            <a:avLst/>
          </a:prstGeom>
          <a:ln>
            <a:solidFill>
              <a:schemeClr val="bg1"/>
            </a:solidFill>
          </a:ln>
        </p:spPr>
      </p:pic>
      <p:sp>
        <p:nvSpPr>
          <p:cNvPr id="6" name="Title 5">
            <a:extLst>
              <a:ext uri="{FF2B5EF4-FFF2-40B4-BE49-F238E27FC236}">
                <a16:creationId xmlns:a16="http://schemas.microsoft.com/office/drawing/2014/main" id="{93672128-0055-A97D-CFFD-6467C8F1CE1C}"/>
              </a:ext>
            </a:extLst>
          </p:cNvPr>
          <p:cNvSpPr>
            <a:spLocks noGrp="1"/>
          </p:cNvSpPr>
          <p:nvPr>
            <p:ph type="title"/>
          </p:nvPr>
        </p:nvSpPr>
        <p:spPr>
          <a:xfrm>
            <a:off x="290525" y="446100"/>
            <a:ext cx="6020628" cy="572700"/>
          </a:xfrm>
        </p:spPr>
        <p:txBody>
          <a:bodyPr/>
          <a:lstStyle/>
          <a:p>
            <a:r>
              <a:rPr lang="en-US">
                <a:latin typeface="Segoe UI"/>
              </a:rPr>
              <a:t>Programme term and timeline </a:t>
            </a:r>
            <a:br>
              <a:rPr lang="en-US">
                <a:latin typeface="Segoe UI"/>
              </a:rPr>
            </a:br>
            <a:endParaRPr lang="en-IE"/>
          </a:p>
        </p:txBody>
      </p:sp>
      <p:sp>
        <p:nvSpPr>
          <p:cNvPr id="7" name="Title 3284">
            <a:extLst>
              <a:ext uri="{FF2B5EF4-FFF2-40B4-BE49-F238E27FC236}">
                <a16:creationId xmlns:a16="http://schemas.microsoft.com/office/drawing/2014/main" id="{1B67CC3C-AFEC-17DF-8614-1CEBD2BD4832}"/>
              </a:ext>
            </a:extLst>
          </p:cNvPr>
          <p:cNvSpPr>
            <a:spLocks noGrp="1"/>
          </p:cNvSpPr>
          <p:nvPr/>
        </p:nvSpPr>
        <p:spPr>
          <a:xfrm>
            <a:off x="868900" y="910672"/>
            <a:ext cx="7406200" cy="531387"/>
          </a:xfrm>
          <a:prstGeom prst="rect">
            <a:avLst/>
          </a:prstGeom>
          <a:noFill/>
          <a:ln>
            <a:noFill/>
          </a:ln>
        </p:spPr>
        <p:txBody>
          <a:bodyPr spcFirstLastPara="1" wrap="square" lIns="228600" tIns="91425" rIns="22135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Arial"/>
              <a:buNone/>
              <a:defRPr sz="2500" b="1" i="0" u="none" strike="noStrike" cap="none">
                <a:solidFill>
                  <a:schemeClr val="accent4"/>
                </a:solidFill>
                <a:latin typeface="Arial"/>
                <a:ea typeface="Arial"/>
                <a:cs typeface="Arial"/>
                <a:sym typeface="Arial"/>
              </a:defRPr>
            </a:lvl1pPr>
            <a:lvl2pPr marR="0" lvl="1" algn="l" rtl="0">
              <a:lnSpc>
                <a:spcPct val="100000"/>
              </a:lnSpc>
              <a:spcBef>
                <a:spcPts val="0"/>
              </a:spcBef>
              <a:spcAft>
                <a:spcPts val="0"/>
              </a:spcAft>
              <a:buClr>
                <a:srgbClr val="000000"/>
              </a:buClr>
              <a:buSzPts val="2000"/>
              <a:buFont typeface="Arial"/>
              <a:buNone/>
              <a:defRPr sz="20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000"/>
              <a:buFont typeface="Arial"/>
              <a:buNone/>
              <a:defRPr sz="20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000"/>
              <a:buFont typeface="Arial"/>
              <a:buNone/>
              <a:defRPr sz="20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000"/>
              <a:buFont typeface="Arial"/>
              <a:buNone/>
              <a:defRPr sz="20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000"/>
              <a:buFont typeface="Arial"/>
              <a:buNone/>
              <a:defRPr sz="20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000"/>
              <a:buFont typeface="Arial"/>
              <a:buNone/>
              <a:defRPr sz="20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000"/>
              <a:buFont typeface="Arial"/>
              <a:buNone/>
              <a:defRPr sz="20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000"/>
              <a:buFont typeface="Arial"/>
              <a:buNone/>
              <a:defRPr sz="2000" b="1" i="0" u="none" strike="noStrike" cap="none">
                <a:solidFill>
                  <a:srgbClr val="000000"/>
                </a:solidFill>
                <a:latin typeface="Arial"/>
                <a:ea typeface="Arial"/>
                <a:cs typeface="Arial"/>
                <a:sym typeface="Arial"/>
              </a:defRPr>
            </a:lvl9pPr>
          </a:lstStyle>
          <a:p>
            <a:endParaRPr lang="en-US">
              <a:latin typeface="Segoe UI"/>
            </a:endParaRPr>
          </a:p>
        </p:txBody>
      </p:sp>
      <p:graphicFrame>
        <p:nvGraphicFramePr>
          <p:cNvPr id="8" name="Diagram 7">
            <a:extLst>
              <a:ext uri="{FF2B5EF4-FFF2-40B4-BE49-F238E27FC236}">
                <a16:creationId xmlns:a16="http://schemas.microsoft.com/office/drawing/2014/main" id="{C13410A9-3DD1-8B5A-AEB3-A19A4D95981E}"/>
              </a:ext>
            </a:extLst>
          </p:cNvPr>
          <p:cNvGraphicFramePr/>
          <p:nvPr>
            <p:extLst>
              <p:ext uri="{D42A27DB-BD31-4B8C-83A1-F6EECF244321}">
                <p14:modId xmlns:p14="http://schemas.microsoft.com/office/powerpoint/2010/main" val="1802707583"/>
              </p:ext>
            </p:extLst>
          </p:nvPr>
        </p:nvGraphicFramePr>
        <p:xfrm>
          <a:off x="540252" y="1212273"/>
          <a:ext cx="3057730" cy="27202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3749">
            <a:extLst>
              <a:ext uri="{FF2B5EF4-FFF2-40B4-BE49-F238E27FC236}">
                <a16:creationId xmlns:a16="http://schemas.microsoft.com/office/drawing/2014/main" id="{814F5E7B-7F4F-3B7E-3BD1-3DCDC9EA7791}"/>
              </a:ext>
            </a:extLst>
          </p:cNvPr>
          <p:cNvSpPr txBox="1"/>
          <p:nvPr/>
        </p:nvSpPr>
        <p:spPr>
          <a:xfrm>
            <a:off x="3834768" y="1268099"/>
            <a:ext cx="3422504"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Char char="•"/>
            </a:pPr>
            <a:r>
              <a:rPr lang="en-US" sz="1200">
                <a:latin typeface="+mn-lt"/>
              </a:rPr>
              <a:t>Programme term is four years, 2027-2030 including a mid-term review.</a:t>
            </a:r>
          </a:p>
          <a:p>
            <a:pPr marL="285750" indent="-285750">
              <a:buChar char="•"/>
            </a:pPr>
            <a:endParaRPr lang="en-US" sz="1200">
              <a:latin typeface="+mn-lt"/>
            </a:endParaRPr>
          </a:p>
          <a:p>
            <a:pPr marL="285750" indent="-285750">
              <a:buChar char="•"/>
            </a:pPr>
            <a:r>
              <a:rPr lang="en-US" sz="1200">
                <a:latin typeface="+mn-lt"/>
              </a:rPr>
              <a:t>Expenditures processed until end of calendar year for each participant cohort.</a:t>
            </a:r>
          </a:p>
          <a:p>
            <a:endParaRPr lang="en-US" sz="1200">
              <a:latin typeface="+mn-lt"/>
            </a:endParaRPr>
          </a:p>
        </p:txBody>
      </p:sp>
      <p:sp>
        <p:nvSpPr>
          <p:cNvPr id="11" name="Subtitle 10">
            <a:extLst>
              <a:ext uri="{FF2B5EF4-FFF2-40B4-BE49-F238E27FC236}">
                <a16:creationId xmlns:a16="http://schemas.microsoft.com/office/drawing/2014/main" id="{69CD5109-0C99-18FA-1F88-BD2677E8466A}"/>
              </a:ext>
            </a:extLst>
          </p:cNvPr>
          <p:cNvSpPr>
            <a:spLocks noGrp="1"/>
          </p:cNvSpPr>
          <p:nvPr>
            <p:ph type="subTitle" idx="1"/>
          </p:nvPr>
        </p:nvSpPr>
        <p:spPr/>
        <p:txBody>
          <a:bodyPr/>
          <a:lstStyle/>
          <a:p>
            <a:endParaRPr lang="en-IE"/>
          </a:p>
        </p:txBody>
      </p:sp>
    </p:spTree>
    <p:extLst>
      <p:ext uri="{BB962C8B-B14F-4D97-AF65-F5344CB8AC3E}">
        <p14:creationId xmlns:p14="http://schemas.microsoft.com/office/powerpoint/2010/main" val="260325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778C939E-1C09-3C9E-7493-06039F394CF3}"/>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EEBB8BB-7B23-81BE-7B76-CBF190BDC218}"/>
              </a:ext>
            </a:extLst>
          </p:cNvPr>
          <p:cNvSpPr>
            <a:spLocks noGrp="1"/>
          </p:cNvSpPr>
          <p:nvPr>
            <p:ph type="body" idx="2"/>
          </p:nvPr>
        </p:nvSpPr>
        <p:spPr>
          <a:xfrm flipH="1">
            <a:off x="4687003" y="3605283"/>
            <a:ext cx="1767488" cy="716643"/>
          </a:xfrm>
          <a:prstGeom prst="curvedUpArrow">
            <a:avLst>
              <a:gd name="adj1" fmla="val 25000"/>
              <a:gd name="adj2" fmla="val 50000"/>
              <a:gd name="adj3" fmla="val 2579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IE"/>
          </a:p>
        </p:txBody>
      </p:sp>
      <p:sp>
        <p:nvSpPr>
          <p:cNvPr id="5" name="Arrow: Curved Up 4">
            <a:extLst>
              <a:ext uri="{FF2B5EF4-FFF2-40B4-BE49-F238E27FC236}">
                <a16:creationId xmlns:a16="http://schemas.microsoft.com/office/drawing/2014/main" id="{CCBFD987-16B9-D2D0-F9DE-D7673FC108C8}"/>
              </a:ext>
            </a:extLst>
          </p:cNvPr>
          <p:cNvSpPr/>
          <p:nvPr/>
        </p:nvSpPr>
        <p:spPr>
          <a:xfrm rot="10581058">
            <a:off x="4467937" y="940984"/>
            <a:ext cx="1910207" cy="783106"/>
          </a:xfrm>
          <a:prstGeom prst="curvedUpArrow">
            <a:avLst>
              <a:gd name="adj1" fmla="val 25000"/>
              <a:gd name="adj2" fmla="val 50000"/>
              <a:gd name="adj3" fmla="val 2579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91" name="Google Shape;191;p5">
            <a:extLst>
              <a:ext uri="{FF2B5EF4-FFF2-40B4-BE49-F238E27FC236}">
                <a16:creationId xmlns:a16="http://schemas.microsoft.com/office/drawing/2014/main" id="{C17069C7-50E4-7901-15C8-2B796100856D}"/>
              </a:ext>
            </a:extLst>
          </p:cNvPr>
          <p:cNvSpPr txBox="1">
            <a:spLocks noGrp="1"/>
          </p:cNvSpPr>
          <p:nvPr>
            <p:ph type="title"/>
          </p:nvPr>
        </p:nvSpPr>
        <p:spPr>
          <a:xfrm>
            <a:off x="290525" y="446100"/>
            <a:ext cx="5491710" cy="572700"/>
          </a:xfrm>
          <a:prstGeom prst="rect">
            <a:avLst/>
          </a:prstGeom>
          <a:noFill/>
          <a:ln>
            <a:noFill/>
          </a:ln>
        </p:spPr>
        <p:txBody>
          <a:bodyPr spcFirstLastPara="1" wrap="square" lIns="228600" tIns="91425" rIns="221350" bIns="91425" anchor="t" anchorCtr="0">
            <a:noAutofit/>
          </a:bodyPr>
          <a:lstStyle/>
          <a:p>
            <a:r>
              <a:rPr lang="en-US"/>
              <a:t>How is the funding distributed</a:t>
            </a:r>
          </a:p>
        </p:txBody>
      </p:sp>
      <p:pic>
        <p:nvPicPr>
          <p:cNvPr id="2" name="Picture 1">
            <a:extLst>
              <a:ext uri="{FF2B5EF4-FFF2-40B4-BE49-F238E27FC236}">
                <a16:creationId xmlns:a16="http://schemas.microsoft.com/office/drawing/2014/main" id="{67922A55-AC5A-332A-19B2-672C03D78B14}"/>
              </a:ext>
            </a:extLst>
          </p:cNvPr>
          <p:cNvPicPr>
            <a:picLocks noChangeAspect="1"/>
          </p:cNvPicPr>
          <p:nvPr/>
        </p:nvPicPr>
        <p:blipFill>
          <a:blip r:embed="rId3"/>
          <a:stretch>
            <a:fillRect/>
          </a:stretch>
        </p:blipFill>
        <p:spPr>
          <a:xfrm>
            <a:off x="0" y="4426857"/>
            <a:ext cx="9144000" cy="716643"/>
          </a:xfrm>
          <a:prstGeom prst="rect">
            <a:avLst/>
          </a:prstGeom>
          <a:ln>
            <a:solidFill>
              <a:schemeClr val="bg1"/>
            </a:solidFill>
          </a:ln>
        </p:spPr>
      </p:pic>
      <p:pic>
        <p:nvPicPr>
          <p:cNvPr id="3" name="Picture 2">
            <a:extLst>
              <a:ext uri="{FF2B5EF4-FFF2-40B4-BE49-F238E27FC236}">
                <a16:creationId xmlns:a16="http://schemas.microsoft.com/office/drawing/2014/main" id="{63C9D55B-7FFC-9378-E7ED-50F6C0EC5FE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570748" y="286762"/>
            <a:ext cx="3430789" cy="3676843"/>
          </a:xfrm>
          <a:prstGeom prst="rect">
            <a:avLst/>
          </a:prstGeom>
        </p:spPr>
      </p:pic>
      <p:sp>
        <p:nvSpPr>
          <p:cNvPr id="8" name="Rectangle: Rounded Corners 7">
            <a:extLst>
              <a:ext uri="{FF2B5EF4-FFF2-40B4-BE49-F238E27FC236}">
                <a16:creationId xmlns:a16="http://schemas.microsoft.com/office/drawing/2014/main" id="{7225EBA1-CAFF-43F4-EADB-265CC787A6A8}"/>
              </a:ext>
            </a:extLst>
          </p:cNvPr>
          <p:cNvSpPr/>
          <p:nvPr/>
        </p:nvSpPr>
        <p:spPr>
          <a:xfrm>
            <a:off x="289800" y="1889015"/>
            <a:ext cx="4635269" cy="716643"/>
          </a:xfrm>
          <a:prstGeom prst="roundRect">
            <a:avLst/>
          </a:prstGeom>
          <a:noFill/>
          <a:ln w="508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Rounded Corners 8">
            <a:extLst>
              <a:ext uri="{FF2B5EF4-FFF2-40B4-BE49-F238E27FC236}">
                <a16:creationId xmlns:a16="http://schemas.microsoft.com/office/drawing/2014/main" id="{A360249B-2ED3-8098-B946-AF91853153FA}"/>
              </a:ext>
            </a:extLst>
          </p:cNvPr>
          <p:cNvSpPr/>
          <p:nvPr/>
        </p:nvSpPr>
        <p:spPr>
          <a:xfrm>
            <a:off x="289801" y="2802682"/>
            <a:ext cx="4635268" cy="716643"/>
          </a:xfrm>
          <a:prstGeom prst="roundRect">
            <a:avLst/>
          </a:prstGeom>
          <a:noFill/>
          <a:ln w="508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id="{5C1387E5-B454-1ADC-19CF-879E3F1C96CC}"/>
              </a:ext>
            </a:extLst>
          </p:cNvPr>
          <p:cNvSpPr txBox="1"/>
          <p:nvPr/>
        </p:nvSpPr>
        <p:spPr>
          <a:xfrm>
            <a:off x="355054" y="2089702"/>
            <a:ext cx="4504759" cy="307777"/>
          </a:xfrm>
          <a:prstGeom prst="rect">
            <a:avLst/>
          </a:prstGeom>
          <a:noFill/>
        </p:spPr>
        <p:txBody>
          <a:bodyPr wrap="none" rtlCol="0">
            <a:spAutoFit/>
          </a:bodyPr>
          <a:lstStyle/>
          <a:p>
            <a:r>
              <a:rPr lang="en-IE"/>
              <a:t>1 Programme in the NWRA with €3.5 million in funding</a:t>
            </a:r>
          </a:p>
        </p:txBody>
      </p:sp>
      <p:sp>
        <p:nvSpPr>
          <p:cNvPr id="12" name="TextBox 11">
            <a:extLst>
              <a:ext uri="{FF2B5EF4-FFF2-40B4-BE49-F238E27FC236}">
                <a16:creationId xmlns:a16="http://schemas.microsoft.com/office/drawing/2014/main" id="{1A88135D-8BCF-0030-97C7-96A7709B292C}"/>
              </a:ext>
            </a:extLst>
          </p:cNvPr>
          <p:cNvSpPr txBox="1"/>
          <p:nvPr/>
        </p:nvSpPr>
        <p:spPr>
          <a:xfrm>
            <a:off x="464859" y="3007114"/>
            <a:ext cx="4285147" cy="307777"/>
          </a:xfrm>
          <a:prstGeom prst="rect">
            <a:avLst/>
          </a:prstGeom>
          <a:noFill/>
        </p:spPr>
        <p:txBody>
          <a:bodyPr wrap="none" rtlCol="0">
            <a:spAutoFit/>
          </a:bodyPr>
          <a:lstStyle/>
          <a:p>
            <a:r>
              <a:rPr lang="en-IE"/>
              <a:t>2 Programmes in the SEM with €7 million in funding</a:t>
            </a:r>
          </a:p>
        </p:txBody>
      </p:sp>
    </p:spTree>
    <p:extLst>
      <p:ext uri="{BB962C8B-B14F-4D97-AF65-F5344CB8AC3E}">
        <p14:creationId xmlns:p14="http://schemas.microsoft.com/office/powerpoint/2010/main" val="1036306908"/>
      </p:ext>
    </p:extLst>
  </p:cSld>
  <p:clrMapOvr>
    <a:masterClrMapping/>
  </p:clrMapOvr>
</p:sld>
</file>

<file path=ppt/theme/theme1.xml><?xml version="1.0" encoding="utf-8"?>
<a:theme xmlns:a="http://schemas.openxmlformats.org/drawingml/2006/main" name="Enterprise Ireland Brand Theme">
  <a:themeElements>
    <a:clrScheme name="Enterprise Ireland Brand Colours">
      <a:dk1>
        <a:srgbClr val="000000"/>
      </a:dk1>
      <a:lt1>
        <a:srgbClr val="FFFFFF"/>
      </a:lt1>
      <a:dk2>
        <a:srgbClr val="001D17"/>
      </a:dk2>
      <a:lt2>
        <a:srgbClr val="99FFCC"/>
      </a:lt2>
      <a:accent1>
        <a:srgbClr val="99FFCC"/>
      </a:accent1>
      <a:accent2>
        <a:srgbClr val="00804B"/>
      </a:accent2>
      <a:accent3>
        <a:srgbClr val="00DC75"/>
      </a:accent3>
      <a:accent4>
        <a:srgbClr val="008577"/>
      </a:accent4>
      <a:accent5>
        <a:srgbClr val="004C40"/>
      </a:accent5>
      <a:accent6>
        <a:srgbClr val="001D17"/>
      </a:accent6>
      <a:hlink>
        <a:srgbClr val="00DC75"/>
      </a:hlink>
      <a:folHlink>
        <a:srgbClr val="00857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Office Theme">
  <a:themeElements>
    <a:clrScheme name="Custom 2">
      <a:dk1>
        <a:sysClr val="windowText" lastClr="000000"/>
      </a:dk1>
      <a:lt1>
        <a:sysClr val="window" lastClr="FFFFFF"/>
      </a:lt1>
      <a:dk2>
        <a:srgbClr val="44546A"/>
      </a:dk2>
      <a:lt2>
        <a:srgbClr val="E5E4E2"/>
      </a:lt2>
      <a:accent1>
        <a:srgbClr val="FFC817"/>
      </a:accent1>
      <a:accent2>
        <a:srgbClr val="0D47C9"/>
      </a:accent2>
      <a:accent3>
        <a:srgbClr val="3ED9C9"/>
      </a:accent3>
      <a:accent4>
        <a:srgbClr val="082B7A"/>
      </a:accent4>
      <a:accent5>
        <a:srgbClr val="A5C138"/>
      </a:accent5>
      <a:accent6>
        <a:srgbClr val="FD860F"/>
      </a:accent6>
      <a:hlink>
        <a:srgbClr val="5ADDD0"/>
      </a:hlink>
      <a:folHlink>
        <a:srgbClr val="B1EFE9"/>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4.xml><?xml version="1.0" encoding="utf-8"?>
<a:theme xmlns:a="http://schemas.openxmlformats.org/drawingml/2006/main" name="2_Office Theme">
  <a:themeElements>
    <a:clrScheme name="Custom 1">
      <a:dk1>
        <a:srgbClr val="000000"/>
      </a:dk1>
      <a:lt1>
        <a:srgbClr val="FFFFFF"/>
      </a:lt1>
      <a:dk2>
        <a:srgbClr val="284F80"/>
      </a:dk2>
      <a:lt2>
        <a:srgbClr val="FFFFFF"/>
      </a:lt2>
      <a:accent1>
        <a:srgbClr val="D90727"/>
      </a:accent1>
      <a:accent2>
        <a:srgbClr val="00A2FF"/>
      </a:accent2>
      <a:accent3>
        <a:srgbClr val="EEAF00"/>
      </a:accent3>
      <a:accent4>
        <a:srgbClr val="326194"/>
      </a:accent4>
      <a:accent5>
        <a:srgbClr val="6C98C1"/>
      </a:accent5>
      <a:accent6>
        <a:srgbClr val="8C2B3E"/>
      </a:accent6>
      <a:hlink>
        <a:srgbClr val="284F80"/>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fa7e284-b855-4230-8bc5-f2ef79ea3d22">
      <Terms xmlns="http://schemas.microsoft.com/office/infopath/2007/PartnerControls"/>
    </lcf76f155ced4ddcb4097134ff3c332f>
    <TaxCatchAll xmlns="1ac90536-55b9-4aa9-8de3-1271fefeb66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4657F67B08FF44BD11174A65062A43" ma:contentTypeVersion="17" ma:contentTypeDescription="Create a new document." ma:contentTypeScope="" ma:versionID="c27e7c2270319323f5e9212bcfa184e8">
  <xsd:schema xmlns:xsd="http://www.w3.org/2001/XMLSchema" xmlns:xs="http://www.w3.org/2001/XMLSchema" xmlns:p="http://schemas.microsoft.com/office/2006/metadata/properties" xmlns:ns2="ffa7e284-b855-4230-8bc5-f2ef79ea3d22" xmlns:ns3="1ac90536-55b9-4aa9-8de3-1271fefeb66a" targetNamespace="http://schemas.microsoft.com/office/2006/metadata/properties" ma:root="true" ma:fieldsID="a36fe8f797e99b2d0c89b6f453142c68" ns2:_="" ns3:_="">
    <xsd:import namespace="ffa7e284-b855-4230-8bc5-f2ef79ea3d22"/>
    <xsd:import namespace="1ac90536-55b9-4aa9-8de3-1271fefeb66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a7e284-b855-4230-8bc5-f2ef79ea3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9f7c7a3-53c4-4afb-8451-c4d558f2c4e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c90536-55b9-4aa9-8de3-1271fefeb66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90cd2618-e75f-416d-b32f-8a2e3a478378}" ma:internalName="TaxCatchAll" ma:showField="CatchAllData" ma:web="1ac90536-55b9-4aa9-8de3-1271fefeb66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D526AB-5958-4E6A-B468-CCA25EE965D6}">
  <ds:schemaRefs>
    <ds:schemaRef ds:uri="1ac90536-55b9-4aa9-8de3-1271fefeb66a"/>
    <ds:schemaRef ds:uri="ffa7e284-b855-4230-8bc5-f2ef79ea3d2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333B4F2-4FAF-4812-B683-A92626BE6A1B}">
  <ds:schemaRefs>
    <ds:schemaRef ds:uri="1ac90536-55b9-4aa9-8de3-1271fefeb66a"/>
    <ds:schemaRef ds:uri="ffa7e284-b855-4230-8bc5-f2ef79ea3d2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64877A6-1B22-4651-B1B3-AF39EC1945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4525</Words>
  <Application>Microsoft Office PowerPoint</Application>
  <PresentationFormat>On-screen Show (16:9)</PresentationFormat>
  <Paragraphs>613</Paragraphs>
  <Slides>64</Slides>
  <Notes>51</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64</vt:i4>
      </vt:variant>
    </vt:vector>
  </HeadingPairs>
  <TitlesOfParts>
    <vt:vector size="81" baseType="lpstr">
      <vt:lpstr>Aptos</vt:lpstr>
      <vt:lpstr>Aptos Display</vt:lpstr>
      <vt:lpstr>Arial</vt:lpstr>
      <vt:lpstr>Calibri</vt:lpstr>
      <vt:lpstr>Courier New</vt:lpstr>
      <vt:lpstr>EC Square Sans Cond Pro</vt:lpstr>
      <vt:lpstr>EC Square Sans Pro</vt:lpstr>
      <vt:lpstr>EC Square Sans Pro Medium</vt:lpstr>
      <vt:lpstr>Helvetica Neue</vt:lpstr>
      <vt:lpstr>IBM Plex Sans Condensed</vt:lpstr>
      <vt:lpstr>Segoe UI</vt:lpstr>
      <vt:lpstr>Tahoma</vt:lpstr>
      <vt:lpstr>Wingdings</vt:lpstr>
      <vt:lpstr>Enterprise Ireland Brand Theme</vt:lpstr>
      <vt:lpstr>office theme</vt:lpstr>
      <vt:lpstr>1_Office Theme</vt:lpstr>
      <vt:lpstr>2_Office Theme</vt:lpstr>
      <vt:lpstr>Innovators’ Initiative II - STEP</vt:lpstr>
      <vt:lpstr>Contents</vt:lpstr>
      <vt:lpstr>Welcome &amp; Introduction to the Innovators’ Initiative </vt:lpstr>
      <vt:lpstr>Innovators’ Initiative II – STEP : Programme Overview </vt:lpstr>
      <vt:lpstr>What is the Innovators Initiative</vt:lpstr>
      <vt:lpstr>Current Programmes</vt:lpstr>
      <vt:lpstr>What is new in the second call</vt:lpstr>
      <vt:lpstr>Programme term and timeline  </vt:lpstr>
      <vt:lpstr>How is the funding distributed</vt:lpstr>
      <vt:lpstr>Programme implementation timeline</vt:lpstr>
      <vt:lpstr>Key Takeaways for Applicants</vt:lpstr>
      <vt:lpstr>STEP Priorities &amp; Alignment Requirements</vt:lpstr>
      <vt:lpstr>Strategic Technologies  for Europe Platform (STEP)</vt:lpstr>
      <vt:lpstr>In a nutshell</vt:lpstr>
      <vt:lpstr>Mobilising funds  towards STEP </vt:lpstr>
      <vt:lpstr>11 EU programmes support STEP</vt:lpstr>
      <vt:lpstr>STEP Scope</vt:lpstr>
      <vt:lpstr>Scope</vt:lpstr>
      <vt:lpstr>Development and manufacturing in the EU </vt:lpstr>
      <vt:lpstr>PowerPoint Presentation</vt:lpstr>
      <vt:lpstr>PowerPoint Presentation</vt:lpstr>
      <vt:lpstr>Digital and deep technologies </vt:lpstr>
      <vt:lpstr>Clean and resource efficient technologies 1/2</vt:lpstr>
      <vt:lpstr>Clean and resource efficient technologies 2/2</vt:lpstr>
      <vt:lpstr>Biotechnologies</vt:lpstr>
      <vt:lpstr>Defence technologies</vt:lpstr>
      <vt:lpstr>Practical examples – Electric vehicles</vt:lpstr>
      <vt:lpstr>Is my project aligned with STEP? self assessment</vt:lpstr>
      <vt:lpstr>Common misunderstandings on STEP scope</vt:lpstr>
      <vt:lpstr>The STEP Portal</vt:lpstr>
      <vt:lpstr>Portal : Central access point for users</vt:lpstr>
      <vt:lpstr>STEP Stories – digital and deep tech (ERDF)</vt:lpstr>
      <vt:lpstr>STEP Stories – clean/resource efficient tech (JTF)</vt:lpstr>
      <vt:lpstr>STEP Stories –  biotechnologies (EU4Health)</vt:lpstr>
      <vt:lpstr>STEP Stories – skills for critical technologies </vt:lpstr>
      <vt:lpstr>Thank you</vt:lpstr>
      <vt:lpstr>ERDF Funding Framework Overview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Lessons Learned from Current Programmes</vt:lpstr>
      <vt:lpstr>Lessons Learned Innovator’s Initiative 19th March 2026</vt:lpstr>
      <vt:lpstr>PG Dip in Cybersecurity Innovation</vt:lpstr>
      <vt:lpstr>Effective programme design </vt:lpstr>
      <vt:lpstr>Immersive learning environments </vt:lpstr>
      <vt:lpstr>Ecosystem Partners</vt:lpstr>
      <vt:lpstr>Immersive Environment Partners</vt:lpstr>
      <vt:lpstr>Innovation Partners &amp;  Advisory Bords</vt:lpstr>
      <vt:lpstr>Overall experience of participants</vt:lpstr>
      <vt:lpstr>Questions????</vt:lpstr>
      <vt:lpstr>Q&amp;A Session </vt:lpstr>
      <vt:lpstr>Q and A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title goes here</dc:title>
  <dc:creator>Hovsepyan, Andrea-Armine</dc:creator>
  <cp:lastModifiedBy>Hovsepyan, Andrea-Armine</cp:lastModifiedBy>
  <cp:revision>2</cp:revision>
  <dcterms:modified xsi:type="dcterms:W3CDTF">2026-03-25T09:20:35Z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0x010100CD4657F67B08FF44BD11174A65062A43</vt:lpwstr>
  </property>
  <property fmtid="{D5CDD505-2E9C-101B-9397-08002B2CF9AE}" pid="3" name="MediaServiceImageTags">
    <vt:lpwstr/>
  </property>
  <property fmtid="{D5CDD505-2E9C-101B-9397-08002B2CF9AE}" pid="4" name="_AdHocReviewCycleID">
    <vt:i4>-529970892</vt:i4>
  </property>
  <property fmtid="{D5CDD505-2E9C-101B-9397-08002B2CF9AE}" pid="5" name="_NewReviewCycle">
    <vt:lpwstr/>
  </property>
  <property fmtid="{D5CDD505-2E9C-101B-9397-08002B2CF9AE}" pid="6" name="_EmailSubject">
    <vt:lpwstr>Innovator's initiative page on EI corporate website</vt:lpwstr>
  </property>
  <property fmtid="{D5CDD505-2E9C-101B-9397-08002B2CF9AE}" pid="7" name="_AuthorEmail">
    <vt:lpwstr>Andrea-Armine.Hovsepyan@enterprise-ireland.com</vt:lpwstr>
  </property>
  <property fmtid="{D5CDD505-2E9C-101B-9397-08002B2CF9AE}" pid="8" name="_AuthorEmailDisplayName">
    <vt:lpwstr>Hovsepyan, Andrea-Armine</vt:lpwstr>
  </property>
  <property fmtid="{D5CDD505-2E9C-101B-9397-08002B2CF9AE}" pid="9" name="_PreviousAdHocReviewCycleID">
    <vt:i4>1083316286</vt:i4>
  </property>
</Properties>
</file>