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4"/>
    <p:sldMasterId id="2147483660" r:id="rId5"/>
  </p:sldMasterIdLst>
  <p:notesMasterIdLst>
    <p:notesMasterId r:id="rId24"/>
  </p:notesMasterIdLst>
  <p:sldIdLst>
    <p:sldId id="2147481292" r:id="rId6"/>
    <p:sldId id="2147481298" r:id="rId7"/>
    <p:sldId id="2147481328" r:id="rId8"/>
    <p:sldId id="2147481329" r:id="rId9"/>
    <p:sldId id="2147481300" r:id="rId10"/>
    <p:sldId id="2147481327" r:id="rId11"/>
    <p:sldId id="2147481325" r:id="rId12"/>
    <p:sldId id="2147481324" r:id="rId13"/>
    <p:sldId id="2147481335" r:id="rId14"/>
    <p:sldId id="2147481330" r:id="rId15"/>
    <p:sldId id="2147481334" r:id="rId16"/>
    <p:sldId id="2147481321" r:id="rId17"/>
    <p:sldId id="2147481322" r:id="rId18"/>
    <p:sldId id="2147481323" r:id="rId19"/>
    <p:sldId id="2147481318" r:id="rId20"/>
    <p:sldId id="2147481336" r:id="rId21"/>
    <p:sldId id="2147481320" r:id="rId22"/>
    <p:sldId id="305" r:id="rId23"/>
  </p:sldIdLst>
  <p:sldSz cx="12192000" cy="6858000"/>
  <p:notesSz cx="6858000" cy="9144000"/>
  <p:custDataLst>
    <p:tags r:id="rId25"/>
  </p:custData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200D0B-9979-54D2-B56A-310803727A71}" name="Paul Rodgers (IE)" initials="PR" userId="S::paul.rodgers@pwc.com::eae8b98c-12f0-409b-a2cb-8bb88e85c75e" providerId="AD"/>
  <p188:author id="{AE8E7A0D-30C8-5284-1E57-A70323FB1568}" name="Ben Twomey (IE)" initials="" userId="S::ben.twomey@pwc.com::6504491b-f3f3-4ac9-a3a5-22c8fff557fa" providerId="AD"/>
  <p188:author id="{F026F10F-0707-65E9-30B5-233373525828}" name="Peter Reilly (IE)" initials="" userId="S::peter.reilly@pwc.com::cca665ed-7050-4cd6-a544-95d89f6cee7f" providerId="AD"/>
  <p188:author id="{8A202F12-DA49-BE2C-C64C-21E449297868}" name="Sean Kane (IE)" initials="S(" userId="S::sean.kane@pwc.com::20118e4b-1564-4871-8bc0-49100e9bba37" providerId="AD"/>
  <p188:author id="{F032EA64-F2D1-3370-AD02-C6291545A655}" name="Elyse Clonan (US)" initials="E(" userId="S::elyse.clonan@pwc.com::ccb01a14-b01d-46a4-bfdd-fc4f0d220621" providerId="AD"/>
  <p188:author id="{9FF40E6F-EA4F-4EC0-C8BC-939D65236BE3}" name="Sophie Lodola (IE)" initials="S(" userId="S::sophie.x.lodola@pwc.com::a1bb3a9e-b1e5-4634-ac55-3cd94e7d38b6" providerId="AD"/>
  <p188:author id="{68CCED80-D1E6-8FE1-4A33-974E0C71CDE6}" name="Erika Kirslis (US)" initials="E(" userId="S::erika.l.kirslis@pwc.com::9b3c6fbe-43e9-4e11-adc3-c1eb885b3c64" providerId="AD"/>
  <p188:author id="{13A8D684-03A9-2F52-B2C2-97D629FAF0ED}" name="Gavin Williams (IE)" initials="" userId="S::gavin.a.williams@pwc.com::8d2831ef-3ae0-46d3-aeaa-d853d0552ba3" providerId="AD"/>
  <p188:author id="{9A318DC2-891E-61CF-A56F-4F9845F9345C}" name="David Lusby (IE)" initials="" userId="S::david.lusby@pwc.com::1723de1a-31bc-43af-aa85-56307e2713e8" providerId="AD"/>
  <p188:author id="{CB39C1C9-B941-3533-6DB7-44D1038865E0}" name="Kathy Doyle (IE)" initials="KD" userId="S::kathy.doyle@pwc.com::2d1908bb-d784-44f1-9c8e-999d5920d45a" providerId="AD"/>
  <p188:author id="{59AFA1CC-4B0C-DE4F-9AB8-313EE52BA0F8}" name="John O'Loughlin (IE)" initials="J(" userId="S::john.p.oloughlin@pwc.com::bf4ca1c9-7e0c-4117-97a5-4dc0b9f32bf8" providerId="AD"/>
  <p188:author id="{3F565FCF-AFAD-B2BF-CD4F-6E47DB6E25F4}" name="Christopher Desmond (US)" initials="CD" userId="S::christopher.desmond@pwc.com::b9fa577b-bed0-41bc-9605-db57a4be271a" providerId="AD"/>
  <p188:author id="{44A54AD7-D297-5710-3F2E-CF275FECB406}" name="Gianna Beireis (US)" initials="G(" userId="S::gianna.m.beireis@pwc.com::9c0505e1-4ce1-49af-a4d0-9b1cf0acbd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617"/>
    <a:srgbClr val="DE5269"/>
    <a:srgbClr val="FFCCCC"/>
    <a:srgbClr val="EB8C00"/>
    <a:srgbClr val="D04A02"/>
    <a:srgbClr val="E0301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9E7606-DC9B-98F2-C4C1-FA6536804D72}" v="24" dt="2025-08-18T12:41:47.007"/>
    <p1510:client id="{5B0AF5BA-C501-5079-6FA0-D5DCC41E203A}" v="146" dt="2025-08-18T22:35:05.006"/>
    <p1510:client id="{5F87F38A-5B2C-083B-0B1A-A2DBD7C87ECB}" v="11" dt="2025-08-19T08:25:28.424"/>
    <p1510:client id="{646F894E-C49E-BE71-C296-94D39065F32A}" v="573" dt="2025-08-18T12:29:38.707"/>
    <p1510:client id="{7A7B4C51-3DE2-4FA9-86A6-19D3F7EF633C}" v="33" dt="2025-08-19T08:30:11.645"/>
    <p1510:client id="{8C348053-BB72-439E-BD92-69A93FF36F2B}" vWet="1" dt="2025-08-19T08:12:41.504"/>
    <p1510:client id="{BE43CC33-1D89-0B37-3270-C97CC4E35B48}" v="78" dt="2025-08-18T09:56:33.659"/>
    <p1510:client id="{DDA55225-8344-4C22-C60C-400C54245DF9}" v="1575" dt="2025-08-18T16:20:28.9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6C267-F3DF-4F2F-9F7F-12D1D4B43BD2}" type="datetimeFigureOut">
              <a:t>8/19/2025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E07A8-8BE8-4B8E-A25B-AC02DE81BB1E}" type="slidenum">
              <a:t>‹#›</a:t>
            </a:fld>
            <a:endParaRPr lang="en-GB"/>
          </a:p>
        </p:txBody>
      </p:sp>
    </p:spTree>
    <p:extLst>
      <p:ext uri="{BB962C8B-B14F-4D97-AF65-F5344CB8AC3E}">
        <p14:creationId xmlns:p14="http://schemas.microsoft.com/office/powerpoint/2010/main" val="162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2F2E07A8-8BE8-4B8E-A25B-AC02DE81BB1E}" type="slidenum">
              <a:rPr lang="en-IE" smtClean="0"/>
              <a:t>1</a:t>
            </a:fld>
            <a:endParaRPr lang="en-IE"/>
          </a:p>
        </p:txBody>
      </p:sp>
    </p:spTree>
    <p:extLst>
      <p:ext uri="{BB962C8B-B14F-4D97-AF65-F5344CB8AC3E}">
        <p14:creationId xmlns:p14="http://schemas.microsoft.com/office/powerpoint/2010/main" val="4083749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A0048-96F9-8908-AB0D-A4675E44D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A0F6F-CFA4-A600-F795-92A3278587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63C92-4CD8-7530-329B-F6EB2CAE2648}"/>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B76C58BE-D06C-7C92-117C-A1BDF6EEF9CE}"/>
              </a:ext>
            </a:extLst>
          </p:cNvPr>
          <p:cNvSpPr>
            <a:spLocks noGrp="1"/>
          </p:cNvSpPr>
          <p:nvPr>
            <p:ph type="sldNum" sz="quarter" idx="5"/>
          </p:nvPr>
        </p:nvSpPr>
        <p:spPr/>
        <p:txBody>
          <a:bodyPr/>
          <a:lstStyle/>
          <a:p>
            <a:fld id="{2F2E07A8-8BE8-4B8E-A25B-AC02DE81BB1E}" type="slidenum">
              <a:rPr lang="en-IE" smtClean="0"/>
              <a:t>14</a:t>
            </a:fld>
            <a:endParaRPr lang="en-IE"/>
          </a:p>
        </p:txBody>
      </p:sp>
    </p:spTree>
    <p:extLst>
      <p:ext uri="{BB962C8B-B14F-4D97-AF65-F5344CB8AC3E}">
        <p14:creationId xmlns:p14="http://schemas.microsoft.com/office/powerpoint/2010/main" val="2243787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B0DC53A3-42BE-9352-ABF9-1B57FE7D8EB6}"/>
            </a:ext>
          </a:extLst>
        </p:cNvPr>
        <p:cNvGrpSpPr/>
        <p:nvPr/>
      </p:nvGrpSpPr>
      <p:grpSpPr>
        <a:xfrm>
          <a:off x="0" y="0"/>
          <a:ext cx="0" cy="0"/>
          <a:chOff x="0" y="0"/>
          <a:chExt cx="0" cy="0"/>
        </a:xfrm>
      </p:grpSpPr>
      <p:sp>
        <p:nvSpPr>
          <p:cNvPr id="198" name="Google Shape;198;g34235fbbd99_0_1119:notes">
            <a:extLst>
              <a:ext uri="{FF2B5EF4-FFF2-40B4-BE49-F238E27FC236}">
                <a16:creationId xmlns:a16="http://schemas.microsoft.com/office/drawing/2014/main" id="{9E1264BE-606C-22DB-DEC5-2CBF46D072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4235fbbd99_0_1119:notes">
            <a:extLst>
              <a:ext uri="{FF2B5EF4-FFF2-40B4-BE49-F238E27FC236}">
                <a16:creationId xmlns:a16="http://schemas.microsoft.com/office/drawing/2014/main" id="{6D1EBDFD-E770-408C-55B5-EFF3FCAE205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6287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70B08-1B32-DA59-E148-DC6E54C41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E6DCF-FC21-958A-C04D-368FD61302A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95DFF9E-F63C-2036-829F-F42967BC18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387422-4DFD-739E-3CE5-59355DDC75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8F507-FFAD-4585-99E0-9DC17883AD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2385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A18C5B0E-847C-812F-DA1B-92E016FEFD9C}"/>
            </a:ext>
          </a:extLst>
        </p:cNvPr>
        <p:cNvGrpSpPr/>
        <p:nvPr/>
      </p:nvGrpSpPr>
      <p:grpSpPr>
        <a:xfrm>
          <a:off x="0" y="0"/>
          <a:ext cx="0" cy="0"/>
          <a:chOff x="0" y="0"/>
          <a:chExt cx="0" cy="0"/>
        </a:xfrm>
      </p:grpSpPr>
      <p:sp>
        <p:nvSpPr>
          <p:cNvPr id="198" name="Google Shape;198;g34235fbbd99_0_1119:notes">
            <a:extLst>
              <a:ext uri="{FF2B5EF4-FFF2-40B4-BE49-F238E27FC236}">
                <a16:creationId xmlns:a16="http://schemas.microsoft.com/office/drawing/2014/main" id="{A4CBC9B3-2594-6555-5104-449B5309B9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4235fbbd99_0_1119:notes">
            <a:extLst>
              <a:ext uri="{FF2B5EF4-FFF2-40B4-BE49-F238E27FC236}">
                <a16:creationId xmlns:a16="http://schemas.microsoft.com/office/drawing/2014/main" id="{1FC56C1A-C810-7EE8-F2C5-88D87CE1D9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9811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8F507-FFAD-4585-99E0-9DC17883AD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822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2016BA41-9E64-FD7A-5F80-E0D37CDB0DF2}"/>
            </a:ext>
          </a:extLst>
        </p:cNvPr>
        <p:cNvGrpSpPr/>
        <p:nvPr/>
      </p:nvGrpSpPr>
      <p:grpSpPr>
        <a:xfrm>
          <a:off x="0" y="0"/>
          <a:ext cx="0" cy="0"/>
          <a:chOff x="0" y="0"/>
          <a:chExt cx="0" cy="0"/>
        </a:xfrm>
      </p:grpSpPr>
      <p:sp>
        <p:nvSpPr>
          <p:cNvPr id="198" name="Google Shape;198;g34235fbbd99_0_1119:notes">
            <a:extLst>
              <a:ext uri="{FF2B5EF4-FFF2-40B4-BE49-F238E27FC236}">
                <a16:creationId xmlns:a16="http://schemas.microsoft.com/office/drawing/2014/main" id="{9AA30107-0BFE-24EE-C03B-5A482D430B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4235fbbd99_0_1119:notes">
            <a:extLst>
              <a:ext uri="{FF2B5EF4-FFF2-40B4-BE49-F238E27FC236}">
                <a16:creationId xmlns:a16="http://schemas.microsoft.com/office/drawing/2014/main" id="{6E5E6949-7730-13FA-3D95-7A1B8D2730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2012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52A8B815-BF55-1CF2-BBE7-0B3EB243CD12}"/>
            </a:ext>
          </a:extLst>
        </p:cNvPr>
        <p:cNvGrpSpPr/>
        <p:nvPr/>
      </p:nvGrpSpPr>
      <p:grpSpPr>
        <a:xfrm>
          <a:off x="0" y="0"/>
          <a:ext cx="0" cy="0"/>
          <a:chOff x="0" y="0"/>
          <a:chExt cx="0" cy="0"/>
        </a:xfrm>
      </p:grpSpPr>
      <p:sp>
        <p:nvSpPr>
          <p:cNvPr id="198" name="Google Shape;198;g34235fbbd99_0_1119:notes">
            <a:extLst>
              <a:ext uri="{FF2B5EF4-FFF2-40B4-BE49-F238E27FC236}">
                <a16:creationId xmlns:a16="http://schemas.microsoft.com/office/drawing/2014/main" id="{D4DECD94-F38E-E43E-B4B2-99F00A010C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4235fbbd99_0_1119:notes">
            <a:extLst>
              <a:ext uri="{FF2B5EF4-FFF2-40B4-BE49-F238E27FC236}">
                <a16:creationId xmlns:a16="http://schemas.microsoft.com/office/drawing/2014/main" id="{A20EF9B9-08BE-E417-07A5-8F8D13FBFB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019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4AB80965-DF79-5ED8-FFD4-FC99E71856BE}"/>
            </a:ext>
          </a:extLst>
        </p:cNvPr>
        <p:cNvGrpSpPr/>
        <p:nvPr/>
      </p:nvGrpSpPr>
      <p:grpSpPr>
        <a:xfrm>
          <a:off x="0" y="0"/>
          <a:ext cx="0" cy="0"/>
          <a:chOff x="0" y="0"/>
          <a:chExt cx="0" cy="0"/>
        </a:xfrm>
      </p:grpSpPr>
      <p:sp>
        <p:nvSpPr>
          <p:cNvPr id="198" name="Google Shape;198;g34235fbbd99_0_1119:notes">
            <a:extLst>
              <a:ext uri="{FF2B5EF4-FFF2-40B4-BE49-F238E27FC236}">
                <a16:creationId xmlns:a16="http://schemas.microsoft.com/office/drawing/2014/main" id="{A0415A02-FF8B-8F95-FF56-CFB7493F1C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4235fbbd99_0_1119:notes">
            <a:extLst>
              <a:ext uri="{FF2B5EF4-FFF2-40B4-BE49-F238E27FC236}">
                <a16:creationId xmlns:a16="http://schemas.microsoft.com/office/drawing/2014/main" id="{18B94DE9-9C10-DDA1-738E-95802CBD87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627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B688AC32-4C6C-58C8-F43A-964E9192CC9B}"/>
            </a:ext>
          </a:extLst>
        </p:cNvPr>
        <p:cNvGrpSpPr/>
        <p:nvPr/>
      </p:nvGrpSpPr>
      <p:grpSpPr>
        <a:xfrm>
          <a:off x="0" y="0"/>
          <a:ext cx="0" cy="0"/>
          <a:chOff x="0" y="0"/>
          <a:chExt cx="0" cy="0"/>
        </a:xfrm>
      </p:grpSpPr>
      <p:sp>
        <p:nvSpPr>
          <p:cNvPr id="198" name="Google Shape;198;g34235fbbd99_0_1119:notes">
            <a:extLst>
              <a:ext uri="{FF2B5EF4-FFF2-40B4-BE49-F238E27FC236}">
                <a16:creationId xmlns:a16="http://schemas.microsoft.com/office/drawing/2014/main" id="{B995EB7C-07BF-24AC-308C-4DD1225E4C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4235fbbd99_0_1119:notes">
            <a:extLst>
              <a:ext uri="{FF2B5EF4-FFF2-40B4-BE49-F238E27FC236}">
                <a16:creationId xmlns:a16="http://schemas.microsoft.com/office/drawing/2014/main" id="{7B7654E0-C074-109D-E09C-D7F7E6B150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6944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304164F4-4FF5-6203-287D-A0C97B2860C0}"/>
            </a:ext>
          </a:extLst>
        </p:cNvPr>
        <p:cNvGrpSpPr/>
        <p:nvPr/>
      </p:nvGrpSpPr>
      <p:grpSpPr>
        <a:xfrm>
          <a:off x="0" y="0"/>
          <a:ext cx="0" cy="0"/>
          <a:chOff x="0" y="0"/>
          <a:chExt cx="0" cy="0"/>
        </a:xfrm>
      </p:grpSpPr>
      <p:sp>
        <p:nvSpPr>
          <p:cNvPr id="198" name="Google Shape;198;g34235fbbd99_0_1119:notes">
            <a:extLst>
              <a:ext uri="{FF2B5EF4-FFF2-40B4-BE49-F238E27FC236}">
                <a16:creationId xmlns:a16="http://schemas.microsoft.com/office/drawing/2014/main" id="{14E8CC4A-7104-73EB-7470-606AEA562C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4235fbbd99_0_1119:notes">
            <a:extLst>
              <a:ext uri="{FF2B5EF4-FFF2-40B4-BE49-F238E27FC236}">
                <a16:creationId xmlns:a16="http://schemas.microsoft.com/office/drawing/2014/main" id="{B58E24C6-E6FE-9C22-F636-DFB3410129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5424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Tables</a:t>
            </a:r>
          </a:p>
        </p:txBody>
      </p:sp>
      <p:sp>
        <p:nvSpPr>
          <p:cNvPr id="4" name="Slide Number Placeholder 3"/>
          <p:cNvSpPr>
            <a:spLocks noGrp="1"/>
          </p:cNvSpPr>
          <p:nvPr>
            <p:ph type="sldNum" sz="quarter" idx="5"/>
          </p:nvPr>
        </p:nvSpPr>
        <p:spPr/>
        <p:txBody>
          <a:bodyPr/>
          <a:lstStyle/>
          <a:p>
            <a:fld id="{8338F507-FFAD-4585-99E0-9DC17883AD4F}" type="slidenum">
              <a:rPr lang="en-US" smtClean="0"/>
              <a:t>10</a:t>
            </a:fld>
            <a:endParaRPr lang="en-US"/>
          </a:p>
        </p:txBody>
      </p:sp>
    </p:spTree>
    <p:extLst>
      <p:ext uri="{BB962C8B-B14F-4D97-AF65-F5344CB8AC3E}">
        <p14:creationId xmlns:p14="http://schemas.microsoft.com/office/powerpoint/2010/main" val="3609856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1" name="Google Shape;1671;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672" name="Google Shape;1672;p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IE"/>
              <a:t>11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2F2E07A8-8BE8-4B8E-A25B-AC02DE81BB1E}" type="slidenum">
              <a:rPr lang="en-IE" smtClean="0"/>
              <a:t>13</a:t>
            </a:fld>
            <a:endParaRPr lang="en-IE"/>
          </a:p>
        </p:txBody>
      </p:sp>
    </p:spTree>
    <p:extLst>
      <p:ext uri="{BB962C8B-B14F-4D97-AF65-F5344CB8AC3E}">
        <p14:creationId xmlns:p14="http://schemas.microsoft.com/office/powerpoint/2010/main" val="302045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6CE7D5-CF57-46EF-B807-FDD0502418D4}" type="datetimeFigureOut">
              <a:rPr lang="en-GB" smtClean="0"/>
              <a:t>19/08/2025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6CE7D5-CF57-46EF-B807-FDD0502418D4}" type="datetimeFigureOut">
              <a:rPr lang="en-GB" smtClean="0"/>
              <a:t>19/08/2025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6CE7D5-CF57-46EF-B807-FDD0502418D4}" type="datetimeFigureOut">
              <a:rPr lang="en-GB" smtClean="0"/>
              <a:t>19/08/2025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basic dark title">
  <p:cSld name="3_basic dark title">
    <p:bg>
      <p:bgPr>
        <a:solidFill>
          <a:schemeClr val="lt1"/>
        </a:solid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370427" y="0"/>
            <a:ext cx="11064800" cy="1123200"/>
          </a:xfrm>
          <a:prstGeom prst="rect">
            <a:avLst/>
          </a:prstGeom>
          <a:solidFill>
            <a:srgbClr val="404040"/>
          </a:solidFill>
          <a:ln>
            <a:noFill/>
          </a:ln>
        </p:spPr>
        <p:txBody>
          <a:bodyPr spcFirstLastPara="1" wrap="square" lIns="503975" tIns="90000" rIns="90000" bIns="90000" anchor="ctr" anchorCtr="0">
            <a:noAutofit/>
          </a:bodyPr>
          <a:lstStyle>
            <a:lvl1pPr marR="0" lvl="0" algn="l">
              <a:lnSpc>
                <a:spcPct val="100000"/>
              </a:lnSpc>
              <a:spcBef>
                <a:spcPts val="0"/>
              </a:spcBef>
              <a:spcAft>
                <a:spcPts val="0"/>
              </a:spcAft>
              <a:buClr>
                <a:srgbClr val="000000"/>
              </a:buClr>
              <a:buSzPts val="1400"/>
              <a:buFont typeface="Arial"/>
              <a:buNone/>
              <a:defRPr sz="3200" b="0" i="0" u="none" strike="noStrike" cap="none">
                <a:solidFill>
                  <a:schemeClr val="lt1"/>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60" name="Google Shape;60;p14"/>
          <p:cNvSpPr txBox="1">
            <a:spLocks noGrp="1"/>
          </p:cNvSpPr>
          <p:nvPr>
            <p:ph type="body" idx="1"/>
          </p:nvPr>
        </p:nvSpPr>
        <p:spPr>
          <a:xfrm>
            <a:off x="744827" y="1596980"/>
            <a:ext cx="10694400" cy="4886800"/>
          </a:xfrm>
          <a:prstGeom prst="rect">
            <a:avLst/>
          </a:prstGeom>
          <a:solidFill>
            <a:schemeClr val="lt1"/>
          </a:solidFill>
          <a:ln>
            <a:noFill/>
          </a:ln>
        </p:spPr>
        <p:txBody>
          <a:bodyPr spcFirstLastPara="1" wrap="square" lIns="0" tIns="0" rIns="90000"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grpSp>
        <p:nvGrpSpPr>
          <p:cNvPr id="61" name="Google Shape;61;p14"/>
          <p:cNvGrpSpPr/>
          <p:nvPr/>
        </p:nvGrpSpPr>
        <p:grpSpPr>
          <a:xfrm>
            <a:off x="0" y="6109200"/>
            <a:ext cx="744827" cy="748800"/>
            <a:chOff x="0" y="4581900"/>
            <a:chExt cx="558620" cy="561600"/>
          </a:xfrm>
        </p:grpSpPr>
        <p:sp>
          <p:nvSpPr>
            <p:cNvPr id="62" name="Google Shape;62;p14"/>
            <p:cNvSpPr/>
            <p:nvPr/>
          </p:nvSpPr>
          <p:spPr>
            <a:xfrm>
              <a:off x="0" y="4862700"/>
              <a:ext cx="280800" cy="280800"/>
            </a:xfrm>
            <a:prstGeom prst="rect">
              <a:avLst/>
            </a:prstGeom>
            <a:solidFill>
              <a:srgbClr val="FFB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63" name="Google Shape;63;p14"/>
            <p:cNvSpPr/>
            <p:nvPr/>
          </p:nvSpPr>
          <p:spPr>
            <a:xfrm>
              <a:off x="277820" y="4581900"/>
              <a:ext cx="280800" cy="280800"/>
            </a:xfrm>
            <a:prstGeom prst="rect">
              <a:avLst/>
            </a:prstGeom>
            <a:solidFill>
              <a:srgbClr val="DE52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grpSp>
      <p:grpSp>
        <p:nvGrpSpPr>
          <p:cNvPr id="64" name="Google Shape;64;p14"/>
          <p:cNvGrpSpPr/>
          <p:nvPr/>
        </p:nvGrpSpPr>
        <p:grpSpPr>
          <a:xfrm>
            <a:off x="0" y="0"/>
            <a:ext cx="12192051" cy="1123200"/>
            <a:chOff x="0" y="0"/>
            <a:chExt cx="9144038" cy="842400"/>
          </a:xfrm>
        </p:grpSpPr>
        <p:sp>
          <p:nvSpPr>
            <p:cNvPr id="65" name="Google Shape;65;p14"/>
            <p:cNvSpPr/>
            <p:nvPr/>
          </p:nvSpPr>
          <p:spPr>
            <a:xfrm>
              <a:off x="8480738" y="0"/>
              <a:ext cx="663300" cy="561600"/>
            </a:xfrm>
            <a:prstGeom prst="rect">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66" name="Google Shape;66;p14"/>
            <p:cNvSpPr/>
            <p:nvPr/>
          </p:nvSpPr>
          <p:spPr>
            <a:xfrm>
              <a:off x="0" y="0"/>
              <a:ext cx="280800" cy="280800"/>
            </a:xfrm>
            <a:prstGeom prst="rect">
              <a:avLst/>
            </a:prstGeom>
            <a:solidFill>
              <a:srgbClr val="FFB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67" name="Google Shape;67;p14"/>
            <p:cNvSpPr/>
            <p:nvPr/>
          </p:nvSpPr>
          <p:spPr>
            <a:xfrm>
              <a:off x="8579420" y="561600"/>
              <a:ext cx="280800" cy="280800"/>
            </a:xfrm>
            <a:prstGeom prst="rect">
              <a:avLst/>
            </a:prstGeom>
            <a:solidFill>
              <a:srgbClr val="EB8C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68" name="Google Shape;68;p14"/>
            <p:cNvSpPr/>
            <p:nvPr/>
          </p:nvSpPr>
          <p:spPr>
            <a:xfrm>
              <a:off x="8863200" y="280800"/>
              <a:ext cx="280800" cy="280800"/>
            </a:xfrm>
            <a:prstGeom prst="rect">
              <a:avLst/>
            </a:prstGeom>
            <a:solidFill>
              <a:srgbClr val="DE52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69" name="Google Shape;69;p14"/>
            <p:cNvSpPr/>
            <p:nvPr/>
          </p:nvSpPr>
          <p:spPr>
            <a:xfrm>
              <a:off x="8863200" y="561600"/>
              <a:ext cx="280800" cy="280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70" name="Google Shape;70;p14"/>
            <p:cNvSpPr/>
            <p:nvPr/>
          </p:nvSpPr>
          <p:spPr>
            <a:xfrm>
              <a:off x="0" y="280800"/>
              <a:ext cx="418500" cy="561600"/>
            </a:xfrm>
            <a:prstGeom prst="rect">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grpSp>
      <p:sp>
        <p:nvSpPr>
          <p:cNvPr id="71" name="Google Shape;71;p14"/>
          <p:cNvSpPr/>
          <p:nvPr/>
        </p:nvSpPr>
        <p:spPr>
          <a:xfrm>
            <a:off x="11815956" y="6483600"/>
            <a:ext cx="374400" cy="374400"/>
          </a:xfrm>
          <a:prstGeom prst="rect">
            <a:avLst/>
          </a:prstGeom>
          <a:solidFill>
            <a:srgbClr val="DE5269"/>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73" name="Google Shape;73;p14"/>
          <p:cNvSpPr txBox="1"/>
          <p:nvPr/>
        </p:nvSpPr>
        <p:spPr>
          <a:xfrm>
            <a:off x="442965" y="6402504"/>
            <a:ext cx="5468800" cy="201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800"/>
              <a:buFont typeface="Arial"/>
              <a:buNone/>
            </a:pPr>
            <a:r>
              <a:rPr lang="en" sz="933" b="0" i="0" u="none" strike="noStrike" cap="none">
                <a:solidFill>
                  <a:srgbClr val="000000"/>
                </a:solidFill>
                <a:latin typeface="Arial"/>
                <a:ea typeface="Arial"/>
                <a:cs typeface="Arial"/>
                <a:sym typeface="Arial"/>
              </a:rPr>
              <a:t>PwC</a:t>
            </a:r>
            <a:endParaRPr sz="933"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5414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119"/>
        <p:cNvGrpSpPr/>
        <p:nvPr/>
      </p:nvGrpSpPr>
      <p:grpSpPr>
        <a:xfrm>
          <a:off x="0" y="0"/>
          <a:ext cx="0" cy="0"/>
          <a:chOff x="0" y="0"/>
          <a:chExt cx="0" cy="0"/>
        </a:xfrm>
      </p:grpSpPr>
      <p:sp>
        <p:nvSpPr>
          <p:cNvPr id="2" name="Google Shape;461;p72">
            <a:extLst>
              <a:ext uri="{FF2B5EF4-FFF2-40B4-BE49-F238E27FC236}">
                <a16:creationId xmlns:a16="http://schemas.microsoft.com/office/drawing/2014/main" id="{D7DB0CA0-0787-EAF0-C317-428A2D9113CF}"/>
              </a:ext>
            </a:extLst>
          </p:cNvPr>
          <p:cNvSpPr/>
          <p:nvPr userDrawn="1"/>
        </p:nvSpPr>
        <p:spPr>
          <a:xfrm>
            <a:off x="1" y="0"/>
            <a:ext cx="12191999" cy="1397000"/>
          </a:xfrm>
          <a:prstGeom prst="rect">
            <a:avLst/>
          </a:prstGeom>
          <a:solidFill>
            <a:schemeClr val="bg1">
              <a:lumMod val="95000"/>
            </a:scheme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200" b="1">
              <a:solidFill>
                <a:schemeClr val="lt1"/>
              </a:solidFill>
            </a:endParaRPr>
          </a:p>
        </p:txBody>
      </p:sp>
      <p:sp>
        <p:nvSpPr>
          <p:cNvPr id="3" name="Google Shape;461;p72">
            <a:extLst>
              <a:ext uri="{FF2B5EF4-FFF2-40B4-BE49-F238E27FC236}">
                <a16:creationId xmlns:a16="http://schemas.microsoft.com/office/drawing/2014/main" id="{1F902DF8-22D2-27D6-974E-B07BDB091457}"/>
              </a:ext>
            </a:extLst>
          </p:cNvPr>
          <p:cNvSpPr/>
          <p:nvPr userDrawn="1"/>
        </p:nvSpPr>
        <p:spPr>
          <a:xfrm>
            <a:off x="1" y="1"/>
            <a:ext cx="12191999" cy="193675"/>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200" b="1">
              <a:solidFill>
                <a:schemeClr val="lt1"/>
              </a:solidFill>
            </a:endParaRPr>
          </a:p>
        </p:txBody>
      </p:sp>
      <p:sp>
        <p:nvSpPr>
          <p:cNvPr id="120" name="Google Shape;120;p19"/>
          <p:cNvSpPr txBox="1">
            <a:spLocks noGrp="1"/>
          </p:cNvSpPr>
          <p:nvPr>
            <p:ph type="body" idx="1"/>
          </p:nvPr>
        </p:nvSpPr>
        <p:spPr>
          <a:xfrm>
            <a:off x="457200" y="1541950"/>
            <a:ext cx="11277600" cy="246221"/>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Clr>
                <a:schemeClr val="dk1"/>
              </a:buClr>
              <a:buSzPts val="1400"/>
              <a:buNone/>
              <a:defRPr sz="1600">
                <a:latin typeface="Arial"/>
                <a:ea typeface="Arial"/>
                <a:cs typeface="Arial"/>
                <a:sym typeface="Arial"/>
              </a:defRPr>
            </a:lvl1pPr>
            <a:lvl2pPr marL="1219170" lvl="1" indent="-423323" algn="l">
              <a:lnSpc>
                <a:spcPct val="100000"/>
              </a:lnSpc>
              <a:spcBef>
                <a:spcPts val="800"/>
              </a:spcBef>
              <a:spcAft>
                <a:spcPts val="0"/>
              </a:spcAft>
              <a:buClr>
                <a:schemeClr val="dk1"/>
              </a:buClr>
              <a:buSzPts val="1400"/>
              <a:buFont typeface="Arial"/>
              <a:buChar char="•"/>
              <a:defRPr sz="1867">
                <a:latin typeface="Arial"/>
                <a:ea typeface="Arial"/>
                <a:cs typeface="Arial"/>
                <a:sym typeface="Arial"/>
              </a:defRPr>
            </a:lvl2pPr>
            <a:lvl3pPr marL="1828754" lvl="2" indent="-394451" algn="l">
              <a:lnSpc>
                <a:spcPct val="100000"/>
              </a:lnSpc>
              <a:spcBef>
                <a:spcPts val="800"/>
              </a:spcBef>
              <a:spcAft>
                <a:spcPts val="0"/>
              </a:spcAft>
              <a:buClr>
                <a:schemeClr val="dk1"/>
              </a:buClr>
              <a:buSzPts val="1059"/>
              <a:buChar char="•"/>
              <a:defRPr sz="1412">
                <a:latin typeface="Arial"/>
                <a:ea typeface="Arial"/>
                <a:cs typeface="Arial"/>
                <a:sym typeface="Arial"/>
              </a:defRPr>
            </a:lvl3pPr>
            <a:lvl4pPr marL="2438339" lvl="3" indent="-423323" algn="l">
              <a:lnSpc>
                <a:spcPct val="100000"/>
              </a:lnSpc>
              <a:spcBef>
                <a:spcPts val="705"/>
              </a:spcBef>
              <a:spcAft>
                <a:spcPts val="0"/>
              </a:spcAft>
              <a:buClr>
                <a:schemeClr val="dk1"/>
              </a:buClr>
              <a:buSzPts val="1400"/>
              <a:buChar char="–"/>
              <a:defRPr sz="1867">
                <a:latin typeface="Arial"/>
                <a:ea typeface="Arial"/>
                <a:cs typeface="Arial"/>
                <a:sym typeface="Arial"/>
              </a:defRPr>
            </a:lvl4pPr>
            <a:lvl5pPr marL="3047924" lvl="4" indent="-423323" algn="l">
              <a:lnSpc>
                <a:spcPct val="100000"/>
              </a:lnSpc>
              <a:spcBef>
                <a:spcPts val="800"/>
              </a:spcBef>
              <a:spcAft>
                <a:spcPts val="0"/>
              </a:spcAft>
              <a:buClr>
                <a:schemeClr val="dk1"/>
              </a:buClr>
              <a:buSzPts val="1400"/>
              <a:buChar char="•"/>
              <a:defRPr sz="1867">
                <a:latin typeface="Arial"/>
                <a:ea typeface="Arial"/>
                <a:cs typeface="Arial"/>
                <a:sym typeface="Arial"/>
              </a:defRPr>
            </a:lvl5pPr>
            <a:lvl6pPr marL="3657509" lvl="5" indent="-423323" algn="l">
              <a:lnSpc>
                <a:spcPct val="100000"/>
              </a:lnSpc>
              <a:spcBef>
                <a:spcPts val="800"/>
              </a:spcBef>
              <a:spcAft>
                <a:spcPts val="0"/>
              </a:spcAft>
              <a:buClr>
                <a:schemeClr val="dk1"/>
              </a:buClr>
              <a:buSzPts val="1400"/>
              <a:buChar char="–"/>
              <a:defRPr sz="1867">
                <a:latin typeface="Arial"/>
                <a:ea typeface="Arial"/>
                <a:cs typeface="Arial"/>
                <a:sym typeface="Arial"/>
              </a:defRPr>
            </a:lvl6pPr>
            <a:lvl7pPr marL="4267093" lvl="6" indent="-423323" algn="l">
              <a:lnSpc>
                <a:spcPct val="100000"/>
              </a:lnSpc>
              <a:spcBef>
                <a:spcPts val="800"/>
              </a:spcBef>
              <a:spcAft>
                <a:spcPts val="0"/>
              </a:spcAft>
              <a:buClr>
                <a:schemeClr val="dk1"/>
              </a:buClr>
              <a:buSzPts val="1400"/>
              <a:buChar char="•"/>
              <a:defRPr sz="1867">
                <a:latin typeface="Arial"/>
                <a:ea typeface="Arial"/>
                <a:cs typeface="Arial"/>
                <a:sym typeface="Arial"/>
              </a:defRPr>
            </a:lvl7pPr>
            <a:lvl8pPr marL="4876678" lvl="7" indent="-423323" algn="l">
              <a:lnSpc>
                <a:spcPct val="100000"/>
              </a:lnSpc>
              <a:spcBef>
                <a:spcPts val="800"/>
              </a:spcBef>
              <a:spcAft>
                <a:spcPts val="0"/>
              </a:spcAft>
              <a:buClr>
                <a:schemeClr val="dk1"/>
              </a:buClr>
              <a:buSzPts val="1400"/>
              <a:buChar char="–"/>
              <a:defRPr sz="1867">
                <a:latin typeface="Arial"/>
                <a:ea typeface="Arial"/>
                <a:cs typeface="Arial"/>
                <a:sym typeface="Arial"/>
              </a:defRPr>
            </a:lvl8pPr>
            <a:lvl9pPr marL="5486263" lvl="8" indent="-423323" algn="l">
              <a:lnSpc>
                <a:spcPct val="100000"/>
              </a:lnSpc>
              <a:spcBef>
                <a:spcPts val="800"/>
              </a:spcBef>
              <a:spcAft>
                <a:spcPts val="800"/>
              </a:spcAft>
              <a:buClr>
                <a:schemeClr val="dk1"/>
              </a:buClr>
              <a:buSzPts val="1400"/>
              <a:buChar char="•"/>
              <a:defRPr sz="1867">
                <a:latin typeface="Arial"/>
                <a:ea typeface="Arial"/>
                <a:cs typeface="Arial"/>
                <a:sym typeface="Arial"/>
              </a:defRPr>
            </a:lvl9pPr>
          </a:lstStyle>
          <a:p>
            <a:pPr lvl="0"/>
            <a:r>
              <a:rPr lang="en-US"/>
              <a:t>Click to edit Master text styles</a:t>
            </a:r>
          </a:p>
        </p:txBody>
      </p:sp>
      <p:sp>
        <p:nvSpPr>
          <p:cNvPr id="122" name="Google Shape;122;p19"/>
          <p:cNvSpPr txBox="1">
            <a:spLocks noGrp="1"/>
          </p:cNvSpPr>
          <p:nvPr>
            <p:ph type="title"/>
          </p:nvPr>
        </p:nvSpPr>
        <p:spPr>
          <a:xfrm>
            <a:off x="457200" y="376013"/>
            <a:ext cx="11277600" cy="49244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2400"/>
              <a:buFont typeface="Georgia"/>
              <a:buNone/>
              <a:defRPr sz="3200">
                <a:solidFill>
                  <a:schemeClr val="tx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105697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322"/>
        <p:cNvGrpSpPr/>
        <p:nvPr/>
      </p:nvGrpSpPr>
      <p:grpSpPr>
        <a:xfrm>
          <a:off x="0" y="0"/>
          <a:ext cx="0" cy="0"/>
          <a:chOff x="0" y="0"/>
          <a:chExt cx="0" cy="0"/>
        </a:xfrm>
      </p:grpSpPr>
      <p:sp>
        <p:nvSpPr>
          <p:cNvPr id="323" name="Google Shape;323;p55"/>
          <p:cNvSpPr txBox="1">
            <a:spLocks noGrp="1"/>
          </p:cNvSpPr>
          <p:nvPr>
            <p:ph type="title"/>
          </p:nvPr>
        </p:nvSpPr>
        <p:spPr>
          <a:xfrm>
            <a:off x="457200" y="431800"/>
            <a:ext cx="11291712" cy="584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2400"/>
              <a:buFont typeface="Georgia"/>
              <a:buNone/>
              <a:defRPr sz="2667"/>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r>
              <a:rPr lang="en-US"/>
              <a:t>Click to edit Master title style</a:t>
            </a:r>
            <a:endParaRPr/>
          </a:p>
        </p:txBody>
      </p:sp>
      <p:grpSp>
        <p:nvGrpSpPr>
          <p:cNvPr id="3" name="Group 2">
            <a:extLst>
              <a:ext uri="{FF2B5EF4-FFF2-40B4-BE49-F238E27FC236}">
                <a16:creationId xmlns:a16="http://schemas.microsoft.com/office/drawing/2014/main" id="{B20E8FF0-CBB4-1216-E061-6D97C1CB631A}"/>
              </a:ext>
            </a:extLst>
          </p:cNvPr>
          <p:cNvGrpSpPr/>
          <p:nvPr userDrawn="1"/>
        </p:nvGrpSpPr>
        <p:grpSpPr>
          <a:xfrm>
            <a:off x="0" y="1"/>
            <a:ext cx="12192000" cy="107951"/>
            <a:chOff x="0" y="1303578"/>
            <a:chExt cx="5121614" cy="264493"/>
          </a:xfrm>
        </p:grpSpPr>
        <p:sp>
          <p:nvSpPr>
            <p:cNvPr id="4" name="Rectangle 3">
              <a:extLst>
                <a:ext uri="{FF2B5EF4-FFF2-40B4-BE49-F238E27FC236}">
                  <a16:creationId xmlns:a16="http://schemas.microsoft.com/office/drawing/2014/main" id="{FC4277B4-0A8C-4CD3-8D3E-641FF54B16CF}"/>
                </a:ext>
              </a:extLst>
            </p:cNvPr>
            <p:cNvSpPr/>
            <p:nvPr/>
          </p:nvSpPr>
          <p:spPr>
            <a:xfrm>
              <a:off x="0" y="1482511"/>
              <a:ext cx="5121614" cy="8556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5" name="Rectangle 4">
              <a:extLst>
                <a:ext uri="{FF2B5EF4-FFF2-40B4-BE49-F238E27FC236}">
                  <a16:creationId xmlns:a16="http://schemas.microsoft.com/office/drawing/2014/main" id="{D8871080-E6E5-3870-14C1-C8632A69236E}"/>
                </a:ext>
              </a:extLst>
            </p:cNvPr>
            <p:cNvSpPr/>
            <p:nvPr/>
          </p:nvSpPr>
          <p:spPr>
            <a:xfrm>
              <a:off x="0" y="1394065"/>
              <a:ext cx="5120640" cy="930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9" name="Rectangle 8">
              <a:extLst>
                <a:ext uri="{FF2B5EF4-FFF2-40B4-BE49-F238E27FC236}">
                  <a16:creationId xmlns:a16="http://schemas.microsoft.com/office/drawing/2014/main" id="{BCF71153-32FC-31E4-F260-32E375FAD859}"/>
                </a:ext>
              </a:extLst>
            </p:cNvPr>
            <p:cNvSpPr/>
            <p:nvPr/>
          </p:nvSpPr>
          <p:spPr>
            <a:xfrm>
              <a:off x="0" y="1303578"/>
              <a:ext cx="5120640" cy="9309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
        <p:nvSpPr>
          <p:cNvPr id="2" name="Google Shape;235;p35">
            <a:extLst>
              <a:ext uri="{FF2B5EF4-FFF2-40B4-BE49-F238E27FC236}">
                <a16:creationId xmlns:a16="http://schemas.microsoft.com/office/drawing/2014/main" id="{4C15BC82-7DE6-29AE-3640-19A9A29F847D}"/>
              </a:ext>
            </a:extLst>
          </p:cNvPr>
          <p:cNvSpPr txBox="1">
            <a:spLocks noGrp="1"/>
          </p:cNvSpPr>
          <p:nvPr>
            <p:ph type="body" idx="1"/>
          </p:nvPr>
        </p:nvSpPr>
        <p:spPr>
          <a:xfrm>
            <a:off x="442912" y="1219200"/>
            <a:ext cx="11306000" cy="4073600"/>
          </a:xfrm>
          <a:prstGeom prst="rect">
            <a:avLst/>
          </a:prstGeom>
          <a:noFill/>
          <a:ln>
            <a:noFill/>
          </a:ln>
        </p:spPr>
        <p:txBody>
          <a:bodyPr spcFirstLastPara="1" wrap="square" lIns="0" tIns="0" rIns="0" bIns="0" anchor="t" anchorCtr="0">
            <a:noAutofit/>
          </a:bodyPr>
          <a:lstStyle>
            <a:lvl1pPr marL="0" lvl="0" indent="0" algn="l" rtl="0">
              <a:lnSpc>
                <a:spcPct val="90000"/>
              </a:lnSpc>
              <a:spcBef>
                <a:spcPts val="0"/>
              </a:spcBef>
              <a:spcAft>
                <a:spcPts val="0"/>
              </a:spcAft>
              <a:buClr>
                <a:schemeClr val="accent1"/>
              </a:buClr>
              <a:buSzPts val="1400"/>
              <a:buFont typeface="Georgia"/>
              <a:buNone/>
              <a:defRPr sz="1600" b="0">
                <a:solidFill>
                  <a:schemeClr val="dk1"/>
                </a:solidFill>
              </a:defRPr>
            </a:lvl1pPr>
            <a:lvl2pPr marL="1219170" lvl="1" indent="-304792" algn="l" rtl="0">
              <a:lnSpc>
                <a:spcPct val="100000"/>
              </a:lnSpc>
              <a:spcBef>
                <a:spcPts val="667"/>
              </a:spcBef>
              <a:spcAft>
                <a:spcPts val="0"/>
              </a:spcAft>
              <a:buClr>
                <a:schemeClr val="accent4"/>
              </a:buClr>
              <a:buSzPts val="1200"/>
              <a:buFont typeface="Georgia"/>
              <a:buNone/>
              <a:defRPr sz="1600"/>
            </a:lvl2pPr>
            <a:lvl3pPr marL="1828754" lvl="2" indent="-406390" algn="l" rtl="0">
              <a:lnSpc>
                <a:spcPct val="100000"/>
              </a:lnSpc>
              <a:spcBef>
                <a:spcPts val="667"/>
              </a:spcBef>
              <a:spcAft>
                <a:spcPts val="0"/>
              </a:spcAft>
              <a:buClr>
                <a:schemeClr val="dk1"/>
              </a:buClr>
              <a:buSzPts val="1200"/>
              <a:buChar char="•"/>
              <a:defRPr/>
            </a:lvl3pPr>
            <a:lvl4pPr marL="2438339" lvl="3" indent="-406390" algn="l" rtl="0">
              <a:lnSpc>
                <a:spcPct val="100000"/>
              </a:lnSpc>
              <a:spcBef>
                <a:spcPts val="667"/>
              </a:spcBef>
              <a:spcAft>
                <a:spcPts val="0"/>
              </a:spcAft>
              <a:buClr>
                <a:schemeClr val="dk1"/>
              </a:buClr>
              <a:buSzPts val="1200"/>
              <a:buChar char="–"/>
              <a:defRPr/>
            </a:lvl4pPr>
            <a:lvl5pPr marL="3047924" lvl="4" indent="-406390" algn="l" rtl="0">
              <a:lnSpc>
                <a:spcPct val="100000"/>
              </a:lnSpc>
              <a:spcBef>
                <a:spcPts val="667"/>
              </a:spcBef>
              <a:spcAft>
                <a:spcPts val="0"/>
              </a:spcAft>
              <a:buClr>
                <a:schemeClr val="dk1"/>
              </a:buClr>
              <a:buSzPts val="1200"/>
              <a:buChar char="•"/>
              <a:defRPr/>
            </a:lvl5pPr>
            <a:lvl6pPr marL="3657509" lvl="5" indent="-406390" algn="l" rtl="0">
              <a:lnSpc>
                <a:spcPct val="100000"/>
              </a:lnSpc>
              <a:spcBef>
                <a:spcPts val="667"/>
              </a:spcBef>
              <a:spcAft>
                <a:spcPts val="0"/>
              </a:spcAft>
              <a:buClr>
                <a:schemeClr val="dk1"/>
              </a:buClr>
              <a:buSzPts val="1200"/>
              <a:buChar char="–"/>
              <a:defRPr/>
            </a:lvl6pPr>
            <a:lvl7pPr marL="4267093" lvl="6" indent="-406390" algn="l" rtl="0">
              <a:lnSpc>
                <a:spcPct val="100000"/>
              </a:lnSpc>
              <a:spcBef>
                <a:spcPts val="667"/>
              </a:spcBef>
              <a:spcAft>
                <a:spcPts val="0"/>
              </a:spcAft>
              <a:buClr>
                <a:schemeClr val="dk1"/>
              </a:buClr>
              <a:buSzPts val="1200"/>
              <a:buChar char="•"/>
              <a:defRPr/>
            </a:lvl7pPr>
            <a:lvl8pPr marL="4876678" lvl="7" indent="-406390" algn="l" rtl="0">
              <a:lnSpc>
                <a:spcPct val="100000"/>
              </a:lnSpc>
              <a:spcBef>
                <a:spcPts val="667"/>
              </a:spcBef>
              <a:spcAft>
                <a:spcPts val="0"/>
              </a:spcAft>
              <a:buClr>
                <a:schemeClr val="dk1"/>
              </a:buClr>
              <a:buSzPts val="1200"/>
              <a:buChar char="–"/>
              <a:defRPr/>
            </a:lvl8pPr>
            <a:lvl9pPr marL="5486263" lvl="8" indent="-406390" algn="l" rtl="0">
              <a:lnSpc>
                <a:spcPct val="100000"/>
              </a:lnSpc>
              <a:spcBef>
                <a:spcPts val="667"/>
              </a:spcBef>
              <a:spcAft>
                <a:spcPts val="667"/>
              </a:spcAft>
              <a:buClr>
                <a:schemeClr val="dk1"/>
              </a:buClr>
              <a:buSzPts val="1200"/>
              <a:buChar char="•"/>
              <a:defRPr/>
            </a:lvl9pPr>
          </a:lstStyle>
          <a:p>
            <a:pPr lvl="0"/>
            <a:r>
              <a:rPr lang="en-US"/>
              <a:t>Click to edit Master text styles</a:t>
            </a:r>
          </a:p>
        </p:txBody>
      </p:sp>
    </p:spTree>
    <p:extLst>
      <p:ext uri="{BB962C8B-B14F-4D97-AF65-F5344CB8AC3E}">
        <p14:creationId xmlns:p14="http://schemas.microsoft.com/office/powerpoint/2010/main" val="136060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Full Content - Subtitl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42913" y="430514"/>
            <a:ext cx="11306175" cy="502920"/>
          </a:xfrm>
        </p:spPr>
        <p:txBody>
          <a:bodyPr/>
          <a:lstStyle>
            <a:lvl1pPr>
              <a:defRPr/>
            </a:lvl1pPr>
          </a:lstStyle>
          <a:p>
            <a:r>
              <a:rPr lang="en-GB"/>
              <a:t>[Slide title]</a:t>
            </a:r>
          </a:p>
        </p:txBody>
      </p:sp>
      <p:sp>
        <p:nvSpPr>
          <p:cNvPr id="6" name="Subtitle 2">
            <a:extLst>
              <a:ext uri="{FF2B5EF4-FFF2-40B4-BE49-F238E27FC236}">
                <a16:creationId xmlns:a16="http://schemas.microsoft.com/office/drawing/2014/main" id="{06D22B17-E9E9-3842-A116-5C0D59C56C8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GB"/>
              <a:t>[Optional slide subtitle]</a:t>
            </a:r>
          </a:p>
        </p:txBody>
      </p:sp>
      <p:sp>
        <p:nvSpPr>
          <p:cNvPr id="3" name="Content Placeholder 2"/>
          <p:cNvSpPr>
            <a:spLocks noGrp="1"/>
          </p:cNvSpPr>
          <p:nvPr>
            <p:ph idx="1"/>
          </p:nvPr>
        </p:nvSpPr>
        <p:spPr>
          <a:xfrm>
            <a:off x="442913" y="2103438"/>
            <a:ext cx="11306175"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resentation Footer">
            <a:extLst>
              <a:ext uri="{FF2B5EF4-FFF2-40B4-BE49-F238E27FC236}">
                <a16:creationId xmlns:a16="http://schemas.microsoft.com/office/drawing/2014/main" id="{C0A96048-10F2-4224-818D-5BECEE168473}"/>
              </a:ext>
            </a:extLst>
          </p:cNvPr>
          <p:cNvSpPr>
            <a:spLocks noGrp="1"/>
          </p:cNvSpPr>
          <p:nvPr>
            <p:ph type="ftr" sz="quarter" idx="13"/>
          </p:nvPr>
        </p:nvSpPr>
        <p:spPr>
          <a:xfrm>
            <a:off x="442912" y="6355080"/>
            <a:ext cx="5473701" cy="137160"/>
          </a:xfrm>
        </p:spPr>
        <p:txBody>
          <a:bodyPr/>
          <a:lstStyle/>
          <a:p>
            <a:pPr algn="l"/>
            <a:endParaRPr lang="en-GB"/>
          </a:p>
        </p:txBody>
      </p:sp>
      <p:sp>
        <p:nvSpPr>
          <p:cNvPr id="13" name="Date">
            <a:extLst>
              <a:ext uri="{FF2B5EF4-FFF2-40B4-BE49-F238E27FC236}">
                <a16:creationId xmlns:a16="http://schemas.microsoft.com/office/drawing/2014/main" id="{C1F41BA3-BD4F-444B-8A48-A3CC74630D92}"/>
              </a:ext>
            </a:extLst>
          </p:cNvPr>
          <p:cNvSpPr>
            <a:spLocks noGrp="1"/>
          </p:cNvSpPr>
          <p:nvPr>
            <p:ph type="dt" sz="half" idx="12"/>
          </p:nvPr>
        </p:nvSpPr>
        <p:spPr>
          <a:xfrm>
            <a:off x="9984296" y="6355080"/>
            <a:ext cx="1764792" cy="137160"/>
          </a:xfrm>
        </p:spPr>
        <p:txBody>
          <a:bodyPr/>
          <a:lstStyle/>
          <a:p>
            <a:r>
              <a:rPr lang="en-GB"/>
              <a:t>marraskuu 2023</a:t>
            </a:r>
          </a:p>
        </p:txBody>
      </p:sp>
      <p:sp>
        <p:nvSpPr>
          <p:cNvPr id="14" name="Slide Number">
            <a:extLst>
              <a:ext uri="{FF2B5EF4-FFF2-40B4-BE49-F238E27FC236}">
                <a16:creationId xmlns:a16="http://schemas.microsoft.com/office/drawing/2014/main" id="{E362C54E-6F95-4E35-B11E-0FA6890BB97B}"/>
              </a:ext>
            </a:extLst>
          </p:cNvPr>
          <p:cNvSpPr>
            <a:spLocks noGrp="1"/>
          </p:cNvSpPr>
          <p:nvPr>
            <p:ph type="sldNum" sz="quarter" idx="11"/>
          </p:nvPr>
        </p:nvSpPr>
        <p:spPr>
          <a:xfrm>
            <a:off x="9984296" y="6492240"/>
            <a:ext cx="1764792" cy="137160"/>
          </a:xfrm>
          <a:prstGeom prst="rect">
            <a:avLst/>
          </a:prstGeom>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1456747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hank You Dark">
  <p:cSld name="Thank You Dark">
    <p:bg>
      <p:bgPr>
        <a:solidFill>
          <a:srgbClr val="464646"/>
        </a:solidFill>
        <a:effectLst/>
      </p:bgPr>
    </p:bg>
    <p:spTree>
      <p:nvGrpSpPr>
        <p:cNvPr id="1" name="Shape 74"/>
        <p:cNvGrpSpPr/>
        <p:nvPr/>
      </p:nvGrpSpPr>
      <p:grpSpPr>
        <a:xfrm>
          <a:off x="0" y="0"/>
          <a:ext cx="0" cy="0"/>
          <a:chOff x="0" y="0"/>
          <a:chExt cx="0" cy="0"/>
        </a:xfrm>
      </p:grpSpPr>
      <p:sp>
        <p:nvSpPr>
          <p:cNvPr id="75" name="Google Shape;75;p15"/>
          <p:cNvSpPr/>
          <p:nvPr/>
        </p:nvSpPr>
        <p:spPr>
          <a:xfrm>
            <a:off x="0" y="4940853"/>
            <a:ext cx="12192000" cy="1917200"/>
          </a:xfrm>
          <a:prstGeom prst="rect">
            <a:avLst/>
          </a:prstGeom>
          <a:solidFill>
            <a:srgbClr val="D04A0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sp>
        <p:nvSpPr>
          <p:cNvPr id="76" name="Google Shape;76;p15"/>
          <p:cNvSpPr txBox="1">
            <a:spLocks noGrp="1"/>
          </p:cNvSpPr>
          <p:nvPr>
            <p:ph type="ctrTitle"/>
          </p:nvPr>
        </p:nvSpPr>
        <p:spPr>
          <a:xfrm>
            <a:off x="442915" y="428625"/>
            <a:ext cx="5474000" cy="2428800"/>
          </a:xfrm>
          <a:prstGeom prst="rect">
            <a:avLst/>
          </a:prstGeom>
          <a:noFill/>
          <a:ln>
            <a:noFill/>
          </a:ln>
        </p:spPr>
        <p:txBody>
          <a:bodyPr spcFirstLastPara="1" wrap="square" lIns="0" tIns="0" rIns="0" bIns="0" anchor="b" anchorCtr="0">
            <a:normAutofit/>
          </a:bodyPr>
          <a:lstStyle>
            <a:lvl1pPr marR="0" lvl="0" algn="l">
              <a:lnSpc>
                <a:spcPct val="85000"/>
              </a:lnSpc>
              <a:spcBef>
                <a:spcPts val="0"/>
              </a:spcBef>
              <a:spcAft>
                <a:spcPts val="0"/>
              </a:spcAft>
              <a:buClr>
                <a:schemeClr val="lt1"/>
              </a:buClr>
              <a:buSzPts val="4400"/>
              <a:buFont typeface="Georgia"/>
              <a:buNone/>
              <a:defRPr sz="5867" b="0" i="0" u="none" strike="noStrike" cap="none">
                <a:solidFill>
                  <a:schemeClr val="lt1"/>
                </a:solidFill>
                <a:latin typeface="Georgia"/>
                <a:ea typeface="Georgia"/>
                <a:cs typeface="Georgia"/>
                <a:sym typeface="Georgia"/>
              </a:defRPr>
            </a:lvl1pPr>
            <a:lvl2pPr lvl="1">
              <a:spcBef>
                <a:spcPts val="0"/>
              </a:spcBef>
              <a:spcAft>
                <a:spcPts val="0"/>
              </a:spcAft>
              <a:buSzPts val="2800"/>
              <a:buNone/>
              <a:defRPr sz="1867"/>
            </a:lvl2pPr>
            <a:lvl3pPr lvl="2">
              <a:spcBef>
                <a:spcPts val="0"/>
              </a:spcBef>
              <a:spcAft>
                <a:spcPts val="0"/>
              </a:spcAft>
              <a:buSzPts val="2800"/>
              <a:buNone/>
              <a:defRPr sz="1867"/>
            </a:lvl3pPr>
            <a:lvl4pPr lvl="3">
              <a:spcBef>
                <a:spcPts val="0"/>
              </a:spcBef>
              <a:spcAft>
                <a:spcPts val="0"/>
              </a:spcAft>
              <a:buSzPts val="2800"/>
              <a:buNone/>
              <a:defRPr sz="1867"/>
            </a:lvl4pPr>
            <a:lvl5pPr lvl="4">
              <a:spcBef>
                <a:spcPts val="0"/>
              </a:spcBef>
              <a:spcAft>
                <a:spcPts val="0"/>
              </a:spcAft>
              <a:buSzPts val="2800"/>
              <a:buNone/>
              <a:defRPr sz="1867"/>
            </a:lvl5pPr>
            <a:lvl6pPr lvl="5">
              <a:spcBef>
                <a:spcPts val="0"/>
              </a:spcBef>
              <a:spcAft>
                <a:spcPts val="0"/>
              </a:spcAft>
              <a:buSzPts val="2800"/>
              <a:buNone/>
              <a:defRPr sz="1867"/>
            </a:lvl6pPr>
            <a:lvl7pPr lvl="6">
              <a:spcBef>
                <a:spcPts val="0"/>
              </a:spcBef>
              <a:spcAft>
                <a:spcPts val="0"/>
              </a:spcAft>
              <a:buSzPts val="2800"/>
              <a:buNone/>
              <a:defRPr sz="1867"/>
            </a:lvl7pPr>
            <a:lvl8pPr lvl="7">
              <a:spcBef>
                <a:spcPts val="0"/>
              </a:spcBef>
              <a:spcAft>
                <a:spcPts val="0"/>
              </a:spcAft>
              <a:buSzPts val="2800"/>
              <a:buNone/>
              <a:defRPr sz="1867"/>
            </a:lvl8pPr>
            <a:lvl9pPr lvl="8">
              <a:spcBef>
                <a:spcPts val="0"/>
              </a:spcBef>
              <a:spcAft>
                <a:spcPts val="0"/>
              </a:spcAft>
              <a:buSzPts val="2800"/>
              <a:buNone/>
              <a:defRPr sz="1867"/>
            </a:lvl9pPr>
          </a:lstStyle>
          <a:p>
            <a:r>
              <a:rPr lang="en-US"/>
              <a:t>Click to edit Master title style</a:t>
            </a:r>
            <a:endParaRPr/>
          </a:p>
        </p:txBody>
      </p:sp>
      <p:sp>
        <p:nvSpPr>
          <p:cNvPr id="77" name="Google Shape;77;p15"/>
          <p:cNvSpPr/>
          <p:nvPr/>
        </p:nvSpPr>
        <p:spPr>
          <a:xfrm>
            <a:off x="5334000" y="0"/>
            <a:ext cx="6858000" cy="6858000"/>
          </a:xfrm>
          <a:prstGeom prst="rect">
            <a:avLst/>
          </a:prstGeom>
          <a:noFill/>
          <a:ln>
            <a:noFill/>
          </a:ln>
        </p:spPr>
        <p:txBody>
          <a:bodyPr spcFirstLastPara="1" wrap="square" lIns="91433" tIns="45700" rIns="91433" bIns="45700" anchor="t" anchorCtr="0">
            <a:noAutofit/>
          </a:bodyPr>
          <a:lstStyle/>
          <a:p>
            <a:pPr marL="0" marR="0" lvl="0" indent="0" algn="l" rtl="0">
              <a:spcBef>
                <a:spcPts val="0"/>
              </a:spcBef>
              <a:spcAft>
                <a:spcPts val="0"/>
              </a:spcAft>
              <a:buNone/>
            </a:pPr>
            <a:endParaRPr sz="1867">
              <a:solidFill>
                <a:schemeClr val="dk1"/>
              </a:solidFill>
              <a:latin typeface="Arial"/>
              <a:ea typeface="Arial"/>
              <a:cs typeface="Arial"/>
              <a:sym typeface="Arial"/>
            </a:endParaRPr>
          </a:p>
        </p:txBody>
      </p:sp>
      <p:sp>
        <p:nvSpPr>
          <p:cNvPr id="78" name="Google Shape;78;p15"/>
          <p:cNvSpPr txBox="1">
            <a:spLocks noGrp="1"/>
          </p:cNvSpPr>
          <p:nvPr>
            <p:ph type="body" idx="1"/>
          </p:nvPr>
        </p:nvSpPr>
        <p:spPr>
          <a:xfrm>
            <a:off x="442912" y="5259600"/>
            <a:ext cx="11306000" cy="1451600"/>
          </a:xfrm>
          <a:prstGeom prst="rect">
            <a:avLst/>
          </a:prstGeom>
          <a:noFill/>
          <a:ln>
            <a:noFill/>
          </a:ln>
        </p:spPr>
        <p:txBody>
          <a:bodyPr spcFirstLastPara="1" wrap="square" lIns="0" tIns="0" rIns="0" bIns="0" anchor="t" anchorCtr="0">
            <a:normAutofit/>
          </a:bodyPr>
          <a:lstStyle>
            <a:lvl1pPr marL="609585" marR="0" lvl="0" indent="-304792" algn="l">
              <a:lnSpc>
                <a:spcPct val="100000"/>
              </a:lnSpc>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1pPr>
            <a:lvl2pPr marL="1219170" marR="0" lvl="1" indent="-304792" algn="l">
              <a:lnSpc>
                <a:spcPct val="100000"/>
              </a:lnSpc>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2pPr>
            <a:lvl3pPr marL="1828754" marR="0" lvl="2" indent="-304792" algn="l">
              <a:lnSpc>
                <a:spcPct val="100000"/>
              </a:lnSpc>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3pPr>
            <a:lvl4pPr marL="2438339" marR="0" lvl="3" indent="-304792" algn="l">
              <a:lnSpc>
                <a:spcPct val="100000"/>
              </a:lnSpc>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4pPr>
            <a:lvl5pPr marL="3047924" marR="0" lvl="4" indent="-304792" algn="l">
              <a:lnSpc>
                <a:spcPct val="100000"/>
              </a:lnSpc>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5pPr>
            <a:lvl6pPr marL="3657509" marR="0" lvl="5" indent="-304792" algn="l">
              <a:lnSpc>
                <a:spcPct val="100000"/>
              </a:lnSpc>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6pPr>
            <a:lvl7pPr marL="4267093" marR="0" lvl="6" indent="-304792" algn="l">
              <a:lnSpc>
                <a:spcPct val="100000"/>
              </a:lnSpc>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7pPr>
            <a:lvl8pPr marL="4876678" marR="0" lvl="7" indent="-304792" algn="l">
              <a:lnSpc>
                <a:spcPct val="100000"/>
              </a:lnSpc>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8pPr>
            <a:lvl9pPr marL="5486263" marR="0" lvl="8" indent="-304792" algn="l">
              <a:lnSpc>
                <a:spcPct val="100000"/>
              </a:lnSpc>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9pPr>
          </a:lstStyle>
          <a:p>
            <a:pPr lvl="0"/>
            <a:r>
              <a:rPr lang="en-US"/>
              <a:t>Click to edit Master text styles</a:t>
            </a:r>
          </a:p>
        </p:txBody>
      </p:sp>
      <p:sp>
        <p:nvSpPr>
          <p:cNvPr id="79" name="Google Shape;79;p15"/>
          <p:cNvSpPr/>
          <p:nvPr/>
        </p:nvSpPr>
        <p:spPr>
          <a:xfrm>
            <a:off x="5334000" y="0"/>
            <a:ext cx="6858000" cy="6858000"/>
          </a:xfrm>
          <a:prstGeom prst="rect">
            <a:avLst/>
          </a:prstGeom>
          <a:noFill/>
          <a:ln>
            <a:noFill/>
          </a:ln>
        </p:spPr>
        <p:txBody>
          <a:bodyPr spcFirstLastPara="1" wrap="square" lIns="91433" tIns="45700" rIns="91433" bIns="45700" anchor="t" anchorCtr="0">
            <a:noAutofit/>
          </a:bodyPr>
          <a:lstStyle/>
          <a:p>
            <a:pPr marL="0" marR="0" lvl="0" indent="0" algn="l" rtl="0">
              <a:spcBef>
                <a:spcPts val="0"/>
              </a:spcBef>
              <a:spcAft>
                <a:spcPts val="0"/>
              </a:spcAft>
              <a:buNone/>
            </a:pPr>
            <a:endParaRPr sz="1867">
              <a:solidFill>
                <a:schemeClr val="dk1"/>
              </a:solidFill>
              <a:latin typeface="Arial"/>
              <a:ea typeface="Arial"/>
              <a:cs typeface="Arial"/>
              <a:sym typeface="Arial"/>
            </a:endParaRPr>
          </a:p>
        </p:txBody>
      </p:sp>
      <p:sp>
        <p:nvSpPr>
          <p:cNvPr id="80" name="Google Shape;80;p15"/>
          <p:cNvSpPr txBox="1"/>
          <p:nvPr/>
        </p:nvSpPr>
        <p:spPr>
          <a:xfrm>
            <a:off x="442913" y="4400548"/>
            <a:ext cx="5474000" cy="34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900"/>
              <a:buFont typeface="Arial"/>
              <a:buNone/>
            </a:pPr>
            <a:r>
              <a:rPr lang="en" sz="1200">
                <a:solidFill>
                  <a:schemeClr val="lt1"/>
                </a:solidFill>
                <a:latin typeface="Arial"/>
                <a:ea typeface="Arial"/>
                <a:cs typeface="Arial"/>
                <a:sym typeface="Arial"/>
              </a:rPr>
              <a:t>pwc.com</a:t>
            </a:r>
            <a:endParaRPr sz="1200">
              <a:solidFill>
                <a:schemeClr val="lt1"/>
              </a:solidFill>
              <a:latin typeface="Arial"/>
              <a:ea typeface="Arial"/>
              <a:cs typeface="Arial"/>
              <a:sym typeface="Arial"/>
            </a:endParaRPr>
          </a:p>
        </p:txBody>
      </p:sp>
    </p:spTree>
    <p:extLst>
      <p:ext uri="{BB962C8B-B14F-4D97-AF65-F5344CB8AC3E}">
        <p14:creationId xmlns:p14="http://schemas.microsoft.com/office/powerpoint/2010/main" val="3519918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8C4C564F-54DF-8C5F-8208-487AC945D740}"/>
              </a:ext>
            </a:extLst>
          </p:cNvPr>
          <p:cNvPicPr/>
          <p:nvPr userDrawn="1"/>
        </p:nvPicPr>
        <p:blipFill>
          <a:blip r:embed="rId2" cstate="print">
            <a:extLst>
              <a:ext uri="{28A0092B-C50C-407E-A947-70E740481C1C}">
                <a14:useLocalDpi xmlns:a14="http://schemas.microsoft.com/office/drawing/2010/main"/>
              </a:ext>
            </a:extLst>
          </a:blip>
          <a:srcRect/>
          <a:stretch/>
        </p:blipFill>
        <p:spPr>
          <a:xfrm>
            <a:off x="3049" y="1715"/>
            <a:ext cx="12188951" cy="6856285"/>
          </a:xfrm>
          <a:prstGeom prst="rect">
            <a:avLst/>
          </a:prstGeom>
        </p:spPr>
      </p:pic>
      <p:sp>
        <p:nvSpPr>
          <p:cNvPr id="2" name="Title 1">
            <a:extLst>
              <a:ext uri="{FF2B5EF4-FFF2-40B4-BE49-F238E27FC236}">
                <a16:creationId xmlns:a16="http://schemas.microsoft.com/office/drawing/2014/main" id="{5AEF2F32-23D2-85EF-3071-5C6939DCE4A4}"/>
              </a:ext>
            </a:extLst>
          </p:cNvPr>
          <p:cNvSpPr>
            <a:spLocks noGrp="1"/>
          </p:cNvSpPr>
          <p:nvPr>
            <p:ph type="ctrTitle"/>
          </p:nvPr>
        </p:nvSpPr>
        <p:spPr>
          <a:xfrm>
            <a:off x="401904" y="1963495"/>
            <a:ext cx="5664555" cy="1828800"/>
          </a:xfrm>
        </p:spPr>
        <p:txBody>
          <a:bodyPr anchor="t" anchorCtr="0"/>
          <a:lstStyle>
            <a:lvl1pPr algn="l">
              <a:lnSpc>
                <a:spcPct val="80000"/>
              </a:lnSpc>
              <a:spcBef>
                <a:spcPts val="1400"/>
              </a:spcBef>
              <a:defRPr sz="4800" b="0"/>
            </a:lvl1pPr>
          </a:lstStyle>
          <a:p>
            <a:r>
              <a:rPr lang="en-US"/>
              <a:t>Click to edit Master title style</a:t>
            </a:r>
          </a:p>
        </p:txBody>
      </p:sp>
      <p:sp>
        <p:nvSpPr>
          <p:cNvPr id="5" name="Subtitle 2">
            <a:extLst>
              <a:ext uri="{FF2B5EF4-FFF2-40B4-BE49-F238E27FC236}">
                <a16:creationId xmlns:a16="http://schemas.microsoft.com/office/drawing/2014/main" id="{98AB6ED3-C5F6-877C-DAED-BEF7F304594B}"/>
              </a:ext>
            </a:extLst>
          </p:cNvPr>
          <p:cNvSpPr>
            <a:spLocks noGrp="1"/>
          </p:cNvSpPr>
          <p:nvPr>
            <p:ph type="subTitle" idx="1" hasCustomPrompt="1"/>
          </p:nvPr>
        </p:nvSpPr>
        <p:spPr>
          <a:xfrm>
            <a:off x="401903" y="6054487"/>
            <a:ext cx="4684447" cy="453228"/>
          </a:xfrm>
        </p:spPr>
        <p:txBody>
          <a:bodyPr/>
          <a:lstStyle>
            <a:lvl1pPr marL="0" indent="0" algn="l">
              <a:lnSpc>
                <a:spcPct val="100000"/>
              </a:lnSpc>
              <a:spcBef>
                <a:spcPts val="100"/>
              </a:spcBef>
              <a:spcAft>
                <a:spcPts val="0"/>
              </a:spcAft>
              <a:buNone/>
              <a:defRPr sz="1400" b="0"/>
            </a:lvl1pPr>
            <a:lvl2pPr marL="0" indent="0" algn="l">
              <a:lnSpc>
                <a:spcPct val="100000"/>
              </a:lnSpc>
              <a:spcBef>
                <a:spcPts val="100"/>
              </a:spcBef>
              <a:buNone/>
              <a:defRPr sz="1400" b="1">
                <a:latin typeface="+mn-lt"/>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pic>
        <p:nvPicPr>
          <p:cNvPr id="14" name="Graphic 13">
            <a:extLst>
              <a:ext uri="{FF2B5EF4-FFF2-40B4-BE49-F238E27FC236}">
                <a16:creationId xmlns:a16="http://schemas.microsoft.com/office/drawing/2014/main" id="{FB11A3AB-4A69-E082-016E-71E34537136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3391" y="383381"/>
            <a:ext cx="1064007" cy="517902"/>
          </a:xfrm>
          <a:prstGeom prst="rect">
            <a:avLst/>
          </a:prstGeom>
        </p:spPr>
      </p:pic>
    </p:spTree>
    <p:extLst>
      <p:ext uri="{BB962C8B-B14F-4D97-AF65-F5344CB8AC3E}">
        <p14:creationId xmlns:p14="http://schemas.microsoft.com/office/powerpoint/2010/main" val="2348268864"/>
      </p:ext>
    </p:extLst>
  </p:cSld>
  <p:clrMapOvr>
    <a:masterClrMapping/>
  </p:clrMapOvr>
  <p:extLst>
    <p:ext uri="{DCECCB84-F9BA-43D5-87BE-67443E8EF086}">
      <p15:sldGuideLst xmlns:p15="http://schemas.microsoft.com/office/powerpoint/2012/main">
        <p15:guide id="9"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E0745CB-2FF7-A852-6865-A8F426EE1202}"/>
              </a:ext>
            </a:extLst>
          </p:cNvPr>
          <p:cNvSpPr>
            <a:spLocks noGrp="1"/>
          </p:cNvSpPr>
          <p:nvPr>
            <p:ph type="pic" sz="quarter" idx="10" hasCustomPrompt="1"/>
          </p:nvPr>
        </p:nvSpPr>
        <p:spPr>
          <a:xfrm>
            <a:off x="0" y="0"/>
            <a:ext cx="12192000" cy="6858000"/>
          </a:xfrm>
          <a:solidFill>
            <a:schemeClr val="bg2"/>
          </a:solidFill>
        </p:spPr>
        <p:txBody>
          <a:bodyPr anchor="ctr"/>
          <a:lstStyle>
            <a:lvl1pPr algn="ctr">
              <a:defRPr/>
            </a:lvl1pPr>
          </a:lstStyle>
          <a:p>
            <a:r>
              <a:rPr lang="en-US"/>
              <a:t>Click icon to add cover image</a:t>
            </a:r>
          </a:p>
          <a:p>
            <a:endParaRPr lang="en-US"/>
          </a:p>
        </p:txBody>
      </p:sp>
      <p:sp>
        <p:nvSpPr>
          <p:cNvPr id="2" name="Title 1">
            <a:extLst>
              <a:ext uri="{FF2B5EF4-FFF2-40B4-BE49-F238E27FC236}">
                <a16:creationId xmlns:a16="http://schemas.microsoft.com/office/drawing/2014/main" id="{5AEF2F32-23D2-85EF-3071-5C6939DCE4A4}"/>
              </a:ext>
            </a:extLst>
          </p:cNvPr>
          <p:cNvSpPr>
            <a:spLocks noGrp="1"/>
          </p:cNvSpPr>
          <p:nvPr>
            <p:ph type="ctrTitle"/>
          </p:nvPr>
        </p:nvSpPr>
        <p:spPr>
          <a:xfrm>
            <a:off x="401904" y="1963495"/>
            <a:ext cx="5664555" cy="1828800"/>
          </a:xfrm>
        </p:spPr>
        <p:txBody>
          <a:bodyPr anchor="t" anchorCtr="0"/>
          <a:lstStyle>
            <a:lvl1pPr algn="l">
              <a:lnSpc>
                <a:spcPct val="80000"/>
              </a:lnSpc>
              <a:spcBef>
                <a:spcPts val="1400"/>
              </a:spcBef>
              <a:defRPr sz="4800" b="0"/>
            </a:lvl1pPr>
          </a:lstStyle>
          <a:p>
            <a:r>
              <a:rPr lang="en-US"/>
              <a:t>Click to edit Master title style</a:t>
            </a:r>
          </a:p>
        </p:txBody>
      </p:sp>
      <p:sp>
        <p:nvSpPr>
          <p:cNvPr id="5" name="Subtitle 2">
            <a:extLst>
              <a:ext uri="{FF2B5EF4-FFF2-40B4-BE49-F238E27FC236}">
                <a16:creationId xmlns:a16="http://schemas.microsoft.com/office/drawing/2014/main" id="{98AB6ED3-C5F6-877C-DAED-BEF7F304594B}"/>
              </a:ext>
            </a:extLst>
          </p:cNvPr>
          <p:cNvSpPr>
            <a:spLocks noGrp="1"/>
          </p:cNvSpPr>
          <p:nvPr>
            <p:ph type="subTitle" idx="1" hasCustomPrompt="1"/>
          </p:nvPr>
        </p:nvSpPr>
        <p:spPr>
          <a:xfrm>
            <a:off x="401903" y="6054487"/>
            <a:ext cx="4684447" cy="453228"/>
          </a:xfrm>
        </p:spPr>
        <p:txBody>
          <a:bodyPr/>
          <a:lstStyle>
            <a:lvl1pPr marL="0" indent="0" algn="l">
              <a:lnSpc>
                <a:spcPct val="100000"/>
              </a:lnSpc>
              <a:spcBef>
                <a:spcPts val="100"/>
              </a:spcBef>
              <a:spcAft>
                <a:spcPts val="0"/>
              </a:spcAft>
              <a:buNone/>
              <a:defRPr sz="1400" b="0"/>
            </a:lvl1pPr>
            <a:lvl2pPr marL="0" indent="0" algn="l">
              <a:lnSpc>
                <a:spcPct val="100000"/>
              </a:lnSpc>
              <a:spcBef>
                <a:spcPts val="100"/>
              </a:spcBef>
              <a:buNone/>
              <a:defRPr sz="1400" b="1">
                <a:latin typeface="+mn-lt"/>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pic>
        <p:nvPicPr>
          <p:cNvPr id="14" name="Graphic 13">
            <a:extLst>
              <a:ext uri="{FF2B5EF4-FFF2-40B4-BE49-F238E27FC236}">
                <a16:creationId xmlns:a16="http://schemas.microsoft.com/office/drawing/2014/main" id="{FB11A3AB-4A69-E082-016E-71E3453713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3391" y="383381"/>
            <a:ext cx="1064007" cy="517902"/>
          </a:xfrm>
          <a:prstGeom prst="rect">
            <a:avLst/>
          </a:prstGeom>
        </p:spPr>
      </p:pic>
    </p:spTree>
    <p:extLst>
      <p:ext uri="{BB962C8B-B14F-4D97-AF65-F5344CB8AC3E}">
        <p14:creationId xmlns:p14="http://schemas.microsoft.com/office/powerpoint/2010/main" val="1548741623"/>
      </p:ext>
    </p:extLst>
  </p:cSld>
  <p:clrMapOvr>
    <a:masterClrMapping/>
  </p:clrMapOvr>
  <p:extLst>
    <p:ext uri="{DCECCB84-F9BA-43D5-87BE-67443E8EF086}">
      <p15:sldGuideLst xmlns:p15="http://schemas.microsoft.com/office/powerpoint/2012/main">
        <p15:guide id="9"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03C5ED-E0DF-61C8-7A95-440C9FF7F1FA}"/>
              </a:ext>
            </a:extLst>
          </p:cNvPr>
          <p:cNvSpPr>
            <a:spLocks noGrp="1"/>
          </p:cNvSpPr>
          <p:nvPr>
            <p:ph type="title"/>
          </p:nvPr>
        </p:nvSpPr>
        <p:spPr>
          <a:xfrm>
            <a:off x="414619" y="4007973"/>
            <a:ext cx="4671732" cy="1298448"/>
          </a:xfrm>
        </p:spPr>
        <p:txBody>
          <a:bodyPr/>
          <a:lstStyle>
            <a:lvl1pPr>
              <a:defRPr sz="4000"/>
            </a:lvl1pPr>
          </a:lstStyle>
          <a:p>
            <a:r>
              <a:rPr lang="en-US"/>
              <a:t>Click to edit Master title style</a:t>
            </a:r>
          </a:p>
        </p:txBody>
      </p:sp>
      <p:sp>
        <p:nvSpPr>
          <p:cNvPr id="5" name="Content Placeholder 2">
            <a:extLst>
              <a:ext uri="{FF2B5EF4-FFF2-40B4-BE49-F238E27FC236}">
                <a16:creationId xmlns:a16="http://schemas.microsoft.com/office/drawing/2014/main" id="{7518CD4E-B949-EF88-4945-7E36C0015725}"/>
              </a:ext>
            </a:extLst>
          </p:cNvPr>
          <p:cNvSpPr>
            <a:spLocks noGrp="1"/>
          </p:cNvSpPr>
          <p:nvPr>
            <p:ph idx="1"/>
          </p:nvPr>
        </p:nvSpPr>
        <p:spPr>
          <a:xfrm>
            <a:off x="6160294" y="402655"/>
            <a:ext cx="5641181" cy="3521964"/>
          </a:xfrm>
        </p:spPr>
        <p:txBody>
          <a:bodyPr/>
          <a:lstStyle>
            <a:lvl1pPr>
              <a:lnSpc>
                <a:spcPct val="125000"/>
              </a:lnSpc>
              <a:defRPr sz="1500" b="1">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75979435-2CA0-F566-8195-3E80CC2D6180}"/>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7" name="Slide Number Placeholder 13">
            <a:extLst>
              <a:ext uri="{FF2B5EF4-FFF2-40B4-BE49-F238E27FC236}">
                <a16:creationId xmlns:a16="http://schemas.microsoft.com/office/drawing/2014/main" id="{3A2C4AA3-8599-3431-5E25-2E68E7DB9FCA}"/>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78675054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6CE7D5-CF57-46EF-B807-FDD0502418D4}" type="datetimeFigureOut">
              <a:rPr lang="en-GB" smtClean="0"/>
              <a:t>19/08/2025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6157914" y="400050"/>
            <a:ext cx="5643562" cy="2970214"/>
          </a:xfrm>
        </p:spPr>
        <p:txBody>
          <a:bodyPr/>
          <a:lstStyle>
            <a:lvl1pPr>
              <a:spcAft>
                <a:spcPts val="1200"/>
              </a:spcAft>
              <a:defRPr sz="1400"/>
            </a:lvl1pPr>
            <a:lvl2pPr>
              <a:defRPr sz="1200">
                <a:latin typeface="+mj-lt"/>
              </a:defRPr>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0FCB0834-B748-0F65-C02A-23EC83C03DC2}"/>
              </a:ext>
            </a:extLst>
          </p:cNvPr>
          <p:cNvSpPr>
            <a:spLocks noGrp="1"/>
          </p:cNvSpPr>
          <p:nvPr>
            <p:ph type="title"/>
          </p:nvPr>
        </p:nvSpPr>
        <p:spPr>
          <a:xfrm>
            <a:off x="397668" y="3998913"/>
            <a:ext cx="4801396" cy="1425575"/>
          </a:xfrm>
          <a:prstGeom prst="rect">
            <a:avLst/>
          </a:prstGeom>
        </p:spPr>
        <p:txBody>
          <a:bodyPr vert="horz" lIns="0" tIns="0" rIns="0" bIns="0" rtlCol="0" anchor="t" anchorCtr="0">
            <a:noAutofit/>
          </a:bodyPr>
          <a:lstStyle/>
          <a:p>
            <a:r>
              <a:rPr lang="en-US"/>
              <a:t>Click to edit Master title style</a:t>
            </a:r>
          </a:p>
        </p:txBody>
      </p:sp>
      <p:sp>
        <p:nvSpPr>
          <p:cNvPr id="4" name="Slide Number Placeholder 13">
            <a:extLst>
              <a:ext uri="{FF2B5EF4-FFF2-40B4-BE49-F238E27FC236}">
                <a16:creationId xmlns:a16="http://schemas.microsoft.com/office/drawing/2014/main" id="{83F37CB8-4B0C-85FD-979D-0EFBFDE2A1FF}"/>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ctr">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
        <p:nvSpPr>
          <p:cNvPr id="5" name="Footer Placeholder 4">
            <a:extLst>
              <a:ext uri="{FF2B5EF4-FFF2-40B4-BE49-F238E27FC236}">
                <a16:creationId xmlns:a16="http://schemas.microsoft.com/office/drawing/2014/main" id="{C8EC9C41-CB60-9C3F-4A21-4DCCF3B44001}"/>
              </a:ext>
            </a:extLst>
          </p:cNvPr>
          <p:cNvSpPr>
            <a:spLocks noGrp="1"/>
          </p:cNvSpPr>
          <p:nvPr>
            <p:ph type="ftr" sz="quarter" idx="3"/>
          </p:nvPr>
        </p:nvSpPr>
        <p:spPr>
          <a:xfrm>
            <a:off x="1066800" y="6497441"/>
            <a:ext cx="3447482" cy="161583"/>
          </a:xfrm>
          <a:prstGeom prst="rect">
            <a:avLst/>
          </a:prstGeom>
        </p:spPr>
        <p:txBody>
          <a:bodyPr vert="horz" wrap="square" lIns="0" tIns="0" rIns="0" bIns="0" rtlCol="0" anchor="ctr">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Tree>
    <p:extLst>
      <p:ext uri="{BB962C8B-B14F-4D97-AF65-F5344CB8AC3E}">
        <p14:creationId xmlns:p14="http://schemas.microsoft.com/office/powerpoint/2010/main" val="21953988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6157914" y="400050"/>
            <a:ext cx="5643562" cy="3998913"/>
          </a:xfrm>
        </p:spPr>
        <p:txBody>
          <a:bodyPr/>
          <a:lstStyle>
            <a:lvl1pPr>
              <a:spcAft>
                <a:spcPts val="1200"/>
              </a:spcAft>
              <a:defRPr sz="1400"/>
            </a:lvl1pPr>
            <a:lvl2pPr>
              <a:defRPr sz="1200">
                <a:latin typeface="+mj-lt"/>
              </a:defRPr>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0FCB0834-B748-0F65-C02A-23EC83C03DC2}"/>
              </a:ext>
            </a:extLst>
          </p:cNvPr>
          <p:cNvSpPr>
            <a:spLocks noGrp="1"/>
          </p:cNvSpPr>
          <p:nvPr>
            <p:ph type="title"/>
          </p:nvPr>
        </p:nvSpPr>
        <p:spPr>
          <a:xfrm>
            <a:off x="397668" y="3998913"/>
            <a:ext cx="4801396" cy="1425575"/>
          </a:xfrm>
          <a:prstGeom prst="rect">
            <a:avLst/>
          </a:prstGeom>
        </p:spPr>
        <p:txBody>
          <a:bodyPr vert="horz" lIns="0" tIns="0" rIns="0" bIns="0" rtlCol="0" anchor="t" anchorCtr="0">
            <a:noAutofit/>
          </a:bodyPr>
          <a:lstStyle/>
          <a:p>
            <a:r>
              <a:rPr lang="en-US"/>
              <a:t>Click to edit Master title style</a:t>
            </a:r>
          </a:p>
        </p:txBody>
      </p:sp>
      <p:sp>
        <p:nvSpPr>
          <p:cNvPr id="4" name="Slide Number Placeholder 13">
            <a:extLst>
              <a:ext uri="{FF2B5EF4-FFF2-40B4-BE49-F238E27FC236}">
                <a16:creationId xmlns:a16="http://schemas.microsoft.com/office/drawing/2014/main" id="{83F37CB8-4B0C-85FD-979D-0EFBFDE2A1FF}"/>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ctr">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
        <p:nvSpPr>
          <p:cNvPr id="5" name="Footer Placeholder 4">
            <a:extLst>
              <a:ext uri="{FF2B5EF4-FFF2-40B4-BE49-F238E27FC236}">
                <a16:creationId xmlns:a16="http://schemas.microsoft.com/office/drawing/2014/main" id="{C8EC9C41-CB60-9C3F-4A21-4DCCF3B44001}"/>
              </a:ext>
            </a:extLst>
          </p:cNvPr>
          <p:cNvSpPr>
            <a:spLocks noGrp="1"/>
          </p:cNvSpPr>
          <p:nvPr>
            <p:ph type="ftr" sz="quarter" idx="3"/>
          </p:nvPr>
        </p:nvSpPr>
        <p:spPr>
          <a:xfrm>
            <a:off x="1066800" y="6497441"/>
            <a:ext cx="3447482" cy="161583"/>
          </a:xfrm>
          <a:prstGeom prst="rect">
            <a:avLst/>
          </a:prstGeom>
        </p:spPr>
        <p:txBody>
          <a:bodyPr vert="horz" wrap="square" lIns="0" tIns="0" rIns="0" bIns="0" rtlCol="0" anchor="ctr">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Tree>
    <p:extLst>
      <p:ext uri="{BB962C8B-B14F-4D97-AF65-F5344CB8AC3E}">
        <p14:creationId xmlns:p14="http://schemas.microsoft.com/office/powerpoint/2010/main" val="399332601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6157914" y="400050"/>
            <a:ext cx="5643562" cy="5653088"/>
          </a:xfrm>
        </p:spPr>
        <p:txBody>
          <a:bodyPr/>
          <a:lstStyle>
            <a:lvl1pPr>
              <a:spcAft>
                <a:spcPts val="1200"/>
              </a:spcAft>
              <a:defRPr sz="1400"/>
            </a:lvl1pPr>
            <a:lvl2pPr>
              <a:defRPr sz="1200">
                <a:latin typeface="+mj-lt"/>
              </a:defRPr>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0FCB0834-B748-0F65-C02A-23EC83C03DC2}"/>
              </a:ext>
            </a:extLst>
          </p:cNvPr>
          <p:cNvSpPr>
            <a:spLocks noGrp="1"/>
          </p:cNvSpPr>
          <p:nvPr>
            <p:ph type="title"/>
          </p:nvPr>
        </p:nvSpPr>
        <p:spPr>
          <a:xfrm>
            <a:off x="397668" y="3998913"/>
            <a:ext cx="4801396" cy="1425575"/>
          </a:xfrm>
          <a:prstGeom prst="rect">
            <a:avLst/>
          </a:prstGeom>
        </p:spPr>
        <p:txBody>
          <a:bodyPr vert="horz" lIns="0" tIns="0" rIns="0" bIns="0" rtlCol="0" anchor="t" anchorCtr="0">
            <a:noAutofit/>
          </a:bodyPr>
          <a:lstStyle/>
          <a:p>
            <a:r>
              <a:rPr lang="en-US"/>
              <a:t>Click to edit Master title style</a:t>
            </a:r>
          </a:p>
        </p:txBody>
      </p:sp>
      <p:sp>
        <p:nvSpPr>
          <p:cNvPr id="4" name="Slide Number Placeholder 13">
            <a:extLst>
              <a:ext uri="{FF2B5EF4-FFF2-40B4-BE49-F238E27FC236}">
                <a16:creationId xmlns:a16="http://schemas.microsoft.com/office/drawing/2014/main" id="{83F37CB8-4B0C-85FD-979D-0EFBFDE2A1FF}"/>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ctr">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
        <p:nvSpPr>
          <p:cNvPr id="5" name="Footer Placeholder 4">
            <a:extLst>
              <a:ext uri="{FF2B5EF4-FFF2-40B4-BE49-F238E27FC236}">
                <a16:creationId xmlns:a16="http://schemas.microsoft.com/office/drawing/2014/main" id="{C8EC9C41-CB60-9C3F-4A21-4DCCF3B44001}"/>
              </a:ext>
            </a:extLst>
          </p:cNvPr>
          <p:cNvSpPr>
            <a:spLocks noGrp="1"/>
          </p:cNvSpPr>
          <p:nvPr>
            <p:ph type="ftr" sz="quarter" idx="3"/>
          </p:nvPr>
        </p:nvSpPr>
        <p:spPr>
          <a:xfrm>
            <a:off x="1066800" y="6497441"/>
            <a:ext cx="3447482" cy="161583"/>
          </a:xfrm>
          <a:prstGeom prst="rect">
            <a:avLst/>
          </a:prstGeom>
        </p:spPr>
        <p:txBody>
          <a:bodyPr vert="horz" wrap="square" lIns="0" tIns="0" rIns="0" bIns="0" rtlCol="0" anchor="ctr">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Tree>
    <p:extLst>
      <p:ext uri="{BB962C8B-B14F-4D97-AF65-F5344CB8AC3E}">
        <p14:creationId xmlns:p14="http://schemas.microsoft.com/office/powerpoint/2010/main" val="357502142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5199063" y="400050"/>
            <a:ext cx="6602413" cy="5653088"/>
          </a:xfrm>
        </p:spPr>
        <p:txBody>
          <a:bodyPr/>
          <a:lstStyle>
            <a:lvl1pPr>
              <a:spcAft>
                <a:spcPts val="1200"/>
              </a:spcAft>
              <a:defRPr sz="1400"/>
            </a:lvl1pPr>
            <a:lvl2pPr>
              <a:defRPr sz="1200">
                <a:latin typeface="+mj-lt"/>
              </a:defRPr>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0FCB0834-B748-0F65-C02A-23EC83C03DC2}"/>
              </a:ext>
            </a:extLst>
          </p:cNvPr>
          <p:cNvSpPr>
            <a:spLocks noGrp="1"/>
          </p:cNvSpPr>
          <p:nvPr>
            <p:ph type="title"/>
          </p:nvPr>
        </p:nvSpPr>
        <p:spPr>
          <a:xfrm>
            <a:off x="397667" y="3998913"/>
            <a:ext cx="3840957" cy="1425575"/>
          </a:xfrm>
          <a:prstGeom prst="rect">
            <a:avLst/>
          </a:prstGeom>
        </p:spPr>
        <p:txBody>
          <a:bodyPr vert="horz" lIns="0" tIns="0" rIns="0" bIns="0" rtlCol="0" anchor="t" anchorCtr="0">
            <a:noAutofit/>
          </a:bodyPr>
          <a:lstStyle/>
          <a:p>
            <a:r>
              <a:rPr lang="en-US"/>
              <a:t>Click to edit Master title style</a:t>
            </a:r>
          </a:p>
        </p:txBody>
      </p:sp>
      <p:sp>
        <p:nvSpPr>
          <p:cNvPr id="4" name="Slide Number Placeholder 13">
            <a:extLst>
              <a:ext uri="{FF2B5EF4-FFF2-40B4-BE49-F238E27FC236}">
                <a16:creationId xmlns:a16="http://schemas.microsoft.com/office/drawing/2014/main" id="{83F37CB8-4B0C-85FD-979D-0EFBFDE2A1FF}"/>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ctr">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
        <p:nvSpPr>
          <p:cNvPr id="5" name="Footer Placeholder 4">
            <a:extLst>
              <a:ext uri="{FF2B5EF4-FFF2-40B4-BE49-F238E27FC236}">
                <a16:creationId xmlns:a16="http://schemas.microsoft.com/office/drawing/2014/main" id="{C8EC9C41-CB60-9C3F-4A21-4DCCF3B44001}"/>
              </a:ext>
            </a:extLst>
          </p:cNvPr>
          <p:cNvSpPr>
            <a:spLocks noGrp="1"/>
          </p:cNvSpPr>
          <p:nvPr>
            <p:ph type="ftr" sz="quarter" idx="3"/>
          </p:nvPr>
        </p:nvSpPr>
        <p:spPr>
          <a:xfrm>
            <a:off x="1066800" y="6497441"/>
            <a:ext cx="3447482" cy="161583"/>
          </a:xfrm>
          <a:prstGeom prst="rect">
            <a:avLst/>
          </a:prstGeom>
        </p:spPr>
        <p:txBody>
          <a:bodyPr vert="horz" wrap="square" lIns="0" tIns="0" rIns="0" bIns="0" rtlCol="0" anchor="ctr">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Tree>
    <p:extLst>
      <p:ext uri="{BB962C8B-B14F-4D97-AF65-F5344CB8AC3E}">
        <p14:creationId xmlns:p14="http://schemas.microsoft.com/office/powerpoint/2010/main" val="332044845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FFE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39E65-4ABC-F7FC-FCE0-B29255497D5B}"/>
              </a:ext>
            </a:extLst>
          </p:cNvPr>
          <p:cNvSpPr>
            <a:spLocks noGrp="1"/>
          </p:cNvSpPr>
          <p:nvPr>
            <p:ph type="title"/>
          </p:nvPr>
        </p:nvSpPr>
        <p:spPr>
          <a:xfrm>
            <a:off x="397772" y="3459958"/>
            <a:ext cx="5645841" cy="2593275"/>
          </a:xfrm>
        </p:spPr>
        <p:txBody>
          <a:bodyPr anchor="b" anchorCtr="0"/>
          <a:lstStyle>
            <a:lvl1pPr>
              <a:lnSpc>
                <a:spcPct val="80000"/>
              </a:lnSpc>
              <a:spcBef>
                <a:spcPts val="1400"/>
              </a:spcBef>
              <a:defRPr sz="4800" b="0"/>
            </a:lvl1pPr>
          </a:lstStyle>
          <a:p>
            <a:r>
              <a:rPr lang="en-US"/>
              <a:t>Click to edit Master title style</a:t>
            </a:r>
          </a:p>
        </p:txBody>
      </p:sp>
      <p:sp>
        <p:nvSpPr>
          <p:cNvPr id="3" name="Text Placeholder 2">
            <a:extLst>
              <a:ext uri="{FF2B5EF4-FFF2-40B4-BE49-F238E27FC236}">
                <a16:creationId xmlns:a16="http://schemas.microsoft.com/office/drawing/2014/main" id="{B2BDD4AC-270A-4483-7315-655B46AA98C3}"/>
              </a:ext>
            </a:extLst>
          </p:cNvPr>
          <p:cNvSpPr>
            <a:spLocks noGrp="1"/>
          </p:cNvSpPr>
          <p:nvPr>
            <p:ph type="body" idx="1" hasCustomPrompt="1"/>
          </p:nvPr>
        </p:nvSpPr>
        <p:spPr>
          <a:xfrm>
            <a:off x="8193823" y="572408"/>
            <a:ext cx="3462095" cy="4308872"/>
          </a:xfrm>
        </p:spPr>
        <p:txBody>
          <a:bodyPr wrap="square">
            <a:spAutoFit/>
          </a:bodyPr>
          <a:lstStyle>
            <a:lvl1pPr marL="0" indent="0" algn="r">
              <a:lnSpc>
                <a:spcPct val="80000"/>
              </a:lnSpc>
              <a:spcBef>
                <a:spcPts val="0"/>
              </a:spcBef>
              <a:spcAft>
                <a:spcPts val="0"/>
              </a:spcAft>
              <a:buNone/>
              <a:defRPr sz="35000" b="0" kern="100" spc="-50" baseline="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a:t>
            </a:r>
          </a:p>
        </p:txBody>
      </p:sp>
      <p:sp>
        <p:nvSpPr>
          <p:cNvPr id="6" name="Footer Placeholder 4">
            <a:extLst>
              <a:ext uri="{FF2B5EF4-FFF2-40B4-BE49-F238E27FC236}">
                <a16:creationId xmlns:a16="http://schemas.microsoft.com/office/drawing/2014/main" id="{8A3789D3-8936-6361-B279-04482E5DA052}"/>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7" name="Slide Number Placeholder 13">
            <a:extLst>
              <a:ext uri="{FF2B5EF4-FFF2-40B4-BE49-F238E27FC236}">
                <a16:creationId xmlns:a16="http://schemas.microsoft.com/office/drawing/2014/main" id="{D2CF944E-CA0D-78C4-2738-7FF65A3C61DE}"/>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169383445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074E594-75BC-BB21-5CB5-2ECACC5760F1}"/>
              </a:ext>
            </a:extLst>
          </p:cNvPr>
          <p:cNvSpPr>
            <a:spLocks noGrp="1"/>
          </p:cNvSpPr>
          <p:nvPr>
            <p:ph type="title"/>
          </p:nvPr>
        </p:nvSpPr>
        <p:spPr>
          <a:xfrm>
            <a:off x="397772" y="3459958"/>
            <a:ext cx="5645841" cy="2593275"/>
          </a:xfrm>
        </p:spPr>
        <p:txBody>
          <a:bodyPr anchor="b" anchorCtr="0"/>
          <a:lstStyle>
            <a:lvl1pPr>
              <a:lnSpc>
                <a:spcPct val="80000"/>
              </a:lnSpc>
              <a:spcBef>
                <a:spcPts val="1400"/>
              </a:spcBef>
              <a:defRPr sz="4800" b="0"/>
            </a:lvl1pPr>
          </a:lstStyle>
          <a:p>
            <a:r>
              <a:rPr lang="en-US"/>
              <a:t>Click to edit Master title style</a:t>
            </a:r>
          </a:p>
        </p:txBody>
      </p:sp>
      <p:sp>
        <p:nvSpPr>
          <p:cNvPr id="3" name="Text Placeholder 2">
            <a:extLst>
              <a:ext uri="{FF2B5EF4-FFF2-40B4-BE49-F238E27FC236}">
                <a16:creationId xmlns:a16="http://schemas.microsoft.com/office/drawing/2014/main" id="{B2BDD4AC-270A-4483-7315-655B46AA98C3}"/>
              </a:ext>
            </a:extLst>
          </p:cNvPr>
          <p:cNvSpPr>
            <a:spLocks noGrp="1"/>
          </p:cNvSpPr>
          <p:nvPr>
            <p:ph type="body" idx="1" hasCustomPrompt="1"/>
          </p:nvPr>
        </p:nvSpPr>
        <p:spPr>
          <a:xfrm>
            <a:off x="8193823" y="576072"/>
            <a:ext cx="3462095" cy="4308872"/>
          </a:xfrm>
        </p:spPr>
        <p:txBody>
          <a:bodyPr wrap="square">
            <a:spAutoFit/>
          </a:bodyPr>
          <a:lstStyle>
            <a:lvl1pPr marL="0" indent="0" algn="r">
              <a:lnSpc>
                <a:spcPct val="80000"/>
              </a:lnSpc>
              <a:spcBef>
                <a:spcPts val="0"/>
              </a:spcBef>
              <a:spcAft>
                <a:spcPts val="0"/>
              </a:spcAft>
              <a:buNone/>
              <a:defRPr sz="35000" b="0" kern="100" spc="-50" baseline="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a:t>
            </a:r>
          </a:p>
        </p:txBody>
      </p:sp>
      <p:sp>
        <p:nvSpPr>
          <p:cNvPr id="5" name="Footer Placeholder 4">
            <a:extLst>
              <a:ext uri="{FF2B5EF4-FFF2-40B4-BE49-F238E27FC236}">
                <a16:creationId xmlns:a16="http://schemas.microsoft.com/office/drawing/2014/main" id="{14843C2F-D12F-B2E4-1020-42BB1F404EEB}"/>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6" name="Slide Number Placeholder 13">
            <a:extLst>
              <a:ext uri="{FF2B5EF4-FFF2-40B4-BE49-F238E27FC236}">
                <a16:creationId xmlns:a16="http://schemas.microsoft.com/office/drawing/2014/main" id="{78D8C702-FC4B-D3F7-8D51-D2B3DFBA1CCE}"/>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74217834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4" name="Picture Placeholder 14">
            <a:extLst>
              <a:ext uri="{FF2B5EF4-FFF2-40B4-BE49-F238E27FC236}">
                <a16:creationId xmlns:a16="http://schemas.microsoft.com/office/drawing/2014/main" id="{50A2C7B7-9D29-E058-E1D5-11CACA152562}"/>
              </a:ext>
              <a:ext uri="{C183D7F6-B498-43B3-948B-1728B52AA6E4}">
                <adec:decorative xmlns:adec="http://schemas.microsoft.com/office/drawing/2017/decorative" val="1"/>
              </a:ext>
            </a:extLst>
          </p:cNvPr>
          <p:cNvSpPr>
            <a:spLocks noGrp="1"/>
          </p:cNvSpPr>
          <p:nvPr>
            <p:ph type="pic" sz="quarter" idx="10"/>
          </p:nvPr>
        </p:nvSpPr>
        <p:spPr>
          <a:xfrm>
            <a:off x="0" y="0"/>
            <a:ext cx="12188951" cy="6858001"/>
          </a:xfrm>
          <a:solidFill>
            <a:schemeClr val="bg1">
              <a:lumMod val="85000"/>
            </a:schemeClr>
          </a:solidFill>
        </p:spPr>
        <p:txBody>
          <a:bodyPr tIns="1554480"/>
          <a:lstStyle>
            <a:lvl1pPr algn="ctr">
              <a:defRPr/>
            </a:lvl1pPr>
          </a:lstStyle>
          <a:p>
            <a:r>
              <a:rPr lang="en-US"/>
              <a:t>Click icon to add picture</a:t>
            </a:r>
          </a:p>
        </p:txBody>
      </p:sp>
      <p:sp>
        <p:nvSpPr>
          <p:cNvPr id="2" name="Title 1">
            <a:extLst>
              <a:ext uri="{FF2B5EF4-FFF2-40B4-BE49-F238E27FC236}">
                <a16:creationId xmlns:a16="http://schemas.microsoft.com/office/drawing/2014/main" id="{B4539E65-4ABC-F7FC-FCE0-B29255497D5B}"/>
              </a:ext>
            </a:extLst>
          </p:cNvPr>
          <p:cNvSpPr>
            <a:spLocks noGrp="1"/>
          </p:cNvSpPr>
          <p:nvPr>
            <p:ph type="title"/>
          </p:nvPr>
        </p:nvSpPr>
        <p:spPr>
          <a:xfrm>
            <a:off x="402430" y="3372236"/>
            <a:ext cx="5641183" cy="1414180"/>
          </a:xfrm>
        </p:spPr>
        <p:txBody>
          <a:bodyPr anchor="b"/>
          <a:lstStyle>
            <a:lvl1pPr>
              <a:lnSpc>
                <a:spcPct val="80000"/>
              </a:lnSpc>
              <a:spcBef>
                <a:spcPts val="1400"/>
              </a:spcBef>
              <a:defRPr sz="4800" b="0"/>
            </a:lvl1pPr>
          </a:lstStyle>
          <a:p>
            <a:r>
              <a:rPr lang="en-US"/>
              <a:t>Click to edit Master title style</a:t>
            </a:r>
          </a:p>
        </p:txBody>
      </p:sp>
      <p:sp>
        <p:nvSpPr>
          <p:cNvPr id="3" name="Text Placeholder 2">
            <a:extLst>
              <a:ext uri="{FF2B5EF4-FFF2-40B4-BE49-F238E27FC236}">
                <a16:creationId xmlns:a16="http://schemas.microsoft.com/office/drawing/2014/main" id="{B2BDD4AC-270A-4483-7315-655B46AA98C3}"/>
              </a:ext>
            </a:extLst>
          </p:cNvPr>
          <p:cNvSpPr>
            <a:spLocks noGrp="1"/>
          </p:cNvSpPr>
          <p:nvPr>
            <p:ph type="body" idx="1" hasCustomPrompt="1"/>
          </p:nvPr>
        </p:nvSpPr>
        <p:spPr>
          <a:xfrm>
            <a:off x="8193823" y="576072"/>
            <a:ext cx="3462095" cy="4308872"/>
          </a:xfrm>
        </p:spPr>
        <p:txBody>
          <a:bodyPr wrap="square">
            <a:spAutoFit/>
          </a:bodyPr>
          <a:lstStyle>
            <a:lvl1pPr marL="0" indent="0" algn="r">
              <a:lnSpc>
                <a:spcPct val="80000"/>
              </a:lnSpc>
              <a:spcBef>
                <a:spcPts val="0"/>
              </a:spcBef>
              <a:spcAft>
                <a:spcPts val="0"/>
              </a:spcAft>
              <a:buNone/>
              <a:defRPr sz="35000" b="0" kern="100" spc="-50" baseline="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a:t>
            </a:r>
          </a:p>
        </p:txBody>
      </p:sp>
      <p:sp>
        <p:nvSpPr>
          <p:cNvPr id="10" name="Text Placeholder 9">
            <a:extLst>
              <a:ext uri="{FF2B5EF4-FFF2-40B4-BE49-F238E27FC236}">
                <a16:creationId xmlns:a16="http://schemas.microsoft.com/office/drawing/2014/main" id="{8BF9F556-4510-F7DD-B333-C401D75BD796}"/>
              </a:ext>
            </a:extLst>
          </p:cNvPr>
          <p:cNvSpPr>
            <a:spLocks noGrp="1"/>
          </p:cNvSpPr>
          <p:nvPr>
            <p:ph type="body" sz="quarter" idx="11"/>
          </p:nvPr>
        </p:nvSpPr>
        <p:spPr>
          <a:xfrm>
            <a:off x="402432" y="5029715"/>
            <a:ext cx="5641182" cy="990083"/>
          </a:xfrm>
        </p:spPr>
        <p:txBody>
          <a:bodyPr/>
          <a:lstStyle>
            <a:lvl1pPr>
              <a:defRPr sz="1300" b="0">
                <a:latin typeface="+mj-lt"/>
              </a:defRPr>
            </a:lvl1pPr>
          </a:lstStyle>
          <a:p>
            <a:pPr lvl="0"/>
            <a:r>
              <a:rPr lang="en-US"/>
              <a:t>Click to edit Master text styles</a:t>
            </a:r>
          </a:p>
        </p:txBody>
      </p:sp>
      <p:sp>
        <p:nvSpPr>
          <p:cNvPr id="16" name="Text Placeholder 15">
            <a:extLst>
              <a:ext uri="{FF2B5EF4-FFF2-40B4-BE49-F238E27FC236}">
                <a16:creationId xmlns:a16="http://schemas.microsoft.com/office/drawing/2014/main" id="{AFBC73D5-BBD4-6DEA-ABD4-C7C99DE36B66}"/>
              </a:ext>
            </a:extLst>
          </p:cNvPr>
          <p:cNvSpPr>
            <a:spLocks noGrp="1"/>
          </p:cNvSpPr>
          <p:nvPr>
            <p:ph type="body" sz="quarter" idx="12" hasCustomPrompt="1"/>
          </p:nvPr>
        </p:nvSpPr>
        <p:spPr>
          <a:xfrm>
            <a:off x="394728" y="6501384"/>
            <a:ext cx="365760" cy="161583"/>
          </a:xfrm>
        </p:spPr>
        <p:txBody>
          <a:bodyPr>
            <a:noAutofit/>
          </a:bodyPr>
          <a:lstStyle>
            <a:lvl1pPr>
              <a:defRPr sz="1050"/>
            </a:lvl1pPr>
          </a:lstStyle>
          <a:p>
            <a:pPr lvl="0"/>
            <a:r>
              <a:rPr lang="en-US"/>
              <a:t>PwC</a:t>
            </a:r>
          </a:p>
        </p:txBody>
      </p:sp>
      <p:sp>
        <p:nvSpPr>
          <p:cNvPr id="7" name="Footer Placeholder 4">
            <a:extLst>
              <a:ext uri="{FF2B5EF4-FFF2-40B4-BE49-F238E27FC236}">
                <a16:creationId xmlns:a16="http://schemas.microsoft.com/office/drawing/2014/main" id="{F14AAF1B-63A7-87FB-CF3E-274298F4B36A}"/>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8" name="Slide Number Placeholder 13">
            <a:extLst>
              <a:ext uri="{FF2B5EF4-FFF2-40B4-BE49-F238E27FC236}">
                <a16:creationId xmlns:a16="http://schemas.microsoft.com/office/drawing/2014/main" id="{06EDDF0F-F4F8-2669-FD63-410B84DD24E8}"/>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118695224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239A05D4-BAD9-49A7-3229-41686BA7F455}"/>
              </a:ext>
            </a:extLst>
          </p:cNvPr>
          <p:cNvSpPr>
            <a:spLocks noGrp="1"/>
          </p:cNvSpPr>
          <p:nvPr>
            <p:ph type="pic" sz="quarter" idx="11"/>
          </p:nvPr>
        </p:nvSpPr>
        <p:spPr>
          <a:xfrm>
            <a:off x="-1" y="0"/>
            <a:ext cx="7531331" cy="6858000"/>
          </a:xfrm>
          <a:solidFill>
            <a:schemeClr val="bg2"/>
          </a:solidFill>
        </p:spPr>
        <p:txBody>
          <a:bodyPr tIns="1554480"/>
          <a:lstStyle>
            <a:lvl1pPr algn="ctr">
              <a:defRPr/>
            </a:lvl1pPr>
          </a:lstStyle>
          <a:p>
            <a:r>
              <a:rPr lang="en-US"/>
              <a:t>Click icon to add picture</a:t>
            </a:r>
          </a:p>
        </p:txBody>
      </p:sp>
      <p:sp>
        <p:nvSpPr>
          <p:cNvPr id="4" name="Title 1">
            <a:extLst>
              <a:ext uri="{FF2B5EF4-FFF2-40B4-BE49-F238E27FC236}">
                <a16:creationId xmlns:a16="http://schemas.microsoft.com/office/drawing/2014/main" id="{9E03C5ED-E0DF-61C8-7A95-440C9FF7F1FA}"/>
              </a:ext>
            </a:extLst>
          </p:cNvPr>
          <p:cNvSpPr>
            <a:spLocks noGrp="1"/>
          </p:cNvSpPr>
          <p:nvPr>
            <p:ph type="title"/>
          </p:nvPr>
        </p:nvSpPr>
        <p:spPr>
          <a:xfrm>
            <a:off x="8077199" y="919162"/>
            <a:ext cx="3712881" cy="1938337"/>
          </a:xfrm>
        </p:spPr>
        <p:txBody>
          <a:bodyPr/>
          <a:lstStyle>
            <a:lvl1pPr>
              <a:defRPr sz="4000"/>
            </a:lvl1pPr>
          </a:lstStyle>
          <a:p>
            <a:r>
              <a:rPr lang="en-US"/>
              <a:t>Click to edit Master title style</a:t>
            </a:r>
          </a:p>
        </p:txBody>
      </p:sp>
      <p:sp>
        <p:nvSpPr>
          <p:cNvPr id="5" name="Content Placeholder 2">
            <a:extLst>
              <a:ext uri="{FF2B5EF4-FFF2-40B4-BE49-F238E27FC236}">
                <a16:creationId xmlns:a16="http://schemas.microsoft.com/office/drawing/2014/main" id="{7518CD4E-B949-EF88-4945-7E36C0015725}"/>
              </a:ext>
            </a:extLst>
          </p:cNvPr>
          <p:cNvSpPr>
            <a:spLocks noGrp="1"/>
          </p:cNvSpPr>
          <p:nvPr>
            <p:ph idx="1"/>
          </p:nvPr>
        </p:nvSpPr>
        <p:spPr>
          <a:xfrm>
            <a:off x="8077199" y="2971800"/>
            <a:ext cx="3724275" cy="2967038"/>
          </a:xfrm>
        </p:spPr>
        <p:txBody>
          <a:bodyPr/>
          <a:lstStyle>
            <a:lvl1pPr>
              <a:lnSpc>
                <a:spcPct val="125000"/>
              </a:lnSpc>
              <a:defRPr sz="1600" b="0">
                <a:latin typeface="+mj-lt"/>
              </a:defRPr>
            </a:lvl1pPr>
            <a:lvl2pPr marL="166688" indent="0">
              <a:defRPr/>
            </a:lvl2pPr>
            <a:lvl3pPr marL="346075" indent="0">
              <a:buNone/>
              <a:defRPr/>
            </a:lvl3pPr>
            <a:lvl4pPr marL="512763" indent="0">
              <a:buNone/>
              <a:defRPr/>
            </a:lvl4pPr>
            <a:lvl5pPr marL="69215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66FD55F7-3664-B826-100E-876C20C01969}"/>
              </a:ext>
            </a:extLst>
          </p:cNvPr>
          <p:cNvSpPr txBox="1"/>
          <p:nvPr userDrawn="1"/>
        </p:nvSpPr>
        <p:spPr>
          <a:xfrm>
            <a:off x="7630559" y="6501384"/>
            <a:ext cx="431483" cy="161583"/>
          </a:xfrm>
          <a:prstGeom prst="rect">
            <a:avLst/>
          </a:prstGeom>
          <a:noFill/>
        </p:spPr>
        <p:txBody>
          <a:bodyPr wrap="square" lIns="0" tIns="0" rIns="0" bIns="0" rtlCol="0">
            <a:spAutoFit/>
          </a:bodyPr>
          <a:lstStyle/>
          <a:p>
            <a:pPr algn="l"/>
            <a:r>
              <a:rPr lang="en-US" sz="1050" b="1">
                <a:solidFill>
                  <a:schemeClr val="tx1"/>
                </a:solidFill>
              </a:rPr>
              <a:t>PwC</a:t>
            </a:r>
          </a:p>
        </p:txBody>
      </p:sp>
      <p:sp>
        <p:nvSpPr>
          <p:cNvPr id="6" name="Footer Placeholder 4">
            <a:extLst>
              <a:ext uri="{FF2B5EF4-FFF2-40B4-BE49-F238E27FC236}">
                <a16:creationId xmlns:a16="http://schemas.microsoft.com/office/drawing/2014/main" id="{14885F81-E071-1548-5442-718A5D278509}"/>
              </a:ext>
            </a:extLst>
          </p:cNvPr>
          <p:cNvSpPr>
            <a:spLocks noGrp="1"/>
          </p:cNvSpPr>
          <p:nvPr>
            <p:ph type="ftr" sz="quarter" idx="3"/>
          </p:nvPr>
        </p:nvSpPr>
        <p:spPr>
          <a:xfrm>
            <a:off x="8077199" y="6501384"/>
            <a:ext cx="3200400"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2" name="Slide Number Placeholder 13">
            <a:extLst>
              <a:ext uri="{FF2B5EF4-FFF2-40B4-BE49-F238E27FC236}">
                <a16:creationId xmlns:a16="http://schemas.microsoft.com/office/drawing/2014/main" id="{3BE7552A-3D06-4BDA-8BCC-BB2CCD97B459}"/>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5577936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239A05D4-BAD9-49A7-3229-41686BA7F455}"/>
              </a:ext>
            </a:extLst>
          </p:cNvPr>
          <p:cNvSpPr>
            <a:spLocks noGrp="1"/>
          </p:cNvSpPr>
          <p:nvPr>
            <p:ph type="pic" sz="quarter" idx="11"/>
          </p:nvPr>
        </p:nvSpPr>
        <p:spPr>
          <a:xfrm>
            <a:off x="-1" y="0"/>
            <a:ext cx="6620719" cy="6858000"/>
          </a:xfrm>
          <a:solidFill>
            <a:schemeClr val="bg2"/>
          </a:solidFill>
        </p:spPr>
        <p:txBody>
          <a:bodyPr tIns="1554480"/>
          <a:lstStyle>
            <a:lvl1pPr algn="ctr">
              <a:defRPr/>
            </a:lvl1pPr>
          </a:lstStyle>
          <a:p>
            <a:r>
              <a:rPr lang="en-US"/>
              <a:t>Click icon to add picture</a:t>
            </a:r>
          </a:p>
        </p:txBody>
      </p:sp>
      <p:sp>
        <p:nvSpPr>
          <p:cNvPr id="4" name="Title 1">
            <a:extLst>
              <a:ext uri="{FF2B5EF4-FFF2-40B4-BE49-F238E27FC236}">
                <a16:creationId xmlns:a16="http://schemas.microsoft.com/office/drawing/2014/main" id="{9E03C5ED-E0DF-61C8-7A95-440C9FF7F1FA}"/>
              </a:ext>
            </a:extLst>
          </p:cNvPr>
          <p:cNvSpPr>
            <a:spLocks noGrp="1"/>
          </p:cNvSpPr>
          <p:nvPr>
            <p:ph type="title"/>
          </p:nvPr>
        </p:nvSpPr>
        <p:spPr>
          <a:xfrm>
            <a:off x="7118351" y="919162"/>
            <a:ext cx="4671730" cy="1938337"/>
          </a:xfrm>
        </p:spPr>
        <p:txBody>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9D3BCDA1-5DA8-C359-F2B1-BC10C803662B}"/>
              </a:ext>
            </a:extLst>
          </p:cNvPr>
          <p:cNvSpPr>
            <a:spLocks noGrp="1"/>
          </p:cNvSpPr>
          <p:nvPr>
            <p:ph idx="1"/>
          </p:nvPr>
        </p:nvSpPr>
        <p:spPr>
          <a:xfrm>
            <a:off x="7118351" y="2971800"/>
            <a:ext cx="4671729" cy="2967038"/>
          </a:xfrm>
        </p:spPr>
        <p:txBody>
          <a:bodyPr/>
          <a:lstStyle>
            <a:lvl1pPr marL="166688" indent="-166688">
              <a:lnSpc>
                <a:spcPct val="125000"/>
              </a:lnSpc>
              <a:buFont typeface="Arial" panose="020B0604020202020204" pitchFamily="34" charset="0"/>
              <a:buChar char="•"/>
              <a:defRPr sz="1600" b="0">
                <a:latin typeface="+mj-lt"/>
              </a:defRPr>
            </a:lvl1pPr>
            <a:lvl2pPr marL="346075" indent="-179388">
              <a:buFont typeface="Georgia" panose="02040502050405020303" pitchFamily="18" charset="0"/>
              <a:buChar char="–"/>
              <a:defRPr/>
            </a:lvl2pPr>
            <a:lvl3pPr marL="512763" indent="-166688">
              <a:defRPr/>
            </a:lvl3pPr>
            <a:lvl4pPr marL="692150" indent="-179388">
              <a:defRPr/>
            </a:lvl4pPr>
            <a:lvl5pPr marL="858838" indent="-1666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66FD55F7-3664-B826-100E-876C20C01969}"/>
              </a:ext>
            </a:extLst>
          </p:cNvPr>
          <p:cNvSpPr txBox="1"/>
          <p:nvPr userDrawn="1"/>
        </p:nvSpPr>
        <p:spPr>
          <a:xfrm>
            <a:off x="7118351" y="6501384"/>
            <a:ext cx="431483" cy="161583"/>
          </a:xfrm>
          <a:prstGeom prst="rect">
            <a:avLst/>
          </a:prstGeom>
          <a:noFill/>
        </p:spPr>
        <p:txBody>
          <a:bodyPr wrap="square" lIns="0" tIns="0" rIns="0" bIns="0" rtlCol="0">
            <a:spAutoFit/>
          </a:bodyPr>
          <a:lstStyle/>
          <a:p>
            <a:pPr algn="l"/>
            <a:r>
              <a:rPr lang="en-US" sz="1050" b="1">
                <a:solidFill>
                  <a:schemeClr val="tx1"/>
                </a:solidFill>
              </a:rPr>
              <a:t>PwC</a:t>
            </a:r>
          </a:p>
        </p:txBody>
      </p:sp>
      <p:sp>
        <p:nvSpPr>
          <p:cNvPr id="6" name="Footer Placeholder 4">
            <a:extLst>
              <a:ext uri="{FF2B5EF4-FFF2-40B4-BE49-F238E27FC236}">
                <a16:creationId xmlns:a16="http://schemas.microsoft.com/office/drawing/2014/main" id="{14885F81-E071-1548-5442-718A5D278509}"/>
              </a:ext>
            </a:extLst>
          </p:cNvPr>
          <p:cNvSpPr>
            <a:spLocks noGrp="1"/>
          </p:cNvSpPr>
          <p:nvPr>
            <p:ph type="ftr" sz="quarter" idx="3"/>
          </p:nvPr>
        </p:nvSpPr>
        <p:spPr>
          <a:xfrm>
            <a:off x="7569600" y="6501384"/>
            <a:ext cx="3657600"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2" name="Slide Number Placeholder 13">
            <a:extLst>
              <a:ext uri="{FF2B5EF4-FFF2-40B4-BE49-F238E27FC236}">
                <a16:creationId xmlns:a16="http://schemas.microsoft.com/office/drawing/2014/main" id="{3BE7552A-3D06-4BDA-8BCC-BB2CCD97B459}"/>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82350847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239A05D4-BAD9-49A7-3229-41686BA7F455}"/>
              </a:ext>
              <a:ext uri="{C183D7F6-B498-43B3-948B-1728B52AA6E4}">
                <adec:decorative xmlns:adec="http://schemas.microsoft.com/office/drawing/2017/decorative" val="1"/>
              </a:ext>
            </a:extLst>
          </p:cNvPr>
          <p:cNvSpPr>
            <a:spLocks noGrp="1"/>
          </p:cNvSpPr>
          <p:nvPr>
            <p:ph type="pic" sz="quarter" idx="11"/>
          </p:nvPr>
        </p:nvSpPr>
        <p:spPr>
          <a:xfrm>
            <a:off x="-2" y="0"/>
            <a:ext cx="5648448" cy="6858000"/>
          </a:xfrm>
          <a:solidFill>
            <a:schemeClr val="bg2"/>
          </a:solidFill>
        </p:spPr>
        <p:txBody>
          <a:bodyPr tIns="1554480"/>
          <a:lstStyle>
            <a:lvl1pPr algn="ctr">
              <a:defRPr/>
            </a:lvl1pPr>
          </a:lstStyle>
          <a:p>
            <a:r>
              <a:rPr lang="en-US"/>
              <a:t>Click icon to add picture</a:t>
            </a:r>
          </a:p>
        </p:txBody>
      </p:sp>
      <p:sp>
        <p:nvSpPr>
          <p:cNvPr id="4" name="Title 1">
            <a:extLst>
              <a:ext uri="{FF2B5EF4-FFF2-40B4-BE49-F238E27FC236}">
                <a16:creationId xmlns:a16="http://schemas.microsoft.com/office/drawing/2014/main" id="{9E03C5ED-E0DF-61C8-7A95-440C9FF7F1FA}"/>
              </a:ext>
            </a:extLst>
          </p:cNvPr>
          <p:cNvSpPr>
            <a:spLocks noGrp="1"/>
          </p:cNvSpPr>
          <p:nvPr>
            <p:ph type="title"/>
          </p:nvPr>
        </p:nvSpPr>
        <p:spPr>
          <a:xfrm>
            <a:off x="6169488" y="400051"/>
            <a:ext cx="5632168" cy="917574"/>
          </a:xfrm>
        </p:spPr>
        <p:txBody>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9D3BCDA1-5DA8-C359-F2B1-BC10C803662B}"/>
              </a:ext>
            </a:extLst>
          </p:cNvPr>
          <p:cNvSpPr>
            <a:spLocks noGrp="1"/>
          </p:cNvSpPr>
          <p:nvPr>
            <p:ph idx="1"/>
          </p:nvPr>
        </p:nvSpPr>
        <p:spPr>
          <a:xfrm>
            <a:off x="6169488" y="1946275"/>
            <a:ext cx="5632167" cy="3992563"/>
          </a:xfrm>
        </p:spPr>
        <p:txBody>
          <a:bodyPr/>
          <a:lstStyle>
            <a:lvl1pPr marL="166688" indent="-166688">
              <a:lnSpc>
                <a:spcPct val="125000"/>
              </a:lnSpc>
              <a:buFont typeface="Arial" panose="020B0604020202020204" pitchFamily="34" charset="0"/>
              <a:buChar char="•"/>
              <a:defRPr sz="1600" b="0">
                <a:latin typeface="+mj-lt"/>
              </a:defRPr>
            </a:lvl1pPr>
            <a:lvl2pPr marL="346075" indent="-179388">
              <a:buFont typeface="Georgia" panose="02040502050405020303" pitchFamily="18" charset="0"/>
              <a:buChar char="–"/>
              <a:defRPr/>
            </a:lvl2pPr>
            <a:lvl3pPr marL="512763" indent="-166688">
              <a:defRPr/>
            </a:lvl3pPr>
            <a:lvl4pPr marL="692150" indent="-179388">
              <a:defRPr/>
            </a:lvl4pPr>
            <a:lvl5pPr marL="858838" indent="-1666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66FD55F7-3664-B826-100E-876C20C01969}"/>
              </a:ext>
            </a:extLst>
          </p:cNvPr>
          <p:cNvSpPr txBox="1"/>
          <p:nvPr userDrawn="1"/>
        </p:nvSpPr>
        <p:spPr>
          <a:xfrm>
            <a:off x="6157913" y="6501384"/>
            <a:ext cx="431483" cy="161583"/>
          </a:xfrm>
          <a:prstGeom prst="rect">
            <a:avLst/>
          </a:prstGeom>
          <a:noFill/>
        </p:spPr>
        <p:txBody>
          <a:bodyPr wrap="square" lIns="0" tIns="0" rIns="0" bIns="0" rtlCol="0">
            <a:spAutoFit/>
          </a:bodyPr>
          <a:lstStyle/>
          <a:p>
            <a:pPr algn="l"/>
            <a:r>
              <a:rPr lang="en-US" sz="1050" b="1">
                <a:solidFill>
                  <a:schemeClr val="tx1"/>
                </a:solidFill>
              </a:rPr>
              <a:t>PwC</a:t>
            </a:r>
          </a:p>
        </p:txBody>
      </p:sp>
      <p:sp>
        <p:nvSpPr>
          <p:cNvPr id="6" name="Footer Placeholder 4">
            <a:extLst>
              <a:ext uri="{FF2B5EF4-FFF2-40B4-BE49-F238E27FC236}">
                <a16:creationId xmlns:a16="http://schemas.microsoft.com/office/drawing/2014/main" id="{14885F81-E071-1548-5442-718A5D278509}"/>
              </a:ext>
            </a:extLst>
          </p:cNvPr>
          <p:cNvSpPr>
            <a:spLocks noGrp="1"/>
          </p:cNvSpPr>
          <p:nvPr>
            <p:ph type="ftr" sz="quarter" idx="3"/>
          </p:nvPr>
        </p:nvSpPr>
        <p:spPr>
          <a:xfrm>
            <a:off x="6640116" y="6501384"/>
            <a:ext cx="4663440"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2" name="Slide Number Placeholder 13">
            <a:extLst>
              <a:ext uri="{FF2B5EF4-FFF2-40B4-BE49-F238E27FC236}">
                <a16:creationId xmlns:a16="http://schemas.microsoft.com/office/drawing/2014/main" id="{3BE7552A-3D06-4BDA-8BCC-BB2CCD97B459}"/>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426020131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19/08/2025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hoto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239A05D4-BAD9-49A7-3229-41686BA7F455}"/>
              </a:ext>
              <a:ext uri="{C183D7F6-B498-43B3-948B-1728B52AA6E4}">
                <adec:decorative xmlns:adec="http://schemas.microsoft.com/office/drawing/2017/decorative" val="1"/>
              </a:ext>
            </a:extLst>
          </p:cNvPr>
          <p:cNvSpPr>
            <a:spLocks noGrp="1"/>
          </p:cNvSpPr>
          <p:nvPr>
            <p:ph type="pic" sz="quarter" idx="11"/>
          </p:nvPr>
        </p:nvSpPr>
        <p:spPr>
          <a:xfrm>
            <a:off x="-2" y="0"/>
            <a:ext cx="4676174" cy="6858000"/>
          </a:xfrm>
          <a:solidFill>
            <a:schemeClr val="bg2"/>
          </a:solidFill>
        </p:spPr>
        <p:txBody>
          <a:bodyPr tIns="1554480"/>
          <a:lstStyle>
            <a:lvl1pPr algn="ctr">
              <a:defRPr/>
            </a:lvl1pPr>
          </a:lstStyle>
          <a:p>
            <a:r>
              <a:rPr lang="en-US"/>
              <a:t>Click icon to add picture</a:t>
            </a:r>
          </a:p>
        </p:txBody>
      </p:sp>
      <p:sp>
        <p:nvSpPr>
          <p:cNvPr id="4" name="Title 1">
            <a:extLst>
              <a:ext uri="{FF2B5EF4-FFF2-40B4-BE49-F238E27FC236}">
                <a16:creationId xmlns:a16="http://schemas.microsoft.com/office/drawing/2014/main" id="{9E03C5ED-E0DF-61C8-7A95-440C9FF7F1FA}"/>
              </a:ext>
            </a:extLst>
          </p:cNvPr>
          <p:cNvSpPr>
            <a:spLocks noGrp="1"/>
          </p:cNvSpPr>
          <p:nvPr>
            <p:ph type="title"/>
          </p:nvPr>
        </p:nvSpPr>
        <p:spPr>
          <a:xfrm>
            <a:off x="5199063" y="400051"/>
            <a:ext cx="6602593" cy="917574"/>
          </a:xfrm>
        </p:spPr>
        <p:txBody>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9D3BCDA1-5DA8-C359-F2B1-BC10C803662B}"/>
              </a:ext>
            </a:extLst>
          </p:cNvPr>
          <p:cNvSpPr>
            <a:spLocks noGrp="1"/>
          </p:cNvSpPr>
          <p:nvPr>
            <p:ph idx="1"/>
          </p:nvPr>
        </p:nvSpPr>
        <p:spPr>
          <a:xfrm>
            <a:off x="5199064" y="1946275"/>
            <a:ext cx="6602592" cy="3992563"/>
          </a:xfrm>
        </p:spPr>
        <p:txBody>
          <a:bodyPr/>
          <a:lstStyle>
            <a:lvl1pPr marL="166688" indent="-166688">
              <a:lnSpc>
                <a:spcPct val="125000"/>
              </a:lnSpc>
              <a:buFont typeface="Arial" panose="020B0604020202020204" pitchFamily="34" charset="0"/>
              <a:buChar char="•"/>
              <a:defRPr sz="1600" b="0">
                <a:latin typeface="+mj-lt"/>
              </a:defRPr>
            </a:lvl1pPr>
            <a:lvl2pPr marL="346075" indent="-179388">
              <a:buFont typeface="Georgia" panose="02040502050405020303" pitchFamily="18" charset="0"/>
              <a:buChar char="–"/>
              <a:defRPr/>
            </a:lvl2pPr>
            <a:lvl3pPr marL="512763" indent="-166688">
              <a:defRPr/>
            </a:lvl3pPr>
            <a:lvl4pPr marL="692150" indent="-179388">
              <a:defRPr/>
            </a:lvl4pPr>
            <a:lvl5pPr marL="858838" indent="-1666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66FD55F7-3664-B826-100E-876C20C01969}"/>
              </a:ext>
            </a:extLst>
          </p:cNvPr>
          <p:cNvSpPr txBox="1"/>
          <p:nvPr userDrawn="1"/>
        </p:nvSpPr>
        <p:spPr>
          <a:xfrm>
            <a:off x="6157913" y="6497441"/>
            <a:ext cx="431483" cy="161583"/>
          </a:xfrm>
          <a:prstGeom prst="rect">
            <a:avLst/>
          </a:prstGeom>
          <a:noFill/>
        </p:spPr>
        <p:txBody>
          <a:bodyPr wrap="square" lIns="0" tIns="0" rIns="0" bIns="0" rtlCol="0">
            <a:spAutoFit/>
          </a:bodyPr>
          <a:lstStyle/>
          <a:p>
            <a:pPr algn="l"/>
            <a:r>
              <a:rPr lang="en-US" sz="1050" b="1">
                <a:solidFill>
                  <a:schemeClr val="tx1"/>
                </a:solidFill>
              </a:rPr>
              <a:t>PwC</a:t>
            </a:r>
          </a:p>
        </p:txBody>
      </p:sp>
      <p:sp>
        <p:nvSpPr>
          <p:cNvPr id="6" name="Footer Placeholder 4">
            <a:extLst>
              <a:ext uri="{FF2B5EF4-FFF2-40B4-BE49-F238E27FC236}">
                <a16:creationId xmlns:a16="http://schemas.microsoft.com/office/drawing/2014/main" id="{14885F81-E071-1548-5442-718A5D278509}"/>
              </a:ext>
            </a:extLst>
          </p:cNvPr>
          <p:cNvSpPr>
            <a:spLocks noGrp="1"/>
          </p:cNvSpPr>
          <p:nvPr>
            <p:ph type="ftr" sz="quarter" idx="3"/>
          </p:nvPr>
        </p:nvSpPr>
        <p:spPr>
          <a:xfrm>
            <a:off x="6640116" y="6497441"/>
            <a:ext cx="4663440"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2" name="Slide Number Placeholder 13">
            <a:extLst>
              <a:ext uri="{FF2B5EF4-FFF2-40B4-BE49-F238E27FC236}">
                <a16:creationId xmlns:a16="http://schemas.microsoft.com/office/drawing/2014/main" id="{3BE7552A-3D06-4BDA-8BCC-BB2CCD97B459}"/>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29328831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hoto 5">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03C5ED-E0DF-61C8-7A95-440C9FF7F1FA}"/>
              </a:ext>
            </a:extLst>
          </p:cNvPr>
          <p:cNvSpPr>
            <a:spLocks noGrp="1"/>
          </p:cNvSpPr>
          <p:nvPr>
            <p:ph type="title"/>
          </p:nvPr>
        </p:nvSpPr>
        <p:spPr>
          <a:xfrm>
            <a:off x="401920" y="400051"/>
            <a:ext cx="4274253" cy="1428750"/>
          </a:xfrm>
        </p:spPr>
        <p:txBody>
          <a:bodyPr/>
          <a:lstStyle>
            <a:lvl1pPr>
              <a:defRPr sz="4000"/>
            </a:lvl1pPr>
          </a:lstStyle>
          <a:p>
            <a:r>
              <a:rPr lang="en-US"/>
              <a:t>Click to edit Master title style</a:t>
            </a:r>
          </a:p>
        </p:txBody>
      </p:sp>
      <p:sp>
        <p:nvSpPr>
          <p:cNvPr id="8" name="Picture Placeholder 14">
            <a:extLst>
              <a:ext uri="{FF2B5EF4-FFF2-40B4-BE49-F238E27FC236}">
                <a16:creationId xmlns:a16="http://schemas.microsoft.com/office/drawing/2014/main" id="{239A05D4-BAD9-49A7-3229-41686BA7F455}"/>
              </a:ext>
              <a:ext uri="{C183D7F6-B498-43B3-948B-1728B52AA6E4}">
                <adec:decorative xmlns:adec="http://schemas.microsoft.com/office/drawing/2017/decorative" val="1"/>
              </a:ext>
            </a:extLst>
          </p:cNvPr>
          <p:cNvSpPr>
            <a:spLocks noGrp="1"/>
          </p:cNvSpPr>
          <p:nvPr>
            <p:ph type="pic" sz="quarter" idx="11"/>
          </p:nvPr>
        </p:nvSpPr>
        <p:spPr>
          <a:xfrm>
            <a:off x="401920" y="1956003"/>
            <a:ext cx="4274253" cy="3982835"/>
          </a:xfrm>
          <a:solidFill>
            <a:schemeClr val="bg2"/>
          </a:solidFill>
        </p:spPr>
        <p:txBody>
          <a:bodyPr tIns="1554480"/>
          <a:lstStyle>
            <a:lvl1pPr algn="ctr">
              <a:defRPr/>
            </a:lvl1pPr>
          </a:lstStyle>
          <a:p>
            <a:r>
              <a:rPr lang="en-US"/>
              <a:t>Click icon to add picture</a:t>
            </a:r>
          </a:p>
        </p:txBody>
      </p:sp>
      <p:sp>
        <p:nvSpPr>
          <p:cNvPr id="3" name="Content Placeholder 2">
            <a:extLst>
              <a:ext uri="{FF2B5EF4-FFF2-40B4-BE49-F238E27FC236}">
                <a16:creationId xmlns:a16="http://schemas.microsoft.com/office/drawing/2014/main" id="{9D3BCDA1-5DA8-C359-F2B1-BC10C803662B}"/>
              </a:ext>
            </a:extLst>
          </p:cNvPr>
          <p:cNvSpPr>
            <a:spLocks noGrp="1"/>
          </p:cNvSpPr>
          <p:nvPr>
            <p:ph idx="1"/>
          </p:nvPr>
        </p:nvSpPr>
        <p:spPr>
          <a:xfrm>
            <a:off x="5199063" y="400051"/>
            <a:ext cx="6591017" cy="5538787"/>
          </a:xfrm>
        </p:spPr>
        <p:txBody>
          <a:bodyPr/>
          <a:lstStyle>
            <a:lvl1pPr marL="166688" indent="-166688">
              <a:lnSpc>
                <a:spcPct val="125000"/>
              </a:lnSpc>
              <a:buFont typeface="Arial" panose="020B0604020202020204" pitchFamily="34" charset="0"/>
              <a:buChar char="•"/>
              <a:defRPr sz="1600" b="0">
                <a:latin typeface="+mj-lt"/>
              </a:defRPr>
            </a:lvl1pPr>
            <a:lvl2pPr marL="346075" indent="-179388">
              <a:buFont typeface="Georgia" panose="02040502050405020303" pitchFamily="18" charset="0"/>
              <a:buChar char="–"/>
              <a:defRPr/>
            </a:lvl2pPr>
            <a:lvl3pPr marL="512763" indent="-166688">
              <a:defRPr/>
            </a:lvl3pPr>
            <a:lvl4pPr marL="692150" indent="-179388">
              <a:defRPr/>
            </a:lvl4pPr>
            <a:lvl5pPr marL="858838" indent="-1666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E38019E0-279D-A4EC-36F3-E0B1A717FCF6}"/>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7" name="Slide Number Placeholder 13">
            <a:extLst>
              <a:ext uri="{FF2B5EF4-FFF2-40B4-BE49-F238E27FC236}">
                <a16:creationId xmlns:a16="http://schemas.microsoft.com/office/drawing/2014/main" id="{B8872EE6-00EE-7E3B-FF0A-4031AD0A1F41}"/>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401221118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6A14-ADD8-5266-1DE1-0BDFE2DFE348}"/>
              </a:ext>
            </a:extLst>
          </p:cNvPr>
          <p:cNvSpPr>
            <a:spLocks noGrp="1"/>
          </p:cNvSpPr>
          <p:nvPr>
            <p:ph type="title"/>
          </p:nvPr>
        </p:nvSpPr>
        <p:spPr>
          <a:xfrm>
            <a:off x="403052" y="2699173"/>
            <a:ext cx="4182718" cy="2492990"/>
          </a:xfrm>
        </p:spPr>
        <p:txBody>
          <a:bodyPr wrap="square" anchor="b" anchorCtr="0">
            <a:spAutoFit/>
          </a:bodyPr>
          <a:lstStyle>
            <a:lvl1pPr>
              <a:defRPr sz="6000" b="0">
                <a:solidFill>
                  <a:schemeClr val="tx1"/>
                </a:solidFill>
              </a:defRPr>
            </a:lvl1pPr>
          </a:lstStyle>
          <a:p>
            <a:r>
              <a:rPr lang="en-US"/>
              <a:t>Click to edit Master title style</a:t>
            </a:r>
          </a:p>
        </p:txBody>
      </p:sp>
      <p:sp>
        <p:nvSpPr>
          <p:cNvPr id="7" name="Table Placeholder 6">
            <a:extLst>
              <a:ext uri="{FF2B5EF4-FFF2-40B4-BE49-F238E27FC236}">
                <a16:creationId xmlns:a16="http://schemas.microsoft.com/office/drawing/2014/main" id="{D73A66C0-F670-A68E-E8AB-864BA888682B}"/>
              </a:ext>
            </a:extLst>
          </p:cNvPr>
          <p:cNvSpPr>
            <a:spLocks noGrp="1"/>
          </p:cNvSpPr>
          <p:nvPr>
            <p:ph type="tbl" sz="quarter" idx="10"/>
          </p:nvPr>
        </p:nvSpPr>
        <p:spPr>
          <a:xfrm>
            <a:off x="5209696" y="794063"/>
            <a:ext cx="6589884" cy="3328416"/>
          </a:xfrm>
        </p:spPr>
        <p:txBody>
          <a:bodyPr tIns="457200"/>
          <a:lstStyle>
            <a:lvl1pPr algn="ctr">
              <a:defRPr sz="1800"/>
            </a:lvl1pPr>
          </a:lstStyle>
          <a:p>
            <a:r>
              <a:rPr lang="en-US"/>
              <a:t>Click icon to add table</a:t>
            </a:r>
          </a:p>
        </p:txBody>
      </p:sp>
      <p:sp>
        <p:nvSpPr>
          <p:cNvPr id="3" name="Footer Placeholder 4">
            <a:extLst>
              <a:ext uri="{FF2B5EF4-FFF2-40B4-BE49-F238E27FC236}">
                <a16:creationId xmlns:a16="http://schemas.microsoft.com/office/drawing/2014/main" id="{65C0038A-3A68-0DB9-64FC-6F889D75D388}"/>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6" name="Slide Number Placeholder 13">
            <a:extLst>
              <a:ext uri="{FF2B5EF4-FFF2-40B4-BE49-F238E27FC236}">
                <a16:creationId xmlns:a16="http://schemas.microsoft.com/office/drawing/2014/main" id="{97BC8435-1364-314D-C920-74E9DEDB1E4C}"/>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35029386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2">
    <p:bg>
      <p:bgPr>
        <a:solidFill>
          <a:srgbClr val="FFE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6A14-ADD8-5266-1DE1-0BDFE2DFE348}"/>
              </a:ext>
            </a:extLst>
          </p:cNvPr>
          <p:cNvSpPr>
            <a:spLocks noGrp="1"/>
          </p:cNvSpPr>
          <p:nvPr>
            <p:ph type="title"/>
          </p:nvPr>
        </p:nvSpPr>
        <p:spPr>
          <a:xfrm>
            <a:off x="403052" y="2697480"/>
            <a:ext cx="4182718" cy="2492990"/>
          </a:xfrm>
        </p:spPr>
        <p:txBody>
          <a:bodyPr wrap="square" anchor="b" anchorCtr="0">
            <a:spAutoFit/>
          </a:bodyPr>
          <a:lstStyle>
            <a:lvl1pPr>
              <a:defRPr sz="6000" b="0">
                <a:solidFill>
                  <a:schemeClr val="tx1"/>
                </a:solidFill>
              </a:defRPr>
            </a:lvl1pPr>
          </a:lstStyle>
          <a:p>
            <a:r>
              <a:rPr lang="en-US"/>
              <a:t>Click to edit Master title style</a:t>
            </a:r>
          </a:p>
        </p:txBody>
      </p:sp>
      <p:sp>
        <p:nvSpPr>
          <p:cNvPr id="4" name="Footer Placeholder 4">
            <a:extLst>
              <a:ext uri="{FF2B5EF4-FFF2-40B4-BE49-F238E27FC236}">
                <a16:creationId xmlns:a16="http://schemas.microsoft.com/office/drawing/2014/main" id="{EE189DEE-6989-9A74-BDE8-CA73B91086F4}"/>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7" name="Slide Number Placeholder 13">
            <a:extLst>
              <a:ext uri="{FF2B5EF4-FFF2-40B4-BE49-F238E27FC236}">
                <a16:creationId xmlns:a16="http://schemas.microsoft.com/office/drawing/2014/main" id="{6DE5500C-FE6E-579B-63C3-09F6ADCF909F}"/>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
        <p:nvSpPr>
          <p:cNvPr id="8" name="Text Placeholder 8">
            <a:extLst>
              <a:ext uri="{FF2B5EF4-FFF2-40B4-BE49-F238E27FC236}">
                <a16:creationId xmlns:a16="http://schemas.microsoft.com/office/drawing/2014/main" id="{DD78BEAF-F2F8-DC26-B864-8F8182138069}"/>
              </a:ext>
            </a:extLst>
          </p:cNvPr>
          <p:cNvSpPr>
            <a:spLocks noGrp="1"/>
          </p:cNvSpPr>
          <p:nvPr>
            <p:ph type="body" sz="quarter" idx="12"/>
          </p:nvPr>
        </p:nvSpPr>
        <p:spPr>
          <a:xfrm>
            <a:off x="5209696" y="786384"/>
            <a:ext cx="5754687" cy="3195638"/>
          </a:xfrm>
        </p:spPr>
        <p:txBody>
          <a:bodyPr tIns="73152"/>
          <a:lstStyle>
            <a:lvl1pPr marL="647700" indent="-552450">
              <a:lnSpc>
                <a:spcPct val="100000"/>
              </a:lnSpc>
              <a:spcBef>
                <a:spcPts val="500"/>
              </a:spcBef>
              <a:spcAft>
                <a:spcPts val="500"/>
              </a:spcAft>
              <a:tabLst/>
              <a:defRPr sz="2800" b="0">
                <a:latin typeface="+mj-lt"/>
              </a:defRPr>
            </a:lvl1pPr>
            <a:lvl2pPr marL="690563" indent="-573088">
              <a:lnSpc>
                <a:spcPct val="100000"/>
              </a:lnSpc>
              <a:spcBef>
                <a:spcPts val="0"/>
              </a:spcBef>
              <a:spcAft>
                <a:spcPts val="0"/>
              </a:spcAft>
              <a:tabLst/>
              <a:defRPr sz="2800"/>
            </a:lvl2pPr>
          </a:lstStyle>
          <a:p>
            <a:pPr lvl="0"/>
            <a:r>
              <a:rPr lang="en-US"/>
              <a:t>Click to edit Master text styles</a:t>
            </a:r>
          </a:p>
        </p:txBody>
      </p:sp>
    </p:spTree>
    <p:extLst>
      <p:ext uri="{BB962C8B-B14F-4D97-AF65-F5344CB8AC3E}">
        <p14:creationId xmlns:p14="http://schemas.microsoft.com/office/powerpoint/2010/main" val="303429546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6A14-ADD8-5266-1DE1-0BDFE2DFE348}"/>
              </a:ext>
            </a:extLst>
          </p:cNvPr>
          <p:cNvSpPr>
            <a:spLocks noGrp="1"/>
          </p:cNvSpPr>
          <p:nvPr>
            <p:ph type="title"/>
          </p:nvPr>
        </p:nvSpPr>
        <p:spPr>
          <a:xfrm>
            <a:off x="403052" y="2697480"/>
            <a:ext cx="4182718" cy="2492990"/>
          </a:xfrm>
        </p:spPr>
        <p:txBody>
          <a:bodyPr wrap="square" anchor="b" anchorCtr="0">
            <a:spAutoFit/>
          </a:bodyPr>
          <a:lstStyle>
            <a:lvl1pPr>
              <a:defRPr sz="6000" b="0">
                <a:solidFill>
                  <a:schemeClr val="tx1"/>
                </a:solidFill>
              </a:defRPr>
            </a:lvl1pPr>
          </a:lstStyle>
          <a:p>
            <a:r>
              <a:rPr lang="en-US"/>
              <a:t>Click to edit Master title style</a:t>
            </a:r>
          </a:p>
        </p:txBody>
      </p:sp>
      <p:sp>
        <p:nvSpPr>
          <p:cNvPr id="7" name="Table Placeholder 6">
            <a:extLst>
              <a:ext uri="{FF2B5EF4-FFF2-40B4-BE49-F238E27FC236}">
                <a16:creationId xmlns:a16="http://schemas.microsoft.com/office/drawing/2014/main" id="{D73A66C0-F670-A68E-E8AB-864BA888682B}"/>
              </a:ext>
            </a:extLst>
          </p:cNvPr>
          <p:cNvSpPr>
            <a:spLocks noGrp="1"/>
          </p:cNvSpPr>
          <p:nvPr>
            <p:ph type="tbl" sz="quarter" idx="10"/>
          </p:nvPr>
        </p:nvSpPr>
        <p:spPr>
          <a:xfrm>
            <a:off x="3177701" y="818982"/>
            <a:ext cx="4324869" cy="2685354"/>
          </a:xfrm>
        </p:spPr>
        <p:txBody>
          <a:bodyPr tIns="457200"/>
          <a:lstStyle>
            <a:lvl1pPr algn="ctr">
              <a:defRPr sz="1800"/>
            </a:lvl1pPr>
          </a:lstStyle>
          <a:p>
            <a:r>
              <a:rPr lang="en-US"/>
              <a:t>Click icon to add table</a:t>
            </a:r>
          </a:p>
        </p:txBody>
      </p:sp>
      <p:sp>
        <p:nvSpPr>
          <p:cNvPr id="6" name="Table Placeholder 6">
            <a:extLst>
              <a:ext uri="{FF2B5EF4-FFF2-40B4-BE49-F238E27FC236}">
                <a16:creationId xmlns:a16="http://schemas.microsoft.com/office/drawing/2014/main" id="{CE0852A2-F289-0299-38DA-54988A9CF403}"/>
              </a:ext>
            </a:extLst>
          </p:cNvPr>
          <p:cNvSpPr>
            <a:spLocks noGrp="1"/>
          </p:cNvSpPr>
          <p:nvPr>
            <p:ph type="tbl" sz="quarter" idx="11"/>
          </p:nvPr>
        </p:nvSpPr>
        <p:spPr>
          <a:xfrm>
            <a:off x="7711065" y="818982"/>
            <a:ext cx="4324869" cy="2685354"/>
          </a:xfrm>
        </p:spPr>
        <p:txBody>
          <a:bodyPr tIns="457200"/>
          <a:lstStyle>
            <a:lvl1pPr algn="ctr">
              <a:defRPr sz="1800"/>
            </a:lvl1pPr>
          </a:lstStyle>
          <a:p>
            <a:r>
              <a:rPr lang="en-US"/>
              <a:t>Click icon to add table</a:t>
            </a:r>
          </a:p>
        </p:txBody>
      </p:sp>
      <p:sp>
        <p:nvSpPr>
          <p:cNvPr id="3" name="Footer Placeholder 4">
            <a:extLst>
              <a:ext uri="{FF2B5EF4-FFF2-40B4-BE49-F238E27FC236}">
                <a16:creationId xmlns:a16="http://schemas.microsoft.com/office/drawing/2014/main" id="{8D3D9662-5F2D-57D9-7407-78275144A67E}"/>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8" name="Slide Number Placeholder 13">
            <a:extLst>
              <a:ext uri="{FF2B5EF4-FFF2-40B4-BE49-F238E27FC236}">
                <a16:creationId xmlns:a16="http://schemas.microsoft.com/office/drawing/2014/main" id="{417BEBC1-805D-DD3E-7FB7-E733D35B8EFF}"/>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404247936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4">
    <p:bg>
      <p:bgPr>
        <a:solidFill>
          <a:srgbClr val="FFE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6A14-ADD8-5266-1DE1-0BDFE2DFE348}"/>
              </a:ext>
            </a:extLst>
          </p:cNvPr>
          <p:cNvSpPr>
            <a:spLocks noGrp="1"/>
          </p:cNvSpPr>
          <p:nvPr>
            <p:ph type="title"/>
          </p:nvPr>
        </p:nvSpPr>
        <p:spPr>
          <a:xfrm>
            <a:off x="403052" y="2697480"/>
            <a:ext cx="4182718" cy="2492990"/>
          </a:xfrm>
        </p:spPr>
        <p:txBody>
          <a:bodyPr wrap="square" anchor="b" anchorCtr="0">
            <a:spAutoFit/>
          </a:bodyPr>
          <a:lstStyle>
            <a:lvl1pPr>
              <a:defRPr sz="6000" b="0">
                <a:solidFill>
                  <a:schemeClr val="tx1"/>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0EEDD237-2AD5-3154-E113-01E98DC0986B}"/>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8" name="Slide Number Placeholder 13">
            <a:extLst>
              <a:ext uri="{FF2B5EF4-FFF2-40B4-BE49-F238E27FC236}">
                <a16:creationId xmlns:a16="http://schemas.microsoft.com/office/drawing/2014/main" id="{C3079065-EEA7-BD3F-374F-2BD4FA174130}"/>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
        <p:nvSpPr>
          <p:cNvPr id="13" name="Text Placeholder 8">
            <a:extLst>
              <a:ext uri="{FF2B5EF4-FFF2-40B4-BE49-F238E27FC236}">
                <a16:creationId xmlns:a16="http://schemas.microsoft.com/office/drawing/2014/main" id="{D9EB10B1-191A-630B-CAE5-F7CB250CA41E}"/>
              </a:ext>
            </a:extLst>
          </p:cNvPr>
          <p:cNvSpPr>
            <a:spLocks noGrp="1"/>
          </p:cNvSpPr>
          <p:nvPr>
            <p:ph type="body" sz="quarter" idx="12"/>
          </p:nvPr>
        </p:nvSpPr>
        <p:spPr>
          <a:xfrm>
            <a:off x="3281363" y="917575"/>
            <a:ext cx="4224722" cy="2589534"/>
          </a:xfrm>
        </p:spPr>
        <p:txBody>
          <a:bodyPr lIns="91440"/>
          <a:lstStyle>
            <a:lvl1pPr marL="292608" indent="-573088">
              <a:lnSpc>
                <a:spcPct val="100000"/>
              </a:lnSpc>
              <a:spcBef>
                <a:spcPts val="700"/>
              </a:spcBef>
              <a:spcAft>
                <a:spcPts val="700"/>
              </a:spcAft>
              <a:tabLst/>
              <a:defRPr sz="1800" b="0">
                <a:latin typeface="+mj-lt"/>
              </a:defRPr>
            </a:lvl1pPr>
            <a:lvl2pPr marL="690563" indent="-573088">
              <a:lnSpc>
                <a:spcPct val="100000"/>
              </a:lnSpc>
              <a:spcBef>
                <a:spcPts val="0"/>
              </a:spcBef>
              <a:spcAft>
                <a:spcPts val="0"/>
              </a:spcAft>
              <a:tabLst/>
              <a:defRPr sz="2800"/>
            </a:lvl2pPr>
          </a:lstStyle>
          <a:p>
            <a:pPr lvl="0"/>
            <a:r>
              <a:rPr lang="en-US"/>
              <a:t>Click to edit Master text styles</a:t>
            </a:r>
          </a:p>
        </p:txBody>
      </p:sp>
      <p:sp>
        <p:nvSpPr>
          <p:cNvPr id="16" name="Text Placeholder 8">
            <a:extLst>
              <a:ext uri="{FF2B5EF4-FFF2-40B4-BE49-F238E27FC236}">
                <a16:creationId xmlns:a16="http://schemas.microsoft.com/office/drawing/2014/main" id="{FB735FB7-5411-F2F1-D974-F773B1B8360F}"/>
              </a:ext>
            </a:extLst>
          </p:cNvPr>
          <p:cNvSpPr>
            <a:spLocks noGrp="1"/>
          </p:cNvSpPr>
          <p:nvPr>
            <p:ph type="body" sz="quarter" idx="13"/>
          </p:nvPr>
        </p:nvSpPr>
        <p:spPr>
          <a:xfrm>
            <a:off x="7708392" y="917575"/>
            <a:ext cx="4224722" cy="2589534"/>
          </a:xfrm>
        </p:spPr>
        <p:txBody>
          <a:bodyPr lIns="91440"/>
          <a:lstStyle>
            <a:lvl1pPr marL="393192" indent="-676656">
              <a:lnSpc>
                <a:spcPct val="100000"/>
              </a:lnSpc>
              <a:spcBef>
                <a:spcPts val="700"/>
              </a:spcBef>
              <a:spcAft>
                <a:spcPts val="700"/>
              </a:spcAft>
              <a:tabLst>
                <a:tab pos="225425" algn="r"/>
              </a:tabLst>
              <a:defRPr sz="1800" b="0">
                <a:latin typeface="+mj-lt"/>
              </a:defRPr>
            </a:lvl1pPr>
            <a:lvl2pPr marL="690563" indent="-573088">
              <a:lnSpc>
                <a:spcPct val="100000"/>
              </a:lnSpc>
              <a:spcBef>
                <a:spcPts val="0"/>
              </a:spcBef>
              <a:spcAft>
                <a:spcPts val="0"/>
              </a:spcAft>
              <a:tabLst/>
              <a:defRPr sz="2800"/>
            </a:lvl2pPr>
          </a:lstStyle>
          <a:p>
            <a:pPr lvl="0"/>
            <a:r>
              <a:rPr lang="en-US"/>
              <a:t>Click to edit Master text styles</a:t>
            </a:r>
          </a:p>
        </p:txBody>
      </p:sp>
    </p:spTree>
    <p:extLst>
      <p:ext uri="{BB962C8B-B14F-4D97-AF65-F5344CB8AC3E}">
        <p14:creationId xmlns:p14="http://schemas.microsoft.com/office/powerpoint/2010/main" val="43248655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FCB0834-B748-0F65-C02A-23EC83C03DC2}"/>
              </a:ext>
            </a:extLst>
          </p:cNvPr>
          <p:cNvSpPr>
            <a:spLocks noGrp="1"/>
          </p:cNvSpPr>
          <p:nvPr>
            <p:ph type="title"/>
          </p:nvPr>
        </p:nvSpPr>
        <p:spPr>
          <a:xfrm>
            <a:off x="397666" y="402336"/>
            <a:ext cx="6606383" cy="1295399"/>
          </a:xfrm>
          <a:prstGeom prst="rect">
            <a:avLst/>
          </a:prstGeom>
        </p:spPr>
        <p:txBody>
          <a:bodyPr vert="horz" lIns="0" tIns="0" rIns="0" bIns="0" rtlCol="0" anchor="t" anchorCtr="0">
            <a:noAutofit/>
          </a:bodyPr>
          <a:lstStyle/>
          <a:p>
            <a:r>
              <a:rPr lang="en-US"/>
              <a:t>Click to edit Master title style</a:t>
            </a:r>
          </a:p>
        </p:txBody>
      </p:sp>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397665" y="1946276"/>
            <a:ext cx="6606383" cy="4000502"/>
          </a:xfrm>
        </p:spPr>
        <p:txBody>
          <a:bodyPr/>
          <a:lstStyle>
            <a:lvl1pPr>
              <a:spcAft>
                <a:spcPts val="1200"/>
              </a:spcAft>
              <a:defRPr sz="1500"/>
            </a:lvl1pPr>
            <a:lvl2pPr>
              <a:defRPr sz="1200">
                <a:latin typeface="+mj-lt"/>
              </a:defRPr>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4C6EFB28-C390-D7A6-7D24-D312EAB54677}"/>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6" name="Slide Number Placeholder 13">
            <a:extLst>
              <a:ext uri="{FF2B5EF4-FFF2-40B4-BE49-F238E27FC236}">
                <a16:creationId xmlns:a16="http://schemas.microsoft.com/office/drawing/2014/main" id="{B0DF1CAE-AD0F-3704-E516-EFF052A2880B}"/>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11189606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161467A-7063-86D7-24E8-072DC8FE58E7}"/>
              </a:ext>
            </a:extLst>
          </p:cNvPr>
          <p:cNvSpPr>
            <a:spLocks noGrp="1"/>
          </p:cNvSpPr>
          <p:nvPr>
            <p:ph type="title"/>
          </p:nvPr>
        </p:nvSpPr>
        <p:spPr>
          <a:xfrm>
            <a:off x="397666" y="402336"/>
            <a:ext cx="11403809" cy="946148"/>
          </a:xfrm>
          <a:prstGeom prst="rect">
            <a:avLst/>
          </a:prstGeom>
        </p:spPr>
        <p:txBody>
          <a:bodyPr vert="horz" lIns="0" tIns="0" rIns="0" bIns="0" rtlCol="0" anchor="t" anchorCtr="0">
            <a:noAutofit/>
          </a:bodyPr>
          <a:lstStyle/>
          <a:p>
            <a:r>
              <a:rPr lang="en-US"/>
              <a:t>Click to edit Master title style</a:t>
            </a:r>
          </a:p>
        </p:txBody>
      </p:sp>
      <p:sp>
        <p:nvSpPr>
          <p:cNvPr id="10" name="Content Placeholder 2">
            <a:extLst>
              <a:ext uri="{FF2B5EF4-FFF2-40B4-BE49-F238E27FC236}">
                <a16:creationId xmlns:a16="http://schemas.microsoft.com/office/drawing/2014/main" id="{A861B7B6-46DE-D3F1-62FD-E7B058FA4F47}"/>
              </a:ext>
            </a:extLst>
          </p:cNvPr>
          <p:cNvSpPr>
            <a:spLocks noGrp="1"/>
          </p:cNvSpPr>
          <p:nvPr>
            <p:ph idx="1"/>
          </p:nvPr>
        </p:nvSpPr>
        <p:spPr>
          <a:xfrm>
            <a:off x="412905" y="1946276"/>
            <a:ext cx="4673445" cy="3992562"/>
          </a:xfrm>
        </p:spPr>
        <p:txBody>
          <a:bodyPr/>
          <a:lstStyle>
            <a:lvl1pPr>
              <a:spcAft>
                <a:spcPts val="1200"/>
              </a:spcAft>
              <a:defRPr sz="1500"/>
            </a:lvl1pPr>
            <a:lvl2pPr>
              <a:defRPr sz="1200">
                <a:latin typeface="+mj-lt"/>
              </a:defRPr>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F42546D2-619E-D256-A62A-62019DAA4778}"/>
              </a:ext>
            </a:extLst>
          </p:cNvPr>
          <p:cNvSpPr>
            <a:spLocks noGrp="1"/>
          </p:cNvSpPr>
          <p:nvPr>
            <p:ph idx="10"/>
          </p:nvPr>
        </p:nvSpPr>
        <p:spPr>
          <a:xfrm>
            <a:off x="6166005" y="1946276"/>
            <a:ext cx="4673445" cy="3992562"/>
          </a:xfrm>
        </p:spPr>
        <p:txBody>
          <a:bodyPr/>
          <a:lstStyle>
            <a:lvl1pPr>
              <a:spcAft>
                <a:spcPts val="1200"/>
              </a:spcAft>
              <a:defRPr sz="1500"/>
            </a:lvl1pPr>
            <a:lvl2pPr>
              <a:defRPr sz="1200">
                <a:latin typeface="+mj-lt"/>
              </a:defRPr>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FB51044C-932D-8FC3-B3AB-1F32819D3877}"/>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5" name="Slide Number Placeholder 13">
            <a:extLst>
              <a:ext uri="{FF2B5EF4-FFF2-40B4-BE49-F238E27FC236}">
                <a16:creationId xmlns:a16="http://schemas.microsoft.com/office/drawing/2014/main" id="{A24DD9E3-0BCC-FF96-2B5A-1C600C721A91}"/>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297166284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161467A-7063-86D7-24E8-072DC8FE58E7}"/>
              </a:ext>
            </a:extLst>
          </p:cNvPr>
          <p:cNvSpPr>
            <a:spLocks noGrp="1"/>
          </p:cNvSpPr>
          <p:nvPr>
            <p:ph type="title"/>
          </p:nvPr>
        </p:nvSpPr>
        <p:spPr>
          <a:xfrm>
            <a:off x="397668" y="3492184"/>
            <a:ext cx="3840957" cy="2454594"/>
          </a:xfrm>
          <a:prstGeom prst="rect">
            <a:avLst/>
          </a:prstGeom>
        </p:spPr>
        <p:txBody>
          <a:bodyPr vert="horz" lIns="0" tIns="0" rIns="0" bIns="0" rtlCol="0" anchor="t" anchorCtr="0">
            <a:noAutofit/>
          </a:bodyPr>
          <a:lstStyle/>
          <a:p>
            <a:r>
              <a:rPr lang="en-US"/>
              <a:t>Click to edit Master title style</a:t>
            </a:r>
          </a:p>
        </p:txBody>
      </p:sp>
      <p:sp>
        <p:nvSpPr>
          <p:cNvPr id="6" name="Picture Placeholder 14">
            <a:extLst>
              <a:ext uri="{FF2B5EF4-FFF2-40B4-BE49-F238E27FC236}">
                <a16:creationId xmlns:a16="http://schemas.microsoft.com/office/drawing/2014/main" id="{CA843832-4448-8151-AB96-D139EF4338B9}"/>
              </a:ext>
              <a:ext uri="{C183D7F6-B498-43B3-948B-1728B52AA6E4}">
                <adec:decorative xmlns:adec="http://schemas.microsoft.com/office/drawing/2017/decorative" val="1"/>
              </a:ext>
            </a:extLst>
          </p:cNvPr>
          <p:cNvSpPr>
            <a:spLocks noGrp="1"/>
          </p:cNvSpPr>
          <p:nvPr>
            <p:ph type="pic" sz="quarter" idx="11"/>
          </p:nvPr>
        </p:nvSpPr>
        <p:spPr>
          <a:xfrm>
            <a:off x="5201444" y="402432"/>
            <a:ext cx="3649948" cy="4510882"/>
          </a:xfrm>
          <a:solidFill>
            <a:schemeClr val="bg2"/>
          </a:solidFill>
        </p:spPr>
        <p:txBody>
          <a:bodyPr tIns="1554480"/>
          <a:lstStyle>
            <a:lvl1pPr algn="ctr">
              <a:defRPr/>
            </a:lvl1pPr>
          </a:lstStyle>
          <a:p>
            <a:r>
              <a:rPr lang="en-US"/>
              <a:t>Click icon to add picture</a:t>
            </a:r>
          </a:p>
        </p:txBody>
      </p:sp>
      <p:sp>
        <p:nvSpPr>
          <p:cNvPr id="5" name="Content Placeholder 2">
            <a:extLst>
              <a:ext uri="{FF2B5EF4-FFF2-40B4-BE49-F238E27FC236}">
                <a16:creationId xmlns:a16="http://schemas.microsoft.com/office/drawing/2014/main" id="{BFFD3C8C-DE95-11CF-E112-F1CDEBBBAF20}"/>
              </a:ext>
            </a:extLst>
          </p:cNvPr>
          <p:cNvSpPr>
            <a:spLocks noGrp="1"/>
          </p:cNvSpPr>
          <p:nvPr>
            <p:ph idx="10"/>
          </p:nvPr>
        </p:nvSpPr>
        <p:spPr>
          <a:xfrm>
            <a:off x="9037638" y="371478"/>
            <a:ext cx="2514282" cy="2486022"/>
          </a:xfrm>
        </p:spPr>
        <p:txBody>
          <a:bodyPr/>
          <a:lstStyle>
            <a:lvl1pPr>
              <a:spcAft>
                <a:spcPts val="1200"/>
              </a:spcAft>
              <a:defRPr lang="en-US" sz="1500" b="1" kern="1200" dirty="0" smtClean="0">
                <a:solidFill>
                  <a:schemeClr val="tx1"/>
                </a:solidFill>
                <a:latin typeface="+mn-lt"/>
                <a:ea typeface="+mn-ea"/>
                <a:cs typeface="+mn-cs"/>
              </a:defRPr>
            </a:lvl1pPr>
            <a:lvl2pPr>
              <a:defRPr sz="1200">
                <a:latin typeface="+mj-lt"/>
              </a:defRPr>
            </a:lvl2pPr>
            <a:lvl3pPr>
              <a:defRPr sz="1200"/>
            </a:lvl3pPr>
            <a:lvl4pPr>
              <a:defRPr sz="1200"/>
            </a:lvl4pPr>
            <a:lvl5pPr>
              <a:defRPr sz="1200"/>
            </a:lvl5pPr>
          </a:lstStyle>
          <a:p>
            <a:pPr marL="0" lvl="0" indent="0" algn="l" defTabSz="914400" rtl="0" eaLnBrk="1" latinLnBrk="0" hangingPunct="1">
              <a:lnSpc>
                <a:spcPct val="100000"/>
              </a:lnSpc>
              <a:spcBef>
                <a:spcPts val="300"/>
              </a:spcBef>
              <a:spcAft>
                <a:spcPts val="1200"/>
              </a:spcAft>
              <a:buFont typeface="Arial" panose="020B0604020202020204" pitchFamily="34" charset="0"/>
              <a:buNone/>
            </a:pPr>
            <a:r>
              <a:rPr lang="en-US"/>
              <a:t>Click to edit Master text styles</a:t>
            </a:r>
          </a:p>
          <a:p>
            <a:pPr marL="0" lvl="1" indent="0" algn="l" defTabSz="914400" rtl="0" eaLnBrk="1" latinLnBrk="0" hangingPunct="1">
              <a:lnSpc>
                <a:spcPct val="100000"/>
              </a:lnSpc>
              <a:spcBef>
                <a:spcPts val="300"/>
              </a:spcBef>
              <a:spcAft>
                <a:spcPts val="1200"/>
              </a:spcAft>
              <a:buFont typeface="Arial" panose="020B0604020202020204" pitchFamily="34" charset="0"/>
              <a:buNone/>
            </a:pPr>
            <a:r>
              <a:rPr lang="en-US"/>
              <a:t>Second level</a:t>
            </a:r>
          </a:p>
        </p:txBody>
      </p:sp>
      <p:sp>
        <p:nvSpPr>
          <p:cNvPr id="3" name="Footer Placeholder 4">
            <a:extLst>
              <a:ext uri="{FF2B5EF4-FFF2-40B4-BE49-F238E27FC236}">
                <a16:creationId xmlns:a16="http://schemas.microsoft.com/office/drawing/2014/main" id="{DF56AB70-B001-F407-DDA0-8274B08150B7}"/>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7" name="Slide Number Placeholder 13">
            <a:extLst>
              <a:ext uri="{FF2B5EF4-FFF2-40B4-BE49-F238E27FC236}">
                <a16:creationId xmlns:a16="http://schemas.microsoft.com/office/drawing/2014/main" id="{BB0E27A5-BC84-EBC4-82C5-E8CF838E4353}"/>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51111080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with Two Images">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161467A-7063-86D7-24E8-072DC8FE58E7}"/>
              </a:ext>
            </a:extLst>
          </p:cNvPr>
          <p:cNvSpPr>
            <a:spLocks noGrp="1"/>
          </p:cNvSpPr>
          <p:nvPr>
            <p:ph type="title"/>
          </p:nvPr>
        </p:nvSpPr>
        <p:spPr>
          <a:xfrm>
            <a:off x="397667" y="402336"/>
            <a:ext cx="3840958" cy="5566886"/>
          </a:xfrm>
          <a:prstGeom prst="rect">
            <a:avLst/>
          </a:prstGeom>
        </p:spPr>
        <p:txBody>
          <a:bodyPr vert="horz" lIns="0" tIns="0" rIns="0" bIns="0" rtlCol="0" anchor="t" anchorCtr="0">
            <a:noAutofit/>
          </a:bodyPr>
          <a:lstStyle/>
          <a:p>
            <a:r>
              <a:rPr lang="en-US"/>
              <a:t>Click to edit Master title style</a:t>
            </a:r>
          </a:p>
        </p:txBody>
      </p:sp>
      <p:sp>
        <p:nvSpPr>
          <p:cNvPr id="6" name="Picture Placeholder 14">
            <a:extLst>
              <a:ext uri="{FF2B5EF4-FFF2-40B4-BE49-F238E27FC236}">
                <a16:creationId xmlns:a16="http://schemas.microsoft.com/office/drawing/2014/main" id="{CA843832-4448-8151-AB96-D139EF4338B9}"/>
              </a:ext>
              <a:ext uri="{C183D7F6-B498-43B3-948B-1728B52AA6E4}">
                <adec:decorative xmlns:adec="http://schemas.microsoft.com/office/drawing/2017/decorative" val="1"/>
              </a:ext>
            </a:extLst>
          </p:cNvPr>
          <p:cNvSpPr>
            <a:spLocks noGrp="1"/>
          </p:cNvSpPr>
          <p:nvPr>
            <p:ph type="pic" sz="quarter" idx="11"/>
          </p:nvPr>
        </p:nvSpPr>
        <p:spPr>
          <a:xfrm>
            <a:off x="5201444" y="402432"/>
            <a:ext cx="3649948" cy="2455068"/>
          </a:xfrm>
          <a:solidFill>
            <a:schemeClr val="bg2"/>
          </a:solidFill>
        </p:spPr>
        <p:txBody>
          <a:bodyPr tIns="731520"/>
          <a:lstStyle>
            <a:lvl1pPr algn="ctr">
              <a:defRPr/>
            </a:lvl1pPr>
          </a:lstStyle>
          <a:p>
            <a:r>
              <a:rPr lang="en-US"/>
              <a:t>Click icon to add picture</a:t>
            </a:r>
          </a:p>
        </p:txBody>
      </p:sp>
      <p:sp>
        <p:nvSpPr>
          <p:cNvPr id="12" name="Content Placeholder 2">
            <a:extLst>
              <a:ext uri="{FF2B5EF4-FFF2-40B4-BE49-F238E27FC236}">
                <a16:creationId xmlns:a16="http://schemas.microsoft.com/office/drawing/2014/main" id="{F42546D2-619E-D256-A62A-62019DAA4778}"/>
              </a:ext>
            </a:extLst>
          </p:cNvPr>
          <p:cNvSpPr>
            <a:spLocks noGrp="1"/>
          </p:cNvSpPr>
          <p:nvPr>
            <p:ph idx="10"/>
          </p:nvPr>
        </p:nvSpPr>
        <p:spPr>
          <a:xfrm>
            <a:off x="9037637" y="371478"/>
            <a:ext cx="2514283" cy="2486022"/>
          </a:xfrm>
        </p:spPr>
        <p:txBody>
          <a:bodyPr/>
          <a:lstStyle>
            <a:lvl1pPr>
              <a:spcAft>
                <a:spcPts val="1200"/>
              </a:spcAft>
              <a:defRPr lang="en-US" sz="1500" b="1" kern="1200" dirty="0" smtClean="0">
                <a:solidFill>
                  <a:schemeClr val="tx1"/>
                </a:solidFill>
                <a:latin typeface="+mn-lt"/>
                <a:ea typeface="+mn-ea"/>
                <a:cs typeface="+mn-cs"/>
              </a:defRPr>
            </a:lvl1pPr>
            <a:lvl2pPr>
              <a:defRPr sz="1200">
                <a:latin typeface="+mj-lt"/>
              </a:defRPr>
            </a:lvl2pPr>
            <a:lvl3pPr>
              <a:defRPr sz="1200"/>
            </a:lvl3pPr>
            <a:lvl4pPr>
              <a:defRPr sz="1200"/>
            </a:lvl4pPr>
            <a:lvl5pPr>
              <a:defRPr sz="1200"/>
            </a:lvl5pPr>
          </a:lstStyle>
          <a:p>
            <a:pPr marL="0" lvl="0" indent="0" algn="l" defTabSz="914400" rtl="0" eaLnBrk="1" latinLnBrk="0" hangingPunct="1">
              <a:lnSpc>
                <a:spcPct val="100000"/>
              </a:lnSpc>
              <a:spcBef>
                <a:spcPts val="300"/>
              </a:spcBef>
              <a:spcAft>
                <a:spcPts val="1200"/>
              </a:spcAft>
              <a:buFont typeface="Arial" panose="020B0604020202020204" pitchFamily="34" charset="0"/>
              <a:buNone/>
            </a:pPr>
            <a:r>
              <a:rPr lang="en-US"/>
              <a:t>Click to edit Master text styles</a:t>
            </a:r>
          </a:p>
          <a:p>
            <a:pPr marL="0" lvl="1" indent="0" algn="l" defTabSz="914400" rtl="0" eaLnBrk="1" latinLnBrk="0" hangingPunct="1">
              <a:lnSpc>
                <a:spcPct val="100000"/>
              </a:lnSpc>
              <a:spcBef>
                <a:spcPts val="300"/>
              </a:spcBef>
              <a:spcAft>
                <a:spcPts val="1200"/>
              </a:spcAft>
              <a:buFont typeface="Arial" panose="020B0604020202020204" pitchFamily="34" charset="0"/>
              <a:buNone/>
            </a:pPr>
            <a:r>
              <a:rPr lang="en-US"/>
              <a:t>Second level</a:t>
            </a:r>
          </a:p>
        </p:txBody>
      </p:sp>
      <p:sp>
        <p:nvSpPr>
          <p:cNvPr id="7" name="Picture Placeholder 14">
            <a:extLst>
              <a:ext uri="{FF2B5EF4-FFF2-40B4-BE49-F238E27FC236}">
                <a16:creationId xmlns:a16="http://schemas.microsoft.com/office/drawing/2014/main" id="{51EE832E-3DC6-D6FD-08F2-B144435DFC42}"/>
              </a:ext>
              <a:ext uri="{C183D7F6-B498-43B3-948B-1728B52AA6E4}">
                <adec:decorative xmlns:adec="http://schemas.microsoft.com/office/drawing/2017/decorative" val="1"/>
              </a:ext>
            </a:extLst>
          </p:cNvPr>
          <p:cNvSpPr>
            <a:spLocks noGrp="1"/>
          </p:cNvSpPr>
          <p:nvPr>
            <p:ph type="pic" sz="quarter" idx="12"/>
          </p:nvPr>
        </p:nvSpPr>
        <p:spPr>
          <a:xfrm>
            <a:off x="5201444" y="2977040"/>
            <a:ext cx="3649948" cy="2455068"/>
          </a:xfrm>
          <a:solidFill>
            <a:schemeClr val="bg2"/>
          </a:solidFill>
        </p:spPr>
        <p:txBody>
          <a:bodyPr tIns="731520"/>
          <a:lstStyle>
            <a:lvl1pPr algn="ctr">
              <a:defRPr/>
            </a:lvl1pPr>
          </a:lstStyle>
          <a:p>
            <a:r>
              <a:rPr lang="en-US"/>
              <a:t>Click icon to add picture</a:t>
            </a:r>
          </a:p>
        </p:txBody>
      </p:sp>
      <p:sp>
        <p:nvSpPr>
          <p:cNvPr id="8" name="Content Placeholder 2">
            <a:extLst>
              <a:ext uri="{FF2B5EF4-FFF2-40B4-BE49-F238E27FC236}">
                <a16:creationId xmlns:a16="http://schemas.microsoft.com/office/drawing/2014/main" id="{AF6631A4-F894-4AFF-B75F-0AABD9BAEA0B}"/>
              </a:ext>
            </a:extLst>
          </p:cNvPr>
          <p:cNvSpPr>
            <a:spLocks noGrp="1"/>
          </p:cNvSpPr>
          <p:nvPr>
            <p:ph idx="13"/>
          </p:nvPr>
        </p:nvSpPr>
        <p:spPr>
          <a:xfrm>
            <a:off x="9037637" y="2977040"/>
            <a:ext cx="2514283" cy="2486022"/>
          </a:xfrm>
        </p:spPr>
        <p:txBody>
          <a:bodyPr/>
          <a:lstStyle>
            <a:lvl1pPr>
              <a:spcAft>
                <a:spcPts val="1200"/>
              </a:spcAft>
              <a:defRPr lang="en-US" sz="1500" b="1" kern="1200" dirty="0" smtClean="0">
                <a:solidFill>
                  <a:schemeClr val="tx1"/>
                </a:solidFill>
                <a:latin typeface="+mn-lt"/>
                <a:ea typeface="+mn-ea"/>
                <a:cs typeface="+mn-cs"/>
              </a:defRPr>
            </a:lvl1pPr>
            <a:lvl2pPr>
              <a:defRPr sz="1200">
                <a:latin typeface="+mj-lt"/>
              </a:defRPr>
            </a:lvl2pPr>
            <a:lvl3pPr>
              <a:defRPr sz="1200"/>
            </a:lvl3pPr>
            <a:lvl4pPr>
              <a:defRPr sz="1200"/>
            </a:lvl4pPr>
            <a:lvl5pPr>
              <a:defRPr sz="1200"/>
            </a:lvl5pPr>
          </a:lstStyle>
          <a:p>
            <a:pPr marL="0" lvl="0" indent="0" algn="l" defTabSz="914400" rtl="0" eaLnBrk="1" latinLnBrk="0" hangingPunct="1">
              <a:lnSpc>
                <a:spcPct val="100000"/>
              </a:lnSpc>
              <a:spcBef>
                <a:spcPts val="300"/>
              </a:spcBef>
              <a:spcAft>
                <a:spcPts val="1200"/>
              </a:spcAft>
              <a:buFont typeface="Arial" panose="020B0604020202020204" pitchFamily="34" charset="0"/>
              <a:buNone/>
            </a:pPr>
            <a:r>
              <a:rPr lang="en-US"/>
              <a:t>Click to edit Master text styles</a:t>
            </a:r>
          </a:p>
          <a:p>
            <a:pPr marL="0" lvl="1" indent="0" algn="l" defTabSz="914400" rtl="0" eaLnBrk="1" latinLnBrk="0" hangingPunct="1">
              <a:lnSpc>
                <a:spcPct val="100000"/>
              </a:lnSpc>
              <a:spcBef>
                <a:spcPts val="300"/>
              </a:spcBef>
              <a:spcAft>
                <a:spcPts val="1200"/>
              </a:spcAft>
              <a:buFont typeface="Arial" panose="020B0604020202020204" pitchFamily="34" charset="0"/>
              <a:buNone/>
            </a:pPr>
            <a:r>
              <a:rPr lang="en-US"/>
              <a:t>Second level</a:t>
            </a:r>
          </a:p>
        </p:txBody>
      </p:sp>
      <p:sp>
        <p:nvSpPr>
          <p:cNvPr id="3" name="Footer Placeholder 4">
            <a:extLst>
              <a:ext uri="{FF2B5EF4-FFF2-40B4-BE49-F238E27FC236}">
                <a16:creationId xmlns:a16="http://schemas.microsoft.com/office/drawing/2014/main" id="{60C2534F-0DED-9179-1BA0-BA7BBA63E40C}"/>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5" name="Slide Number Placeholder 13">
            <a:extLst>
              <a:ext uri="{FF2B5EF4-FFF2-40B4-BE49-F238E27FC236}">
                <a16:creationId xmlns:a16="http://schemas.microsoft.com/office/drawing/2014/main" id="{C21211E5-4A9D-2EA5-349A-BFEBB51D885B}"/>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244931036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6CE7D5-CF57-46EF-B807-FDD0502418D4}" type="datetimeFigureOut">
              <a:rPr lang="en-GB" smtClean="0"/>
              <a:t>19/08/2025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Content Four Images Matrix ">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F9B4C70A-448E-FF82-4DED-5DB3D9F57437}"/>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6" name="Picture Placeholder 14">
            <a:extLst>
              <a:ext uri="{FF2B5EF4-FFF2-40B4-BE49-F238E27FC236}">
                <a16:creationId xmlns:a16="http://schemas.microsoft.com/office/drawing/2014/main" id="{CA843832-4448-8151-AB96-D139EF4338B9}"/>
              </a:ext>
              <a:ext uri="{C183D7F6-B498-43B3-948B-1728B52AA6E4}">
                <adec:decorative xmlns:adec="http://schemas.microsoft.com/office/drawing/2017/decorative" val="1"/>
              </a:ext>
            </a:extLst>
          </p:cNvPr>
          <p:cNvSpPr>
            <a:spLocks noGrp="1"/>
          </p:cNvSpPr>
          <p:nvPr>
            <p:ph type="pic" sz="quarter" idx="11"/>
          </p:nvPr>
        </p:nvSpPr>
        <p:spPr>
          <a:xfrm>
            <a:off x="402831" y="1431438"/>
            <a:ext cx="2657075" cy="1938825"/>
          </a:xfrm>
          <a:solidFill>
            <a:schemeClr val="bg2"/>
          </a:solidFill>
        </p:spPr>
        <p:txBody>
          <a:bodyPr tIns="731520"/>
          <a:lstStyle>
            <a:lvl1pPr algn="ctr">
              <a:defRPr/>
            </a:lvl1pPr>
          </a:lstStyle>
          <a:p>
            <a:r>
              <a:rPr lang="en-US"/>
              <a:t>Click icon to add picture</a:t>
            </a:r>
          </a:p>
        </p:txBody>
      </p:sp>
      <p:sp>
        <p:nvSpPr>
          <p:cNvPr id="12" name="Content Placeholder 2">
            <a:extLst>
              <a:ext uri="{FF2B5EF4-FFF2-40B4-BE49-F238E27FC236}">
                <a16:creationId xmlns:a16="http://schemas.microsoft.com/office/drawing/2014/main" id="{F42546D2-619E-D256-A62A-62019DAA4778}"/>
              </a:ext>
            </a:extLst>
          </p:cNvPr>
          <p:cNvSpPr>
            <a:spLocks noGrp="1"/>
          </p:cNvSpPr>
          <p:nvPr>
            <p:ph idx="10"/>
          </p:nvPr>
        </p:nvSpPr>
        <p:spPr>
          <a:xfrm>
            <a:off x="3281363" y="1421451"/>
            <a:ext cx="2514283" cy="1938812"/>
          </a:xfrm>
        </p:spPr>
        <p:txBody>
          <a:bodyPr/>
          <a:lstStyle>
            <a:lvl1pPr>
              <a:lnSpc>
                <a:spcPct val="100000"/>
              </a:lnSpc>
              <a:spcAft>
                <a:spcPts val="1200"/>
              </a:spcAft>
              <a:defRPr sz="1500" b="1"/>
            </a:lvl1pPr>
            <a:lvl2pPr>
              <a:defRPr sz="1200">
                <a:latin typeface="+mj-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7" name="Picture Placeholder 14">
            <a:extLst>
              <a:ext uri="{FF2B5EF4-FFF2-40B4-BE49-F238E27FC236}">
                <a16:creationId xmlns:a16="http://schemas.microsoft.com/office/drawing/2014/main" id="{51EE832E-3DC6-D6FD-08F2-B144435DFC42}"/>
              </a:ext>
              <a:ext uri="{C183D7F6-B498-43B3-948B-1728B52AA6E4}">
                <adec:decorative xmlns:adec="http://schemas.microsoft.com/office/drawing/2017/decorative" val="1"/>
              </a:ext>
            </a:extLst>
          </p:cNvPr>
          <p:cNvSpPr>
            <a:spLocks noGrp="1"/>
          </p:cNvSpPr>
          <p:nvPr>
            <p:ph type="pic" sz="quarter" idx="12"/>
          </p:nvPr>
        </p:nvSpPr>
        <p:spPr>
          <a:xfrm>
            <a:off x="402831" y="3486944"/>
            <a:ext cx="2657075" cy="1938825"/>
          </a:xfrm>
          <a:solidFill>
            <a:schemeClr val="bg2"/>
          </a:solidFill>
        </p:spPr>
        <p:txBody>
          <a:bodyPr tIns="731520"/>
          <a:lstStyle>
            <a:lvl1pPr algn="ctr">
              <a:defRPr/>
            </a:lvl1pPr>
          </a:lstStyle>
          <a:p>
            <a:r>
              <a:rPr lang="en-US"/>
              <a:t>Click icon to add picture</a:t>
            </a:r>
          </a:p>
        </p:txBody>
      </p:sp>
      <p:sp>
        <p:nvSpPr>
          <p:cNvPr id="8" name="Content Placeholder 2">
            <a:extLst>
              <a:ext uri="{FF2B5EF4-FFF2-40B4-BE49-F238E27FC236}">
                <a16:creationId xmlns:a16="http://schemas.microsoft.com/office/drawing/2014/main" id="{AF6631A4-F894-4AFF-B75F-0AABD9BAEA0B}"/>
              </a:ext>
            </a:extLst>
          </p:cNvPr>
          <p:cNvSpPr>
            <a:spLocks noGrp="1"/>
          </p:cNvSpPr>
          <p:nvPr>
            <p:ph idx="13"/>
          </p:nvPr>
        </p:nvSpPr>
        <p:spPr>
          <a:xfrm>
            <a:off x="3281363" y="3486944"/>
            <a:ext cx="2514283" cy="1938812"/>
          </a:xfrm>
        </p:spPr>
        <p:txBody>
          <a:bodyPr/>
          <a:lstStyle>
            <a:lvl1pPr>
              <a:spcAft>
                <a:spcPts val="1200"/>
              </a:spcAft>
              <a:defRPr lang="en-US" sz="1500" b="1" kern="1200" dirty="0">
                <a:solidFill>
                  <a:schemeClr val="tx1"/>
                </a:solidFill>
                <a:latin typeface="+mn-lt"/>
                <a:ea typeface="+mn-ea"/>
                <a:cs typeface="+mn-cs"/>
              </a:defRPr>
            </a:lvl1pPr>
            <a:lvl2pPr>
              <a:defRPr sz="1200">
                <a:latin typeface="+mj-lt"/>
              </a:defRPr>
            </a:lvl2pPr>
            <a:lvl3pPr>
              <a:defRPr sz="1200"/>
            </a:lvl3pPr>
            <a:lvl4pPr>
              <a:defRPr sz="1200"/>
            </a:lvl4pPr>
            <a:lvl5pPr>
              <a:defRPr sz="1200"/>
            </a:lvl5pPr>
          </a:lstStyle>
          <a:p>
            <a:pPr marL="0" lvl="0" indent="0" algn="l" defTabSz="914400" rtl="0" eaLnBrk="1" latinLnBrk="0" hangingPunct="1">
              <a:lnSpc>
                <a:spcPct val="100000"/>
              </a:lnSpc>
              <a:spcBef>
                <a:spcPts val="300"/>
              </a:spcBef>
              <a:spcAft>
                <a:spcPts val="1200"/>
              </a:spcAft>
              <a:buFont typeface="Arial" panose="020B0604020202020204" pitchFamily="34" charset="0"/>
              <a:buNone/>
            </a:pPr>
            <a:r>
              <a:rPr lang="en-US"/>
              <a:t>Click to edit Master text styles</a:t>
            </a:r>
          </a:p>
          <a:p>
            <a:pPr marL="0" lvl="1" indent="0" algn="l" defTabSz="914400" rtl="0" eaLnBrk="1" latinLnBrk="0" hangingPunct="1">
              <a:lnSpc>
                <a:spcPct val="100000"/>
              </a:lnSpc>
              <a:spcBef>
                <a:spcPts val="300"/>
              </a:spcBef>
              <a:spcAft>
                <a:spcPts val="1200"/>
              </a:spcAft>
              <a:buFont typeface="Arial" panose="020B0604020202020204" pitchFamily="34" charset="0"/>
              <a:buNone/>
            </a:pPr>
            <a:r>
              <a:rPr lang="en-US"/>
              <a:t>Second level</a:t>
            </a:r>
          </a:p>
        </p:txBody>
      </p:sp>
      <p:sp>
        <p:nvSpPr>
          <p:cNvPr id="9" name="Picture Placeholder 14">
            <a:extLst>
              <a:ext uri="{FF2B5EF4-FFF2-40B4-BE49-F238E27FC236}">
                <a16:creationId xmlns:a16="http://schemas.microsoft.com/office/drawing/2014/main" id="{BF7E05F9-3B71-A92F-C27D-3EA7295545BA}"/>
              </a:ext>
              <a:ext uri="{C183D7F6-B498-43B3-948B-1728B52AA6E4}">
                <adec:decorative xmlns:adec="http://schemas.microsoft.com/office/drawing/2017/decorative" val="1"/>
              </a:ext>
            </a:extLst>
          </p:cNvPr>
          <p:cNvSpPr>
            <a:spLocks noGrp="1"/>
          </p:cNvSpPr>
          <p:nvPr>
            <p:ph type="pic" sz="quarter" idx="14"/>
          </p:nvPr>
        </p:nvSpPr>
        <p:spPr>
          <a:xfrm>
            <a:off x="6160294" y="1431438"/>
            <a:ext cx="2657075" cy="1938825"/>
          </a:xfrm>
          <a:solidFill>
            <a:schemeClr val="bg2"/>
          </a:solidFill>
        </p:spPr>
        <p:txBody>
          <a:bodyPr tIns="731520"/>
          <a:lstStyle>
            <a:lvl1pPr algn="ctr">
              <a:defRPr/>
            </a:lvl1pPr>
          </a:lstStyle>
          <a:p>
            <a:r>
              <a:rPr lang="en-US"/>
              <a:t>Click icon to add picture</a:t>
            </a:r>
          </a:p>
        </p:txBody>
      </p:sp>
      <p:sp>
        <p:nvSpPr>
          <p:cNvPr id="13" name="Content Placeholder 2">
            <a:extLst>
              <a:ext uri="{FF2B5EF4-FFF2-40B4-BE49-F238E27FC236}">
                <a16:creationId xmlns:a16="http://schemas.microsoft.com/office/drawing/2014/main" id="{FCDEC8E4-3556-9DFF-F8E0-3E599203F394}"/>
              </a:ext>
            </a:extLst>
          </p:cNvPr>
          <p:cNvSpPr>
            <a:spLocks noGrp="1"/>
          </p:cNvSpPr>
          <p:nvPr>
            <p:ph idx="16"/>
          </p:nvPr>
        </p:nvSpPr>
        <p:spPr>
          <a:xfrm>
            <a:off x="9037638" y="1421451"/>
            <a:ext cx="2514283" cy="1938812"/>
          </a:xfrm>
        </p:spPr>
        <p:txBody>
          <a:bodyPr/>
          <a:lstStyle>
            <a:lvl1pPr>
              <a:spcAft>
                <a:spcPts val="1200"/>
              </a:spcAft>
              <a:defRPr lang="en-US" sz="1500" b="1" kern="1200" dirty="0">
                <a:solidFill>
                  <a:schemeClr val="tx1"/>
                </a:solidFill>
                <a:latin typeface="+mn-lt"/>
                <a:ea typeface="+mn-ea"/>
                <a:cs typeface="+mn-cs"/>
              </a:defRPr>
            </a:lvl1pPr>
            <a:lvl2pPr>
              <a:defRPr sz="1200">
                <a:latin typeface="+mj-lt"/>
              </a:defRPr>
            </a:lvl2pPr>
            <a:lvl3pPr>
              <a:defRPr sz="1200"/>
            </a:lvl3pPr>
            <a:lvl4pPr>
              <a:defRPr sz="1200"/>
            </a:lvl4pPr>
            <a:lvl5pPr>
              <a:defRPr sz="1200"/>
            </a:lvl5pPr>
          </a:lstStyle>
          <a:p>
            <a:pPr marL="0" lvl="0" indent="0" algn="l" defTabSz="914400" rtl="0" eaLnBrk="1" latinLnBrk="0" hangingPunct="1">
              <a:lnSpc>
                <a:spcPct val="100000"/>
              </a:lnSpc>
              <a:spcBef>
                <a:spcPts val="300"/>
              </a:spcBef>
              <a:spcAft>
                <a:spcPts val="1200"/>
              </a:spcAft>
              <a:buFont typeface="Arial" panose="020B0604020202020204" pitchFamily="34" charset="0"/>
              <a:buNone/>
            </a:pPr>
            <a:r>
              <a:rPr lang="en-US"/>
              <a:t>Click to edit Master text styles</a:t>
            </a:r>
          </a:p>
          <a:p>
            <a:pPr marL="0" lvl="1" indent="0" algn="l" defTabSz="914400" rtl="0" eaLnBrk="1" latinLnBrk="0" hangingPunct="1">
              <a:lnSpc>
                <a:spcPct val="100000"/>
              </a:lnSpc>
              <a:spcBef>
                <a:spcPts val="300"/>
              </a:spcBef>
              <a:spcAft>
                <a:spcPts val="1200"/>
              </a:spcAft>
              <a:buFont typeface="Arial" panose="020B0604020202020204" pitchFamily="34" charset="0"/>
              <a:buNone/>
            </a:pPr>
            <a:r>
              <a:rPr lang="en-US"/>
              <a:t>Second level</a:t>
            </a:r>
          </a:p>
        </p:txBody>
      </p:sp>
      <p:sp>
        <p:nvSpPr>
          <p:cNvPr id="10" name="Picture Placeholder 14">
            <a:extLst>
              <a:ext uri="{FF2B5EF4-FFF2-40B4-BE49-F238E27FC236}">
                <a16:creationId xmlns:a16="http://schemas.microsoft.com/office/drawing/2014/main" id="{5436620D-30A8-EA32-EBA9-0FB0D98A3A57}"/>
              </a:ext>
              <a:ext uri="{C183D7F6-B498-43B3-948B-1728B52AA6E4}">
                <adec:decorative xmlns:adec="http://schemas.microsoft.com/office/drawing/2017/decorative" val="1"/>
              </a:ext>
            </a:extLst>
          </p:cNvPr>
          <p:cNvSpPr>
            <a:spLocks noGrp="1"/>
          </p:cNvSpPr>
          <p:nvPr>
            <p:ph type="pic" sz="quarter" idx="15"/>
          </p:nvPr>
        </p:nvSpPr>
        <p:spPr>
          <a:xfrm>
            <a:off x="6160294" y="3486944"/>
            <a:ext cx="2657075" cy="1938825"/>
          </a:xfrm>
          <a:solidFill>
            <a:schemeClr val="bg2"/>
          </a:solidFill>
        </p:spPr>
        <p:txBody>
          <a:bodyPr tIns="731520"/>
          <a:lstStyle>
            <a:lvl1pPr algn="ctr">
              <a:defRPr/>
            </a:lvl1pPr>
          </a:lstStyle>
          <a:p>
            <a:r>
              <a:rPr lang="en-US"/>
              <a:t>Click icon to add picture</a:t>
            </a:r>
          </a:p>
        </p:txBody>
      </p:sp>
      <p:sp>
        <p:nvSpPr>
          <p:cNvPr id="14" name="Content Placeholder 2">
            <a:extLst>
              <a:ext uri="{FF2B5EF4-FFF2-40B4-BE49-F238E27FC236}">
                <a16:creationId xmlns:a16="http://schemas.microsoft.com/office/drawing/2014/main" id="{08EEADAB-1623-2FF8-2487-6AA4F7EC3587}"/>
              </a:ext>
            </a:extLst>
          </p:cNvPr>
          <p:cNvSpPr>
            <a:spLocks noGrp="1"/>
          </p:cNvSpPr>
          <p:nvPr>
            <p:ph idx="17"/>
          </p:nvPr>
        </p:nvSpPr>
        <p:spPr>
          <a:xfrm>
            <a:off x="9037638" y="3486944"/>
            <a:ext cx="2514283" cy="1938812"/>
          </a:xfrm>
        </p:spPr>
        <p:txBody>
          <a:bodyPr/>
          <a:lstStyle>
            <a:lvl1pPr>
              <a:spcAft>
                <a:spcPts val="1200"/>
              </a:spcAft>
              <a:defRPr lang="en-US" sz="1500" b="1" kern="1200" dirty="0">
                <a:solidFill>
                  <a:schemeClr val="tx1"/>
                </a:solidFill>
                <a:latin typeface="+mn-lt"/>
                <a:ea typeface="+mn-ea"/>
                <a:cs typeface="+mn-cs"/>
              </a:defRPr>
            </a:lvl1pPr>
            <a:lvl2pPr>
              <a:defRPr sz="1200">
                <a:latin typeface="+mj-lt"/>
              </a:defRPr>
            </a:lvl2pPr>
            <a:lvl3pPr>
              <a:defRPr sz="1200"/>
            </a:lvl3pPr>
            <a:lvl4pPr>
              <a:defRPr sz="1200"/>
            </a:lvl4pPr>
            <a:lvl5pPr>
              <a:defRPr sz="1200"/>
            </a:lvl5pPr>
          </a:lstStyle>
          <a:p>
            <a:pPr marL="0" lvl="0" indent="0" algn="l" defTabSz="914400" rtl="0" eaLnBrk="1" latinLnBrk="0" hangingPunct="1">
              <a:lnSpc>
                <a:spcPct val="100000"/>
              </a:lnSpc>
              <a:spcBef>
                <a:spcPts val="300"/>
              </a:spcBef>
              <a:spcAft>
                <a:spcPts val="1200"/>
              </a:spcAft>
              <a:buFont typeface="Arial" panose="020B0604020202020204" pitchFamily="34" charset="0"/>
              <a:buNone/>
            </a:pPr>
            <a:r>
              <a:rPr lang="en-US"/>
              <a:t>Click to edit Master text styles</a:t>
            </a:r>
          </a:p>
          <a:p>
            <a:pPr marL="0" lvl="1" indent="0" algn="l" defTabSz="914400" rtl="0" eaLnBrk="1" latinLnBrk="0" hangingPunct="1">
              <a:lnSpc>
                <a:spcPct val="100000"/>
              </a:lnSpc>
              <a:spcBef>
                <a:spcPts val="300"/>
              </a:spcBef>
              <a:spcAft>
                <a:spcPts val="1200"/>
              </a:spcAft>
              <a:buFont typeface="Arial" panose="020B0604020202020204" pitchFamily="34" charset="0"/>
              <a:buNone/>
            </a:pPr>
            <a:r>
              <a:rPr lang="en-US"/>
              <a:t>Second level</a:t>
            </a:r>
          </a:p>
        </p:txBody>
      </p:sp>
      <p:sp>
        <p:nvSpPr>
          <p:cNvPr id="3" name="Footer Placeholder 4">
            <a:extLst>
              <a:ext uri="{FF2B5EF4-FFF2-40B4-BE49-F238E27FC236}">
                <a16:creationId xmlns:a16="http://schemas.microsoft.com/office/drawing/2014/main" id="{91E3B5C0-2252-2AC3-B6AC-A233A36FBD79}"/>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5" name="Slide Number Placeholder 13">
            <a:extLst>
              <a:ext uri="{FF2B5EF4-FFF2-40B4-BE49-F238E27FC236}">
                <a16:creationId xmlns:a16="http://schemas.microsoft.com/office/drawing/2014/main" id="{3634351F-B70F-FAD9-F7BB-519E4552F596}"/>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15362360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281D6954-23FD-DBC4-8238-AE64FBE579A9}"/>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400050" y="1946275"/>
            <a:ext cx="3280410" cy="3992563"/>
          </a:xfrm>
        </p:spPr>
        <p:txBody>
          <a:bodyPr tIns="18288"/>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5DB5F46A-D65E-8319-07D3-423E64224A7D}"/>
              </a:ext>
            </a:extLst>
          </p:cNvPr>
          <p:cNvSpPr>
            <a:spLocks noGrp="1"/>
          </p:cNvSpPr>
          <p:nvPr>
            <p:ph idx="10"/>
          </p:nvPr>
        </p:nvSpPr>
        <p:spPr>
          <a:xfrm>
            <a:off x="4242435" y="1946275"/>
            <a:ext cx="3280410" cy="3992563"/>
          </a:xfrm>
        </p:spPr>
        <p:txBody>
          <a:bodyPr tIns="18288"/>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7F220BC4-6918-5D08-690A-5DF19E0F6966}"/>
              </a:ext>
            </a:extLst>
          </p:cNvPr>
          <p:cNvSpPr>
            <a:spLocks noGrp="1"/>
          </p:cNvSpPr>
          <p:nvPr>
            <p:ph idx="11"/>
          </p:nvPr>
        </p:nvSpPr>
        <p:spPr>
          <a:xfrm>
            <a:off x="8084820" y="1946275"/>
            <a:ext cx="3280410" cy="3992563"/>
          </a:xfrm>
        </p:spPr>
        <p:txBody>
          <a:bodyPr tIns="18288"/>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CB190286-B276-0735-9C4A-0DC61C6219D9}"/>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6" name="Slide Number Placeholder 13">
            <a:extLst>
              <a:ext uri="{FF2B5EF4-FFF2-40B4-BE49-F238E27FC236}">
                <a16:creationId xmlns:a16="http://schemas.microsoft.com/office/drawing/2014/main" id="{DB73B279-0425-58C9-A443-09B373446F8B}"/>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91308973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ntent 2">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69EA8B36-F386-C764-DAD6-33D7736D9EEC}"/>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400050" y="1946275"/>
            <a:ext cx="3280410" cy="3992563"/>
          </a:xfrm>
        </p:spPr>
        <p:txBody>
          <a:bodyPr/>
          <a:lstStyle>
            <a:lvl1pPr>
              <a:lnSpc>
                <a:spcPct val="100000"/>
              </a:lnSpc>
              <a:spcBef>
                <a:spcPts val="0"/>
              </a:spcBef>
              <a:spcAft>
                <a:spcPts val="1300"/>
              </a:spcAft>
              <a:defRPr sz="2000" b="1">
                <a:latin typeface="+mn-lt"/>
              </a:defRPr>
            </a:lvl1pPr>
            <a:lvl2pPr>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5DB5F46A-D65E-8319-07D3-423E64224A7D}"/>
              </a:ext>
            </a:extLst>
          </p:cNvPr>
          <p:cNvSpPr>
            <a:spLocks noGrp="1"/>
          </p:cNvSpPr>
          <p:nvPr>
            <p:ph idx="10"/>
          </p:nvPr>
        </p:nvSpPr>
        <p:spPr>
          <a:xfrm>
            <a:off x="4242435" y="1946275"/>
            <a:ext cx="3280410" cy="3992563"/>
          </a:xfrm>
        </p:spPr>
        <p:txBody>
          <a:bodyPr tIns="18288"/>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7F220BC4-6918-5D08-690A-5DF19E0F6966}"/>
              </a:ext>
            </a:extLst>
          </p:cNvPr>
          <p:cNvSpPr>
            <a:spLocks noGrp="1"/>
          </p:cNvSpPr>
          <p:nvPr>
            <p:ph idx="11"/>
          </p:nvPr>
        </p:nvSpPr>
        <p:spPr>
          <a:xfrm>
            <a:off x="8084820" y="1946275"/>
            <a:ext cx="3280410" cy="3992563"/>
          </a:xfrm>
        </p:spPr>
        <p:txBody>
          <a:bodyPr tIns="18288"/>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BE946374-FA30-CA90-8DA8-4D3D9C8D955C}"/>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7" name="Slide Number Placeholder 13">
            <a:extLst>
              <a:ext uri="{FF2B5EF4-FFF2-40B4-BE49-F238E27FC236}">
                <a16:creationId xmlns:a16="http://schemas.microsoft.com/office/drawing/2014/main" id="{B7BD091D-1A71-D98C-9FBE-055914E89494}"/>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990470411"/>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and Two Content">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281D6954-23FD-DBC4-8238-AE64FBE579A9}"/>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6" name="Chart Placeholder 5">
            <a:extLst>
              <a:ext uri="{FF2B5EF4-FFF2-40B4-BE49-F238E27FC236}">
                <a16:creationId xmlns:a16="http://schemas.microsoft.com/office/drawing/2014/main" id="{73FDB890-3693-B329-5A7C-C65A3B124F7E}"/>
              </a:ext>
            </a:extLst>
          </p:cNvPr>
          <p:cNvSpPr>
            <a:spLocks noGrp="1"/>
          </p:cNvSpPr>
          <p:nvPr>
            <p:ph type="chart" sz="quarter" idx="12"/>
          </p:nvPr>
        </p:nvSpPr>
        <p:spPr>
          <a:xfrm>
            <a:off x="410808" y="1439508"/>
            <a:ext cx="5237163" cy="4510088"/>
          </a:xfrm>
        </p:spPr>
        <p:txBody>
          <a:bodyPr/>
          <a:lstStyle/>
          <a:p>
            <a:r>
              <a:rPr lang="en-US"/>
              <a:t>Click icon to add chart</a:t>
            </a:r>
          </a:p>
        </p:txBody>
      </p:sp>
      <p:sp>
        <p:nvSpPr>
          <p:cNvPr id="15" name="Content Placeholder 2">
            <a:extLst>
              <a:ext uri="{FF2B5EF4-FFF2-40B4-BE49-F238E27FC236}">
                <a16:creationId xmlns:a16="http://schemas.microsoft.com/office/drawing/2014/main" id="{5DB5F46A-D65E-8319-07D3-423E64224A7D}"/>
              </a:ext>
            </a:extLst>
          </p:cNvPr>
          <p:cNvSpPr>
            <a:spLocks noGrp="1"/>
          </p:cNvSpPr>
          <p:nvPr>
            <p:ph idx="10"/>
          </p:nvPr>
        </p:nvSpPr>
        <p:spPr>
          <a:xfrm>
            <a:off x="6168671" y="2468208"/>
            <a:ext cx="2754667" cy="3481388"/>
          </a:xfrm>
        </p:spPr>
        <p:txBody>
          <a:bodyPr/>
          <a:lstStyle>
            <a:lvl1pPr>
              <a:lnSpc>
                <a:spcPct val="100000"/>
              </a:lnSpc>
              <a:spcAft>
                <a:spcPts val="1300"/>
              </a:spcAft>
              <a:defRPr sz="15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7F220BC4-6918-5D08-690A-5DF19E0F6966}"/>
              </a:ext>
            </a:extLst>
          </p:cNvPr>
          <p:cNvSpPr>
            <a:spLocks noGrp="1"/>
          </p:cNvSpPr>
          <p:nvPr>
            <p:ph idx="11"/>
          </p:nvPr>
        </p:nvSpPr>
        <p:spPr>
          <a:xfrm>
            <a:off x="9048041" y="2468208"/>
            <a:ext cx="2754667" cy="3481388"/>
          </a:xfrm>
        </p:spPr>
        <p:txBody>
          <a:bodyPr/>
          <a:lstStyle>
            <a:lvl1pPr>
              <a:lnSpc>
                <a:spcPct val="100000"/>
              </a:lnSpc>
              <a:spcAft>
                <a:spcPts val="1300"/>
              </a:spcAft>
              <a:defRPr sz="15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79626A07-2517-5726-4FDD-0AC9D9299096}"/>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5" name="Slide Number Placeholder 13">
            <a:extLst>
              <a:ext uri="{FF2B5EF4-FFF2-40B4-BE49-F238E27FC236}">
                <a16:creationId xmlns:a16="http://schemas.microsoft.com/office/drawing/2014/main" id="{06046AFA-0660-1D2A-C174-4EABDBEAAA0C}"/>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74788460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ta and Two Content">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281D6954-23FD-DBC4-8238-AE64FBE579A9}"/>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8" name="Text Placeholder 2">
            <a:extLst>
              <a:ext uri="{FF2B5EF4-FFF2-40B4-BE49-F238E27FC236}">
                <a16:creationId xmlns:a16="http://schemas.microsoft.com/office/drawing/2014/main" id="{9D560317-BC9E-E5E9-EC4B-BE83B3CA1553}"/>
              </a:ext>
            </a:extLst>
          </p:cNvPr>
          <p:cNvSpPr>
            <a:spLocks noGrp="1"/>
          </p:cNvSpPr>
          <p:nvPr>
            <p:ph type="body" idx="15" hasCustomPrompt="1"/>
          </p:nvPr>
        </p:nvSpPr>
        <p:spPr>
          <a:xfrm>
            <a:off x="407670" y="1949410"/>
            <a:ext cx="3280410" cy="1535153"/>
          </a:xfrm>
        </p:spPr>
        <p:txBody>
          <a:bodyPr wrap="square">
            <a:noAutofit/>
          </a:bodyPr>
          <a:lstStyle>
            <a:lvl1pPr marL="0" indent="0" algn="l">
              <a:lnSpc>
                <a:spcPct val="80000"/>
              </a:lnSpc>
              <a:spcBef>
                <a:spcPts val="0"/>
              </a:spcBef>
              <a:spcAft>
                <a:spcPts val="0"/>
              </a:spcAft>
              <a:buNone/>
              <a:defRPr sz="15000" b="0" kern="100" spc="-50" baseline="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a:t>
            </a:r>
          </a:p>
        </p:txBody>
      </p:sp>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400050" y="3614568"/>
            <a:ext cx="3280410" cy="2270480"/>
          </a:xfrm>
        </p:spPr>
        <p:txBody>
          <a:bodyPr/>
          <a:lstStyle>
            <a:lvl1pPr>
              <a:lnSpc>
                <a:spcPct val="100000"/>
              </a:lnSpc>
              <a:spcAft>
                <a:spcPts val="1000"/>
              </a:spcAft>
              <a:defRPr sz="1800" b="1">
                <a:latin typeface="+mn-lt"/>
              </a:defRPr>
            </a:lvl1pPr>
            <a:lvl2pPr>
              <a:lnSpc>
                <a:spcPct val="100000"/>
              </a:lnSpc>
              <a:spcBef>
                <a:spcPts val="0"/>
              </a:spcBef>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5DB5F46A-D65E-8319-07D3-423E64224A7D}"/>
              </a:ext>
            </a:extLst>
          </p:cNvPr>
          <p:cNvSpPr>
            <a:spLocks noGrp="1"/>
          </p:cNvSpPr>
          <p:nvPr>
            <p:ph idx="10"/>
          </p:nvPr>
        </p:nvSpPr>
        <p:spPr>
          <a:xfrm>
            <a:off x="4242435" y="1957033"/>
            <a:ext cx="3280410" cy="3992563"/>
          </a:xfrm>
        </p:spPr>
        <p:txBody>
          <a:bodyPr/>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7F220BC4-6918-5D08-690A-5DF19E0F6966}"/>
              </a:ext>
            </a:extLst>
          </p:cNvPr>
          <p:cNvSpPr>
            <a:spLocks noGrp="1"/>
          </p:cNvSpPr>
          <p:nvPr>
            <p:ph idx="11"/>
          </p:nvPr>
        </p:nvSpPr>
        <p:spPr>
          <a:xfrm>
            <a:off x="8084820" y="1957033"/>
            <a:ext cx="3280410" cy="3992563"/>
          </a:xfrm>
        </p:spPr>
        <p:txBody>
          <a:bodyPr/>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6955500F-3808-9CA2-1F44-A64164571438}"/>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6" name="Slide Number Placeholder 13">
            <a:extLst>
              <a:ext uri="{FF2B5EF4-FFF2-40B4-BE49-F238E27FC236}">
                <a16:creationId xmlns:a16="http://schemas.microsoft.com/office/drawing/2014/main" id="{E6F2E23D-BB9F-B34F-EC85-66F73AA738E5}"/>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179506620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ta and Four Stats">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281D6954-23FD-DBC4-8238-AE64FBE579A9}"/>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8" name="Text Placeholder 2">
            <a:extLst>
              <a:ext uri="{FF2B5EF4-FFF2-40B4-BE49-F238E27FC236}">
                <a16:creationId xmlns:a16="http://schemas.microsoft.com/office/drawing/2014/main" id="{9D560317-BC9E-E5E9-EC4B-BE83B3CA1553}"/>
              </a:ext>
            </a:extLst>
          </p:cNvPr>
          <p:cNvSpPr>
            <a:spLocks noGrp="1"/>
          </p:cNvSpPr>
          <p:nvPr>
            <p:ph type="body" idx="15" hasCustomPrompt="1"/>
          </p:nvPr>
        </p:nvSpPr>
        <p:spPr>
          <a:xfrm>
            <a:off x="407670" y="1949410"/>
            <a:ext cx="3280410" cy="1535153"/>
          </a:xfrm>
        </p:spPr>
        <p:txBody>
          <a:bodyPr wrap="square">
            <a:noAutofit/>
          </a:bodyPr>
          <a:lstStyle>
            <a:lvl1pPr marL="0" indent="0" algn="l">
              <a:lnSpc>
                <a:spcPct val="80000"/>
              </a:lnSpc>
              <a:spcBef>
                <a:spcPts val="0"/>
              </a:spcBef>
              <a:spcAft>
                <a:spcPts val="0"/>
              </a:spcAft>
              <a:buNone/>
              <a:defRPr sz="15000" b="0" kern="100" spc="-50" baseline="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a:t>
            </a:r>
          </a:p>
        </p:txBody>
      </p:sp>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400050" y="3614568"/>
            <a:ext cx="3280410" cy="2270480"/>
          </a:xfrm>
        </p:spPr>
        <p:txBody>
          <a:bodyPr/>
          <a:lstStyle>
            <a:lvl1pPr>
              <a:lnSpc>
                <a:spcPct val="100000"/>
              </a:lnSpc>
              <a:spcAft>
                <a:spcPts val="0"/>
              </a:spcAft>
              <a:defRPr sz="1800" b="1">
                <a:latin typeface="+mn-lt"/>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5DB5F46A-D65E-8319-07D3-423E64224A7D}"/>
              </a:ext>
            </a:extLst>
          </p:cNvPr>
          <p:cNvSpPr>
            <a:spLocks noGrp="1"/>
          </p:cNvSpPr>
          <p:nvPr>
            <p:ph idx="10"/>
          </p:nvPr>
        </p:nvSpPr>
        <p:spPr>
          <a:xfrm>
            <a:off x="4242435" y="1957034"/>
            <a:ext cx="3280410" cy="1527529"/>
          </a:xfrm>
        </p:spPr>
        <p:txBody>
          <a:bodyPr/>
          <a:lstStyle>
            <a:lvl1pPr>
              <a:lnSpc>
                <a:spcPct val="100000"/>
              </a:lnSpc>
              <a:spcAft>
                <a:spcPts val="1300"/>
              </a:spcAft>
              <a:defRPr sz="1500"/>
            </a:lvl1pPr>
            <a:lvl2pPr>
              <a:lnSpc>
                <a:spcPct val="100000"/>
              </a:lnSpc>
              <a:spcBef>
                <a:spcPts val="0"/>
              </a:spcBef>
              <a:defRPr sz="4500">
                <a:latin typeface="+mn-lt"/>
              </a:defRPr>
            </a:lvl2pPr>
            <a:lvl3pPr marL="0" indent="0">
              <a:spcBef>
                <a:spcPts val="100"/>
              </a:spcBef>
              <a:buNone/>
              <a:defRPr sz="1200"/>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148E7DA0-330F-0EFA-F5EA-9B8D8ADDB8B0}"/>
              </a:ext>
            </a:extLst>
          </p:cNvPr>
          <p:cNvSpPr>
            <a:spLocks noGrp="1"/>
          </p:cNvSpPr>
          <p:nvPr>
            <p:ph idx="16"/>
          </p:nvPr>
        </p:nvSpPr>
        <p:spPr>
          <a:xfrm>
            <a:off x="8087958" y="1957034"/>
            <a:ext cx="3280410" cy="1527529"/>
          </a:xfrm>
        </p:spPr>
        <p:txBody>
          <a:bodyPr/>
          <a:lstStyle>
            <a:lvl1pPr>
              <a:lnSpc>
                <a:spcPct val="100000"/>
              </a:lnSpc>
              <a:spcAft>
                <a:spcPts val="1300"/>
              </a:spcAft>
              <a:defRPr sz="1500"/>
            </a:lvl1pPr>
            <a:lvl2pPr>
              <a:lnSpc>
                <a:spcPct val="100000"/>
              </a:lnSpc>
              <a:spcBef>
                <a:spcPts val="0"/>
              </a:spcBef>
              <a:defRPr sz="4500">
                <a:latin typeface="+mn-lt"/>
              </a:defRPr>
            </a:lvl2pPr>
            <a:lvl3pPr marL="0" indent="0">
              <a:spcBef>
                <a:spcPts val="100"/>
              </a:spcBef>
              <a:buNone/>
              <a:defRPr sz="1200"/>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1F934F8D-EEE5-A5C7-4F51-62B220EA007B}"/>
              </a:ext>
            </a:extLst>
          </p:cNvPr>
          <p:cNvSpPr>
            <a:spLocks noGrp="1"/>
          </p:cNvSpPr>
          <p:nvPr>
            <p:ph idx="17" hasCustomPrompt="1"/>
          </p:nvPr>
        </p:nvSpPr>
        <p:spPr>
          <a:xfrm>
            <a:off x="4242435" y="3727982"/>
            <a:ext cx="3280410" cy="1527529"/>
          </a:xfrm>
        </p:spPr>
        <p:txBody>
          <a:bodyPr/>
          <a:lstStyle>
            <a:lvl1pPr>
              <a:lnSpc>
                <a:spcPct val="100000"/>
              </a:lnSpc>
              <a:spcAft>
                <a:spcPts val="0"/>
              </a:spcAft>
              <a:defRPr sz="4500" b="0"/>
            </a:lvl1pPr>
            <a:lvl2pPr>
              <a:lnSpc>
                <a:spcPct val="100000"/>
              </a:lnSpc>
              <a:spcBef>
                <a:spcPts val="0"/>
              </a:spcBef>
              <a:defRPr sz="1200"/>
            </a:lvl2pPr>
            <a:lvl3pPr marL="0" indent="0">
              <a:spcBef>
                <a:spcPts val="100"/>
              </a:spcBef>
              <a:buNone/>
              <a:defRPr sz="1200"/>
            </a:lvl3pPr>
            <a:lvl4pPr>
              <a:defRPr sz="1200"/>
            </a:lvl4pPr>
            <a:lvl5pPr>
              <a:defRPr sz="1200"/>
            </a:lvl5pPr>
          </a:lstStyle>
          <a:p>
            <a:pPr lvl="0"/>
            <a:r>
              <a:rPr lang="en-US"/>
              <a:t>First level</a:t>
            </a:r>
          </a:p>
          <a:p>
            <a:pPr lvl="1"/>
            <a:r>
              <a:rPr lang="en-US"/>
              <a:t>Second level</a:t>
            </a:r>
          </a:p>
        </p:txBody>
      </p:sp>
      <p:sp>
        <p:nvSpPr>
          <p:cNvPr id="11" name="Content Placeholder 2">
            <a:extLst>
              <a:ext uri="{FF2B5EF4-FFF2-40B4-BE49-F238E27FC236}">
                <a16:creationId xmlns:a16="http://schemas.microsoft.com/office/drawing/2014/main" id="{96F4A050-73C7-4EF8-22E1-17E2117180F0}"/>
              </a:ext>
            </a:extLst>
          </p:cNvPr>
          <p:cNvSpPr>
            <a:spLocks noGrp="1"/>
          </p:cNvSpPr>
          <p:nvPr>
            <p:ph idx="18" hasCustomPrompt="1"/>
          </p:nvPr>
        </p:nvSpPr>
        <p:spPr>
          <a:xfrm>
            <a:off x="8087958" y="3727982"/>
            <a:ext cx="3280410" cy="1527529"/>
          </a:xfrm>
        </p:spPr>
        <p:txBody>
          <a:bodyPr/>
          <a:lstStyle>
            <a:lvl1pPr>
              <a:lnSpc>
                <a:spcPct val="100000"/>
              </a:lnSpc>
              <a:spcAft>
                <a:spcPts val="0"/>
              </a:spcAft>
              <a:defRPr sz="4500" b="0"/>
            </a:lvl1pPr>
            <a:lvl2pPr>
              <a:lnSpc>
                <a:spcPct val="100000"/>
              </a:lnSpc>
              <a:spcBef>
                <a:spcPts val="0"/>
              </a:spcBef>
              <a:defRPr sz="1200"/>
            </a:lvl2pPr>
            <a:lvl3pPr marL="0" indent="0">
              <a:spcBef>
                <a:spcPts val="100"/>
              </a:spcBef>
              <a:buNone/>
              <a:defRPr sz="1200"/>
            </a:lvl3pPr>
            <a:lvl4pPr>
              <a:defRPr sz="1200"/>
            </a:lvl4pPr>
            <a:lvl5pPr>
              <a:defRPr sz="1200"/>
            </a:lvl5pPr>
          </a:lstStyle>
          <a:p>
            <a:pPr lvl="0"/>
            <a:r>
              <a:rPr lang="en-US"/>
              <a:t>First level</a:t>
            </a:r>
          </a:p>
          <a:p>
            <a:pPr lvl="1"/>
            <a:r>
              <a:rPr lang="en-US"/>
              <a:t>Second level</a:t>
            </a:r>
          </a:p>
        </p:txBody>
      </p:sp>
      <p:sp>
        <p:nvSpPr>
          <p:cNvPr id="3" name="Footer Placeholder 4">
            <a:extLst>
              <a:ext uri="{FF2B5EF4-FFF2-40B4-BE49-F238E27FC236}">
                <a16:creationId xmlns:a16="http://schemas.microsoft.com/office/drawing/2014/main" id="{3279AEC2-3D38-AA3C-D9ED-F56066F02521}"/>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6" name="Slide Number Placeholder 13">
            <a:extLst>
              <a:ext uri="{FF2B5EF4-FFF2-40B4-BE49-F238E27FC236}">
                <a16:creationId xmlns:a16="http://schemas.microsoft.com/office/drawing/2014/main" id="{1F2E443D-FB19-EC91-F034-92383A4D9EAC}"/>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07409935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ntent Two Small Images">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9CDDF52B-DBF3-6EA5-316F-86B168D5B385}"/>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400050" y="1440338"/>
            <a:ext cx="3448050" cy="4498500"/>
          </a:xfrm>
        </p:spPr>
        <p:txBody>
          <a:bodyPr/>
          <a:lstStyle>
            <a:lvl1pPr>
              <a:lnSpc>
                <a:spcPct val="100000"/>
              </a:lnSpc>
              <a:spcBef>
                <a:spcPts val="0"/>
              </a:spcBef>
              <a:spcAft>
                <a:spcPts val="1300"/>
              </a:spcAft>
              <a:defRPr sz="2000" b="1">
                <a:latin typeface="+mn-lt"/>
              </a:defRPr>
            </a:lvl1pPr>
            <a:lvl2pPr>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5DB5F46A-D65E-8319-07D3-423E64224A7D}"/>
              </a:ext>
            </a:extLst>
          </p:cNvPr>
          <p:cNvSpPr>
            <a:spLocks noGrp="1"/>
          </p:cNvSpPr>
          <p:nvPr>
            <p:ph idx="10"/>
          </p:nvPr>
        </p:nvSpPr>
        <p:spPr>
          <a:xfrm>
            <a:off x="4242435" y="1440338"/>
            <a:ext cx="3280410" cy="1929924"/>
          </a:xfrm>
        </p:spPr>
        <p:txBody>
          <a:bodyPr tIns="18288"/>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4">
            <a:extLst>
              <a:ext uri="{FF2B5EF4-FFF2-40B4-BE49-F238E27FC236}">
                <a16:creationId xmlns:a16="http://schemas.microsoft.com/office/drawing/2014/main" id="{D986D8FF-CF64-064A-9F64-6F1DDA4C97ED}"/>
              </a:ext>
              <a:ext uri="{C183D7F6-B498-43B3-948B-1728B52AA6E4}">
                <adec:decorative xmlns:adec="http://schemas.microsoft.com/office/drawing/2017/decorative" val="1"/>
              </a:ext>
            </a:extLst>
          </p:cNvPr>
          <p:cNvSpPr>
            <a:spLocks noGrp="1"/>
          </p:cNvSpPr>
          <p:nvPr>
            <p:ph type="pic" sz="quarter" idx="12"/>
          </p:nvPr>
        </p:nvSpPr>
        <p:spPr>
          <a:xfrm>
            <a:off x="4242435" y="3689588"/>
            <a:ext cx="3621405" cy="2257189"/>
          </a:xfrm>
          <a:solidFill>
            <a:schemeClr val="bg2"/>
          </a:solidFill>
        </p:spPr>
        <p:txBody>
          <a:bodyPr tIns="731520"/>
          <a:lstStyle>
            <a:lvl1pPr algn="ctr">
              <a:defRPr/>
            </a:lvl1pPr>
          </a:lstStyle>
          <a:p>
            <a:r>
              <a:rPr lang="en-US"/>
              <a:t>Click icon to add picture</a:t>
            </a:r>
          </a:p>
        </p:txBody>
      </p:sp>
      <p:sp>
        <p:nvSpPr>
          <p:cNvPr id="16" name="Content Placeholder 2">
            <a:extLst>
              <a:ext uri="{FF2B5EF4-FFF2-40B4-BE49-F238E27FC236}">
                <a16:creationId xmlns:a16="http://schemas.microsoft.com/office/drawing/2014/main" id="{7F220BC4-6918-5D08-690A-5DF19E0F6966}"/>
              </a:ext>
            </a:extLst>
          </p:cNvPr>
          <p:cNvSpPr>
            <a:spLocks noGrp="1"/>
          </p:cNvSpPr>
          <p:nvPr>
            <p:ph idx="11"/>
          </p:nvPr>
        </p:nvSpPr>
        <p:spPr>
          <a:xfrm>
            <a:off x="8084820" y="1440339"/>
            <a:ext cx="3280410" cy="1929924"/>
          </a:xfrm>
        </p:spPr>
        <p:txBody>
          <a:bodyPr tIns="18288"/>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14">
            <a:extLst>
              <a:ext uri="{FF2B5EF4-FFF2-40B4-BE49-F238E27FC236}">
                <a16:creationId xmlns:a16="http://schemas.microsoft.com/office/drawing/2014/main" id="{A4F26F45-080E-2E94-7AE8-D48A53D6BB61}"/>
              </a:ext>
              <a:ext uri="{C183D7F6-B498-43B3-948B-1728B52AA6E4}">
                <adec:decorative xmlns:adec="http://schemas.microsoft.com/office/drawing/2017/decorative" val="1"/>
              </a:ext>
            </a:extLst>
          </p:cNvPr>
          <p:cNvSpPr>
            <a:spLocks noGrp="1"/>
          </p:cNvSpPr>
          <p:nvPr>
            <p:ph type="pic" sz="quarter" idx="13"/>
          </p:nvPr>
        </p:nvSpPr>
        <p:spPr>
          <a:xfrm>
            <a:off x="8084820" y="3689588"/>
            <a:ext cx="3621405" cy="2257189"/>
          </a:xfrm>
          <a:solidFill>
            <a:schemeClr val="bg2"/>
          </a:solidFill>
        </p:spPr>
        <p:txBody>
          <a:bodyPr tIns="731520"/>
          <a:lstStyle>
            <a:lvl1pPr algn="ctr">
              <a:defRPr/>
            </a:lvl1pPr>
          </a:lstStyle>
          <a:p>
            <a:r>
              <a:rPr lang="en-US"/>
              <a:t>Click icon to add picture</a:t>
            </a:r>
          </a:p>
        </p:txBody>
      </p:sp>
      <p:sp>
        <p:nvSpPr>
          <p:cNvPr id="3" name="Footer Placeholder 4">
            <a:extLst>
              <a:ext uri="{FF2B5EF4-FFF2-40B4-BE49-F238E27FC236}">
                <a16:creationId xmlns:a16="http://schemas.microsoft.com/office/drawing/2014/main" id="{E67D3849-C8CD-8658-1466-0AC905A32902}"/>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7" name="Slide Number Placeholder 13">
            <a:extLst>
              <a:ext uri="{FF2B5EF4-FFF2-40B4-BE49-F238E27FC236}">
                <a16:creationId xmlns:a16="http://schemas.microsoft.com/office/drawing/2014/main" id="{45FB2FC1-37EA-E80B-8E2C-5BB79F82C549}"/>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942507947"/>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Images Three Conten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12157443-656C-E355-D086-838984BEEC17}"/>
              </a:ext>
            </a:extLst>
          </p:cNvPr>
          <p:cNvSpPr>
            <a:spLocks noGrp="1"/>
          </p:cNvSpPr>
          <p:nvPr>
            <p:ph type="title"/>
          </p:nvPr>
        </p:nvSpPr>
        <p:spPr>
          <a:xfrm>
            <a:off x="397667" y="402336"/>
            <a:ext cx="5645946" cy="908940"/>
          </a:xfrm>
          <a:prstGeom prst="rect">
            <a:avLst/>
          </a:prstGeom>
        </p:spPr>
        <p:txBody>
          <a:bodyPr vert="horz" lIns="0" tIns="0" rIns="0" bIns="0" rtlCol="0" anchor="t" anchorCtr="0">
            <a:noAutofit/>
          </a:bodyPr>
          <a:lstStyle/>
          <a:p>
            <a:r>
              <a:rPr lang="en-US"/>
              <a:t>Click to edit Master title style</a:t>
            </a:r>
          </a:p>
        </p:txBody>
      </p:sp>
      <p:sp>
        <p:nvSpPr>
          <p:cNvPr id="6" name="Picture Placeholder 14">
            <a:extLst>
              <a:ext uri="{FF2B5EF4-FFF2-40B4-BE49-F238E27FC236}">
                <a16:creationId xmlns:a16="http://schemas.microsoft.com/office/drawing/2014/main" id="{C4FF4641-ED6B-EA6B-E1D6-5913E5D1C4A7}"/>
              </a:ext>
              <a:ext uri="{C183D7F6-B498-43B3-948B-1728B52AA6E4}">
                <adec:decorative xmlns:adec="http://schemas.microsoft.com/office/drawing/2017/decorative" val="1"/>
              </a:ext>
            </a:extLst>
          </p:cNvPr>
          <p:cNvSpPr>
            <a:spLocks noGrp="1"/>
          </p:cNvSpPr>
          <p:nvPr>
            <p:ph type="pic" sz="quarter" idx="12"/>
          </p:nvPr>
        </p:nvSpPr>
        <p:spPr>
          <a:xfrm>
            <a:off x="400050" y="1434783"/>
            <a:ext cx="3621405" cy="2449830"/>
          </a:xfrm>
          <a:solidFill>
            <a:schemeClr val="bg2"/>
          </a:solidFill>
        </p:spPr>
        <p:txBody>
          <a:bodyPr tIns="731520"/>
          <a:lstStyle>
            <a:lvl1pPr algn="ctr">
              <a:defRPr/>
            </a:lvl1pPr>
          </a:lstStyle>
          <a:p>
            <a:r>
              <a:rPr lang="en-US"/>
              <a:t>Click icon to add picture</a:t>
            </a:r>
          </a:p>
        </p:txBody>
      </p:sp>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400050" y="4008120"/>
            <a:ext cx="3280410" cy="1930718"/>
          </a:xfrm>
        </p:spPr>
        <p:txBody>
          <a:bodyPr/>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14">
            <a:extLst>
              <a:ext uri="{FF2B5EF4-FFF2-40B4-BE49-F238E27FC236}">
                <a16:creationId xmlns:a16="http://schemas.microsoft.com/office/drawing/2014/main" id="{738BD24F-B7A9-6A5E-4B91-293E35C96245}"/>
              </a:ext>
              <a:ext uri="{C183D7F6-B498-43B3-948B-1728B52AA6E4}">
                <adec:decorative xmlns:adec="http://schemas.microsoft.com/office/drawing/2017/decorative" val="1"/>
              </a:ext>
            </a:extLst>
          </p:cNvPr>
          <p:cNvSpPr>
            <a:spLocks noGrp="1"/>
          </p:cNvSpPr>
          <p:nvPr>
            <p:ph type="pic" sz="quarter" idx="13"/>
          </p:nvPr>
        </p:nvSpPr>
        <p:spPr>
          <a:xfrm>
            <a:off x="4247197" y="1434783"/>
            <a:ext cx="3621405" cy="2449830"/>
          </a:xfrm>
          <a:solidFill>
            <a:schemeClr val="bg2"/>
          </a:solidFill>
        </p:spPr>
        <p:txBody>
          <a:bodyPr tIns="731520"/>
          <a:lstStyle>
            <a:lvl1pPr algn="ctr">
              <a:defRPr/>
            </a:lvl1pPr>
          </a:lstStyle>
          <a:p>
            <a:r>
              <a:rPr lang="en-US"/>
              <a:t>Click icon to add picture</a:t>
            </a:r>
          </a:p>
        </p:txBody>
      </p:sp>
      <p:sp>
        <p:nvSpPr>
          <p:cNvPr id="15" name="Content Placeholder 2">
            <a:extLst>
              <a:ext uri="{FF2B5EF4-FFF2-40B4-BE49-F238E27FC236}">
                <a16:creationId xmlns:a16="http://schemas.microsoft.com/office/drawing/2014/main" id="{5DB5F46A-D65E-8319-07D3-423E64224A7D}"/>
              </a:ext>
            </a:extLst>
          </p:cNvPr>
          <p:cNvSpPr>
            <a:spLocks noGrp="1"/>
          </p:cNvSpPr>
          <p:nvPr>
            <p:ph idx="10"/>
          </p:nvPr>
        </p:nvSpPr>
        <p:spPr>
          <a:xfrm>
            <a:off x="4242435" y="4008120"/>
            <a:ext cx="3280410" cy="1930718"/>
          </a:xfrm>
        </p:spPr>
        <p:txBody>
          <a:bodyPr/>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4">
            <a:extLst>
              <a:ext uri="{FF2B5EF4-FFF2-40B4-BE49-F238E27FC236}">
                <a16:creationId xmlns:a16="http://schemas.microsoft.com/office/drawing/2014/main" id="{3EA62964-C972-788F-A145-641910913B5F}"/>
              </a:ext>
              <a:ext uri="{C183D7F6-B498-43B3-948B-1728B52AA6E4}">
                <adec:decorative xmlns:adec="http://schemas.microsoft.com/office/drawing/2017/decorative" val="1"/>
              </a:ext>
            </a:extLst>
          </p:cNvPr>
          <p:cNvSpPr>
            <a:spLocks noGrp="1"/>
          </p:cNvSpPr>
          <p:nvPr>
            <p:ph type="pic" sz="quarter" idx="14"/>
          </p:nvPr>
        </p:nvSpPr>
        <p:spPr>
          <a:xfrm>
            <a:off x="8084820" y="1434783"/>
            <a:ext cx="3621405" cy="2449830"/>
          </a:xfrm>
          <a:solidFill>
            <a:schemeClr val="bg2"/>
          </a:solidFill>
        </p:spPr>
        <p:txBody>
          <a:bodyPr tIns="731520"/>
          <a:lstStyle>
            <a:lvl1pPr algn="ctr">
              <a:defRPr/>
            </a:lvl1pPr>
          </a:lstStyle>
          <a:p>
            <a:r>
              <a:rPr lang="en-US"/>
              <a:t>Click icon to add picture</a:t>
            </a:r>
          </a:p>
        </p:txBody>
      </p:sp>
      <p:sp>
        <p:nvSpPr>
          <p:cNvPr id="16" name="Content Placeholder 2">
            <a:extLst>
              <a:ext uri="{FF2B5EF4-FFF2-40B4-BE49-F238E27FC236}">
                <a16:creationId xmlns:a16="http://schemas.microsoft.com/office/drawing/2014/main" id="{7F220BC4-6918-5D08-690A-5DF19E0F6966}"/>
              </a:ext>
            </a:extLst>
          </p:cNvPr>
          <p:cNvSpPr>
            <a:spLocks noGrp="1"/>
          </p:cNvSpPr>
          <p:nvPr>
            <p:ph idx="11"/>
          </p:nvPr>
        </p:nvSpPr>
        <p:spPr>
          <a:xfrm>
            <a:off x="8084820" y="4008120"/>
            <a:ext cx="3280410" cy="1930718"/>
          </a:xfrm>
        </p:spPr>
        <p:txBody>
          <a:bodyPr/>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E6D39F23-E441-3514-2A4F-F9CCA291192C}"/>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7" name="Slide Number Placeholder 13">
            <a:extLst>
              <a:ext uri="{FF2B5EF4-FFF2-40B4-BE49-F238E27FC236}">
                <a16:creationId xmlns:a16="http://schemas.microsoft.com/office/drawing/2014/main" id="{FE222EB9-6543-2E06-6048-C32D6D58FBCC}"/>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24266067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de TItle Two Images Two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32898A4C-932E-23E9-DC30-A54F1747D7DA}"/>
              </a:ext>
            </a:extLst>
          </p:cNvPr>
          <p:cNvSpPr>
            <a:spLocks noGrp="1"/>
          </p:cNvSpPr>
          <p:nvPr>
            <p:ph type="title"/>
          </p:nvPr>
        </p:nvSpPr>
        <p:spPr>
          <a:xfrm>
            <a:off x="397667" y="4002723"/>
            <a:ext cx="3389473" cy="1929924"/>
          </a:xfrm>
          <a:prstGeom prst="rect">
            <a:avLst/>
          </a:prstGeom>
        </p:spPr>
        <p:txBody>
          <a:bodyPr vert="horz" lIns="0" tIns="0" rIns="0" bIns="0" rtlCol="0" anchor="t" anchorCtr="0">
            <a:noAutofit/>
          </a:bodyPr>
          <a:lstStyle>
            <a:lvl1pPr>
              <a:defRPr sz="2400"/>
            </a:lvl1pPr>
          </a:lstStyle>
          <a:p>
            <a:r>
              <a:rPr lang="en-US"/>
              <a:t>Click to edit Master title style</a:t>
            </a:r>
          </a:p>
        </p:txBody>
      </p:sp>
      <p:sp>
        <p:nvSpPr>
          <p:cNvPr id="6" name="Picture Placeholder 14">
            <a:extLst>
              <a:ext uri="{FF2B5EF4-FFF2-40B4-BE49-F238E27FC236}">
                <a16:creationId xmlns:a16="http://schemas.microsoft.com/office/drawing/2014/main" id="{D986D8FF-CF64-064A-9F64-6F1DDA4C97ED}"/>
              </a:ext>
              <a:ext uri="{C183D7F6-B498-43B3-948B-1728B52AA6E4}">
                <adec:decorative xmlns:adec="http://schemas.microsoft.com/office/drawing/2017/decorative" val="1"/>
              </a:ext>
            </a:extLst>
          </p:cNvPr>
          <p:cNvSpPr>
            <a:spLocks noGrp="1"/>
          </p:cNvSpPr>
          <p:nvPr>
            <p:ph type="pic" sz="quarter" idx="12"/>
          </p:nvPr>
        </p:nvSpPr>
        <p:spPr>
          <a:xfrm>
            <a:off x="4242435" y="410052"/>
            <a:ext cx="3621405" cy="3474561"/>
          </a:xfrm>
          <a:solidFill>
            <a:schemeClr val="bg2"/>
          </a:solidFill>
        </p:spPr>
        <p:txBody>
          <a:bodyPr tIns="731520"/>
          <a:lstStyle>
            <a:lvl1pPr algn="ctr">
              <a:defRPr/>
            </a:lvl1pPr>
          </a:lstStyle>
          <a:p>
            <a:r>
              <a:rPr lang="en-US"/>
              <a:t>Click icon to add picture</a:t>
            </a:r>
          </a:p>
        </p:txBody>
      </p:sp>
      <p:sp>
        <p:nvSpPr>
          <p:cNvPr id="15" name="Content Placeholder 2">
            <a:extLst>
              <a:ext uri="{FF2B5EF4-FFF2-40B4-BE49-F238E27FC236}">
                <a16:creationId xmlns:a16="http://schemas.microsoft.com/office/drawing/2014/main" id="{5DB5F46A-D65E-8319-07D3-423E64224A7D}"/>
              </a:ext>
            </a:extLst>
          </p:cNvPr>
          <p:cNvSpPr>
            <a:spLocks noGrp="1"/>
          </p:cNvSpPr>
          <p:nvPr>
            <p:ph idx="10"/>
          </p:nvPr>
        </p:nvSpPr>
        <p:spPr>
          <a:xfrm>
            <a:off x="4242435" y="4007380"/>
            <a:ext cx="3280410" cy="1939925"/>
          </a:xfrm>
        </p:spPr>
        <p:txBody>
          <a:bodyPr/>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14">
            <a:extLst>
              <a:ext uri="{FF2B5EF4-FFF2-40B4-BE49-F238E27FC236}">
                <a16:creationId xmlns:a16="http://schemas.microsoft.com/office/drawing/2014/main" id="{A4F26F45-080E-2E94-7AE8-D48A53D6BB61}"/>
              </a:ext>
              <a:ext uri="{C183D7F6-B498-43B3-948B-1728B52AA6E4}">
                <adec:decorative xmlns:adec="http://schemas.microsoft.com/office/drawing/2017/decorative" val="1"/>
              </a:ext>
            </a:extLst>
          </p:cNvPr>
          <p:cNvSpPr>
            <a:spLocks noGrp="1"/>
          </p:cNvSpPr>
          <p:nvPr>
            <p:ph type="pic" sz="quarter" idx="13"/>
          </p:nvPr>
        </p:nvSpPr>
        <p:spPr>
          <a:xfrm>
            <a:off x="8084820" y="410052"/>
            <a:ext cx="3621405" cy="3474561"/>
          </a:xfrm>
          <a:solidFill>
            <a:schemeClr val="bg2"/>
          </a:solidFill>
        </p:spPr>
        <p:txBody>
          <a:bodyPr tIns="731520"/>
          <a:lstStyle>
            <a:lvl1pPr algn="ctr">
              <a:defRPr/>
            </a:lvl1pPr>
          </a:lstStyle>
          <a:p>
            <a:r>
              <a:rPr lang="en-US"/>
              <a:t>Click icon to add picture</a:t>
            </a:r>
          </a:p>
        </p:txBody>
      </p:sp>
      <p:sp>
        <p:nvSpPr>
          <p:cNvPr id="16" name="Content Placeholder 2">
            <a:extLst>
              <a:ext uri="{FF2B5EF4-FFF2-40B4-BE49-F238E27FC236}">
                <a16:creationId xmlns:a16="http://schemas.microsoft.com/office/drawing/2014/main" id="{7F220BC4-6918-5D08-690A-5DF19E0F6966}"/>
              </a:ext>
            </a:extLst>
          </p:cNvPr>
          <p:cNvSpPr>
            <a:spLocks noGrp="1"/>
          </p:cNvSpPr>
          <p:nvPr>
            <p:ph idx="11"/>
          </p:nvPr>
        </p:nvSpPr>
        <p:spPr>
          <a:xfrm>
            <a:off x="8084820" y="4007380"/>
            <a:ext cx="3280410" cy="1939925"/>
          </a:xfrm>
        </p:spPr>
        <p:txBody>
          <a:bodyPr/>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4BD5BA45-6FFD-0692-0F0F-E110F28E6809}"/>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5" name="Slide Number Placeholder 13">
            <a:extLst>
              <a:ext uri="{FF2B5EF4-FFF2-40B4-BE49-F238E27FC236}">
                <a16:creationId xmlns:a16="http://schemas.microsoft.com/office/drawing/2014/main" id="{6A0EF6EA-3F57-5496-E0F3-4864ED1104A5}"/>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193321809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63492E0-8524-F0F0-654F-078445BB721B}"/>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407669" y="1946275"/>
            <a:ext cx="2757805" cy="4035425"/>
          </a:xfrm>
        </p:spPr>
        <p:txBody>
          <a:bodyPr rIns="91440"/>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A5DA3B61-E81A-0B10-D611-AF1F185E4D0A}"/>
              </a:ext>
            </a:extLst>
          </p:cNvPr>
          <p:cNvSpPr>
            <a:spLocks noGrp="1"/>
          </p:cNvSpPr>
          <p:nvPr>
            <p:ph idx="10"/>
          </p:nvPr>
        </p:nvSpPr>
        <p:spPr>
          <a:xfrm>
            <a:off x="3289821" y="1946275"/>
            <a:ext cx="2752324" cy="4035425"/>
          </a:xfrm>
        </p:spPr>
        <p:txBody>
          <a:bodyPr rIns="91440"/>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BF0C713-EACB-22E0-3AE1-304A75F202F8}"/>
              </a:ext>
            </a:extLst>
          </p:cNvPr>
          <p:cNvSpPr>
            <a:spLocks noGrp="1"/>
          </p:cNvSpPr>
          <p:nvPr>
            <p:ph idx="11"/>
          </p:nvPr>
        </p:nvSpPr>
        <p:spPr>
          <a:xfrm>
            <a:off x="6166511" y="1946275"/>
            <a:ext cx="2749927" cy="4035425"/>
          </a:xfrm>
        </p:spPr>
        <p:txBody>
          <a:bodyPr rIns="91440"/>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5C2AF188-3D2C-76B0-48DA-0C564B177921}"/>
              </a:ext>
            </a:extLst>
          </p:cNvPr>
          <p:cNvSpPr>
            <a:spLocks noGrp="1"/>
          </p:cNvSpPr>
          <p:nvPr>
            <p:ph idx="12"/>
          </p:nvPr>
        </p:nvSpPr>
        <p:spPr>
          <a:xfrm>
            <a:off x="9048456" y="1946275"/>
            <a:ext cx="2749927" cy="4035425"/>
          </a:xfrm>
        </p:spPr>
        <p:txBody>
          <a:bodyPr rIns="91440"/>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34BACFA0-1865-CA7A-660A-9F840AA5ED52}"/>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9" name="Slide Number Placeholder 13">
            <a:extLst>
              <a:ext uri="{FF2B5EF4-FFF2-40B4-BE49-F238E27FC236}">
                <a16:creationId xmlns:a16="http://schemas.microsoft.com/office/drawing/2014/main" id="{BCCFAC37-C331-299A-576E-FB4D9E873FC0}"/>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119292772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6CE7D5-CF57-46EF-B807-FDD0502418D4}" type="datetimeFigureOut">
              <a:rPr lang="en-GB" smtClean="0"/>
              <a:t>19/08/2025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ntent Infographics">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281D6954-23FD-DBC4-8238-AE64FBE579A9}"/>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400050" y="3484563"/>
            <a:ext cx="3280410" cy="2454275"/>
          </a:xfrm>
        </p:spPr>
        <p:txBody>
          <a:bodyPr/>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5DB5F46A-D65E-8319-07D3-423E64224A7D}"/>
              </a:ext>
            </a:extLst>
          </p:cNvPr>
          <p:cNvSpPr>
            <a:spLocks noGrp="1"/>
          </p:cNvSpPr>
          <p:nvPr>
            <p:ph idx="10"/>
          </p:nvPr>
        </p:nvSpPr>
        <p:spPr>
          <a:xfrm>
            <a:off x="4242435" y="3484563"/>
            <a:ext cx="3280410" cy="2454275"/>
          </a:xfrm>
        </p:spPr>
        <p:txBody>
          <a:bodyPr/>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7F220BC4-6918-5D08-690A-5DF19E0F6966}"/>
              </a:ext>
            </a:extLst>
          </p:cNvPr>
          <p:cNvSpPr>
            <a:spLocks noGrp="1"/>
          </p:cNvSpPr>
          <p:nvPr>
            <p:ph idx="11"/>
          </p:nvPr>
        </p:nvSpPr>
        <p:spPr>
          <a:xfrm>
            <a:off x="8084820" y="3484563"/>
            <a:ext cx="3280410" cy="2454275"/>
          </a:xfrm>
        </p:spPr>
        <p:txBody>
          <a:bodyPr/>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FDAB432F-854F-42B3-F530-13E74D7AAA8A}"/>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6" name="Slide Number Placeholder 13">
            <a:extLst>
              <a:ext uri="{FF2B5EF4-FFF2-40B4-BE49-F238E27FC236}">
                <a16:creationId xmlns:a16="http://schemas.microsoft.com/office/drawing/2014/main" id="{3B9F6906-FD55-4ECF-BC68-21EDA9D47166}"/>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4155874034"/>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Content Infographics">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63492E0-8524-F0F0-654F-078445BB721B}"/>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393617" y="3484563"/>
            <a:ext cx="2757805" cy="2497137"/>
          </a:xfrm>
        </p:spPr>
        <p:txBody>
          <a:bodyPr rIns="91440"/>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A5DA3B61-E81A-0B10-D611-AF1F185E4D0A}"/>
              </a:ext>
            </a:extLst>
          </p:cNvPr>
          <p:cNvSpPr>
            <a:spLocks noGrp="1"/>
          </p:cNvSpPr>
          <p:nvPr>
            <p:ph idx="10"/>
          </p:nvPr>
        </p:nvSpPr>
        <p:spPr>
          <a:xfrm>
            <a:off x="3275769" y="3484563"/>
            <a:ext cx="2752324" cy="2497137"/>
          </a:xfrm>
        </p:spPr>
        <p:txBody>
          <a:bodyPr rIns="91440"/>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BF0C713-EACB-22E0-3AE1-304A75F202F8}"/>
              </a:ext>
            </a:extLst>
          </p:cNvPr>
          <p:cNvSpPr>
            <a:spLocks noGrp="1"/>
          </p:cNvSpPr>
          <p:nvPr>
            <p:ph idx="11"/>
          </p:nvPr>
        </p:nvSpPr>
        <p:spPr>
          <a:xfrm>
            <a:off x="6152459" y="3484563"/>
            <a:ext cx="2749927" cy="2497137"/>
          </a:xfrm>
        </p:spPr>
        <p:txBody>
          <a:bodyPr rIns="91440"/>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5C2AF188-3D2C-76B0-48DA-0C564B177921}"/>
              </a:ext>
            </a:extLst>
          </p:cNvPr>
          <p:cNvSpPr>
            <a:spLocks noGrp="1"/>
          </p:cNvSpPr>
          <p:nvPr>
            <p:ph idx="12"/>
          </p:nvPr>
        </p:nvSpPr>
        <p:spPr>
          <a:xfrm>
            <a:off x="9048456" y="3484563"/>
            <a:ext cx="2749927" cy="2497137"/>
          </a:xfrm>
        </p:spPr>
        <p:txBody>
          <a:bodyPr rIns="91440"/>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15B11690-3DC6-7B4C-5196-E388A5114687}"/>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9" name="Slide Number Placeholder 13">
            <a:extLst>
              <a:ext uri="{FF2B5EF4-FFF2-40B4-BE49-F238E27FC236}">
                <a16:creationId xmlns:a16="http://schemas.microsoft.com/office/drawing/2014/main" id="{408A6C4D-3F5E-1CC8-64FD-F01177BD1E4B}"/>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281201916"/>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 Intro Four Content Four Infographic Boxes">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36A1FE59-52D8-7819-FCA0-4B8512415F68}"/>
              </a:ext>
            </a:extLst>
          </p:cNvPr>
          <p:cNvSpPr>
            <a:spLocks noGrp="1"/>
          </p:cNvSpPr>
          <p:nvPr>
            <p:ph type="title"/>
          </p:nvPr>
        </p:nvSpPr>
        <p:spPr>
          <a:xfrm>
            <a:off x="397667" y="402336"/>
            <a:ext cx="5645946" cy="908837"/>
          </a:xfrm>
          <a:prstGeom prst="rect">
            <a:avLst/>
          </a:prstGeom>
        </p:spPr>
        <p:txBody>
          <a:bodyPr vert="horz" lIns="0" tIns="0" rIns="0" bIns="0" rtlCol="0" anchor="t" anchorCtr="0">
            <a:noAutofit/>
          </a:bodyPr>
          <a:lstStyle/>
          <a:p>
            <a:r>
              <a:rPr lang="en-US"/>
              <a:t>Click to edit Master title style</a:t>
            </a:r>
          </a:p>
        </p:txBody>
      </p:sp>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402908" y="2975077"/>
            <a:ext cx="2730641" cy="2956580"/>
          </a:xfrm>
          <a:solidFill>
            <a:srgbClr val="FFE8D4"/>
          </a:solidFill>
        </p:spPr>
        <p:txBody>
          <a:bodyPr lIns="182880" tIns="1645920"/>
          <a:lstStyle>
            <a:lvl1pPr>
              <a:spcAft>
                <a:spcPts val="1800"/>
              </a:spcAft>
              <a:defRPr sz="1500"/>
            </a:lvl1pPr>
            <a:lvl2pPr>
              <a:spcBef>
                <a:spcPts val="0"/>
              </a:spcBef>
              <a:defRPr sz="1200"/>
            </a:lvl2pPr>
            <a:lvl3pPr>
              <a:spcBef>
                <a:spcPts val="0"/>
              </a:spcBef>
              <a:defRPr sz="1200"/>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A27F624C-8E74-64EA-25D6-81C018D703C7}"/>
              </a:ext>
            </a:extLst>
          </p:cNvPr>
          <p:cNvSpPr>
            <a:spLocks noGrp="1"/>
          </p:cNvSpPr>
          <p:nvPr>
            <p:ph idx="14"/>
          </p:nvPr>
        </p:nvSpPr>
        <p:spPr>
          <a:xfrm>
            <a:off x="3292401" y="2975077"/>
            <a:ext cx="2730641" cy="2956580"/>
          </a:xfrm>
          <a:solidFill>
            <a:srgbClr val="FFE8D4"/>
          </a:solidFill>
        </p:spPr>
        <p:txBody>
          <a:bodyPr lIns="182880" tIns="1645920"/>
          <a:lstStyle>
            <a:lvl1pPr>
              <a:spcAft>
                <a:spcPts val="1800"/>
              </a:spcAft>
              <a:defRPr sz="1500"/>
            </a:lvl1pPr>
            <a:lvl2pPr>
              <a:spcBef>
                <a:spcPts val="0"/>
              </a:spcBef>
              <a:defRPr sz="1200"/>
            </a:lvl2pPr>
            <a:lvl3pPr>
              <a:spcBef>
                <a:spcPts val="0"/>
              </a:spcBef>
              <a:defRPr sz="1200"/>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95BA71C3-8B98-CBAD-967B-B8C200A9F9DB}"/>
              </a:ext>
            </a:extLst>
          </p:cNvPr>
          <p:cNvSpPr>
            <a:spLocks noGrp="1"/>
          </p:cNvSpPr>
          <p:nvPr>
            <p:ph idx="15"/>
          </p:nvPr>
        </p:nvSpPr>
        <p:spPr>
          <a:xfrm>
            <a:off x="6181894" y="2975077"/>
            <a:ext cx="2730641" cy="2956580"/>
          </a:xfrm>
          <a:solidFill>
            <a:srgbClr val="FFE8D4"/>
          </a:solidFill>
        </p:spPr>
        <p:txBody>
          <a:bodyPr lIns="182880" tIns="1645920"/>
          <a:lstStyle>
            <a:lvl1pPr>
              <a:spcAft>
                <a:spcPts val="1800"/>
              </a:spcAft>
              <a:defRPr sz="1500"/>
            </a:lvl1pPr>
            <a:lvl2pPr>
              <a:spcBef>
                <a:spcPts val="0"/>
              </a:spcBef>
              <a:defRPr sz="1200"/>
            </a:lvl2pPr>
            <a:lvl3pPr>
              <a:spcBef>
                <a:spcPts val="0"/>
              </a:spcBef>
              <a:defRPr sz="1200"/>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583A7053-6A7D-A8F8-4656-87270953BD60}"/>
              </a:ext>
            </a:extLst>
          </p:cNvPr>
          <p:cNvSpPr>
            <a:spLocks noGrp="1"/>
          </p:cNvSpPr>
          <p:nvPr>
            <p:ph idx="16"/>
          </p:nvPr>
        </p:nvSpPr>
        <p:spPr>
          <a:xfrm>
            <a:off x="9071386" y="2975077"/>
            <a:ext cx="2730641" cy="2956580"/>
          </a:xfrm>
          <a:solidFill>
            <a:srgbClr val="FFE8D4"/>
          </a:solidFill>
        </p:spPr>
        <p:txBody>
          <a:bodyPr lIns="182880" tIns="1645920"/>
          <a:lstStyle>
            <a:lvl1pPr>
              <a:spcAft>
                <a:spcPts val="1800"/>
              </a:spcAft>
              <a:defRPr sz="1500"/>
            </a:lvl1pPr>
            <a:lvl2pPr>
              <a:spcBef>
                <a:spcPts val="0"/>
              </a:spcBef>
              <a:defRPr sz="1200"/>
            </a:lvl2pPr>
            <a:lvl3pPr>
              <a:spcBef>
                <a:spcPts val="0"/>
              </a:spcBef>
              <a:defRPr sz="1200"/>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7A4C48D2-B18D-75C7-0C7E-1D9DB1396098}"/>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6" name="Slide Number Placeholder 13">
            <a:extLst>
              <a:ext uri="{FF2B5EF4-FFF2-40B4-BE49-F238E27FC236}">
                <a16:creationId xmlns:a16="http://schemas.microsoft.com/office/drawing/2014/main" id="{D9EBCD51-8DA2-A863-38B9-4D39E92CBCDE}"/>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
        <p:nvSpPr>
          <p:cNvPr id="8" name="Content Placeholder 2">
            <a:extLst>
              <a:ext uri="{FF2B5EF4-FFF2-40B4-BE49-F238E27FC236}">
                <a16:creationId xmlns:a16="http://schemas.microsoft.com/office/drawing/2014/main" id="{AD80E08F-9CFF-A0A0-CB3A-AC9CDC3AD14B}"/>
              </a:ext>
            </a:extLst>
          </p:cNvPr>
          <p:cNvSpPr>
            <a:spLocks noGrp="1"/>
          </p:cNvSpPr>
          <p:nvPr>
            <p:ph idx="12"/>
          </p:nvPr>
        </p:nvSpPr>
        <p:spPr>
          <a:xfrm>
            <a:off x="393617" y="1428750"/>
            <a:ext cx="5645947" cy="1428750"/>
          </a:xfrm>
        </p:spPr>
        <p:txBody>
          <a:bodyPr rIns="91440"/>
          <a:lstStyle>
            <a:lvl1pPr>
              <a:defRPr sz="20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74929909"/>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Content Four Images">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id="{68A701A6-89AB-4B4D-0870-B17023D69CCD}"/>
              </a:ext>
            </a:extLst>
          </p:cNvPr>
          <p:cNvSpPr>
            <a:spLocks noGrp="1"/>
          </p:cNvSpPr>
          <p:nvPr>
            <p:ph type="title"/>
          </p:nvPr>
        </p:nvSpPr>
        <p:spPr>
          <a:xfrm>
            <a:off x="397667" y="402336"/>
            <a:ext cx="5644478" cy="915289"/>
          </a:xfrm>
          <a:prstGeom prst="rect">
            <a:avLst/>
          </a:prstGeom>
        </p:spPr>
        <p:txBody>
          <a:bodyPr vert="horz" lIns="0" tIns="0" rIns="0" bIns="0" rtlCol="0" anchor="t" anchorCtr="0">
            <a:noAutofit/>
          </a:bodyPr>
          <a:lstStyle/>
          <a:p>
            <a:r>
              <a:rPr lang="en-US"/>
              <a:t>Click to edit Master title style</a:t>
            </a:r>
          </a:p>
        </p:txBody>
      </p:sp>
      <p:sp>
        <p:nvSpPr>
          <p:cNvPr id="11" name="Picture Placeholder 14">
            <a:extLst>
              <a:ext uri="{FF2B5EF4-FFF2-40B4-BE49-F238E27FC236}">
                <a16:creationId xmlns:a16="http://schemas.microsoft.com/office/drawing/2014/main" id="{5F5E5E69-4FFF-DFC2-659C-7E55787A02F4}"/>
              </a:ext>
              <a:ext uri="{C183D7F6-B498-43B3-948B-1728B52AA6E4}">
                <adec:decorative xmlns:adec="http://schemas.microsoft.com/office/drawing/2017/decorative" val="1"/>
              </a:ext>
            </a:extLst>
          </p:cNvPr>
          <p:cNvSpPr>
            <a:spLocks noGrp="1"/>
          </p:cNvSpPr>
          <p:nvPr>
            <p:ph type="pic" sz="quarter" idx="13"/>
          </p:nvPr>
        </p:nvSpPr>
        <p:spPr>
          <a:xfrm>
            <a:off x="407669" y="1428750"/>
            <a:ext cx="2647951" cy="2455863"/>
          </a:xfrm>
          <a:solidFill>
            <a:schemeClr val="bg2"/>
          </a:solidFill>
        </p:spPr>
        <p:txBody>
          <a:bodyPr tIns="731520"/>
          <a:lstStyle>
            <a:lvl1pPr algn="ctr">
              <a:defRPr/>
            </a:lvl1pPr>
          </a:lstStyle>
          <a:p>
            <a:r>
              <a:rPr lang="en-US"/>
              <a:t>Click icon to add picture</a:t>
            </a:r>
          </a:p>
        </p:txBody>
      </p:sp>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407669" y="3998913"/>
            <a:ext cx="2757805" cy="1982787"/>
          </a:xfrm>
        </p:spPr>
        <p:txBody>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4">
            <a:extLst>
              <a:ext uri="{FF2B5EF4-FFF2-40B4-BE49-F238E27FC236}">
                <a16:creationId xmlns:a16="http://schemas.microsoft.com/office/drawing/2014/main" id="{FEE2C3B1-D32B-2DC8-8154-D81D141486BF}"/>
              </a:ext>
              <a:ext uri="{C183D7F6-B498-43B3-948B-1728B52AA6E4}">
                <adec:decorative xmlns:adec="http://schemas.microsoft.com/office/drawing/2017/decorative" val="1"/>
              </a:ext>
            </a:extLst>
          </p:cNvPr>
          <p:cNvSpPr>
            <a:spLocks noGrp="1"/>
          </p:cNvSpPr>
          <p:nvPr>
            <p:ph type="pic" sz="quarter" idx="14"/>
          </p:nvPr>
        </p:nvSpPr>
        <p:spPr>
          <a:xfrm>
            <a:off x="3289821" y="1428750"/>
            <a:ext cx="2647951" cy="2455863"/>
          </a:xfrm>
          <a:solidFill>
            <a:schemeClr val="bg2"/>
          </a:solidFill>
        </p:spPr>
        <p:txBody>
          <a:bodyPr tIns="731520"/>
          <a:lstStyle>
            <a:lvl1pPr algn="ctr">
              <a:defRPr/>
            </a:lvl1pPr>
          </a:lstStyle>
          <a:p>
            <a:r>
              <a:rPr lang="en-US"/>
              <a:t>Click icon to add picture</a:t>
            </a:r>
          </a:p>
        </p:txBody>
      </p:sp>
      <p:sp>
        <p:nvSpPr>
          <p:cNvPr id="6" name="Content Placeholder 2">
            <a:extLst>
              <a:ext uri="{FF2B5EF4-FFF2-40B4-BE49-F238E27FC236}">
                <a16:creationId xmlns:a16="http://schemas.microsoft.com/office/drawing/2014/main" id="{A5DA3B61-E81A-0B10-D611-AF1F185E4D0A}"/>
              </a:ext>
            </a:extLst>
          </p:cNvPr>
          <p:cNvSpPr>
            <a:spLocks noGrp="1"/>
          </p:cNvSpPr>
          <p:nvPr>
            <p:ph idx="10"/>
          </p:nvPr>
        </p:nvSpPr>
        <p:spPr>
          <a:xfrm>
            <a:off x="3289821" y="3998913"/>
            <a:ext cx="2752324" cy="1982787"/>
          </a:xfrm>
        </p:spPr>
        <p:txBody>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4">
            <a:extLst>
              <a:ext uri="{FF2B5EF4-FFF2-40B4-BE49-F238E27FC236}">
                <a16:creationId xmlns:a16="http://schemas.microsoft.com/office/drawing/2014/main" id="{E4143737-9FAE-4BEB-0906-D059D53A4E5C}"/>
              </a:ext>
              <a:ext uri="{C183D7F6-B498-43B3-948B-1728B52AA6E4}">
                <adec:decorative xmlns:adec="http://schemas.microsoft.com/office/drawing/2017/decorative" val="1"/>
              </a:ext>
            </a:extLst>
          </p:cNvPr>
          <p:cNvSpPr>
            <a:spLocks noGrp="1"/>
          </p:cNvSpPr>
          <p:nvPr>
            <p:ph type="pic" sz="quarter" idx="15"/>
          </p:nvPr>
        </p:nvSpPr>
        <p:spPr>
          <a:xfrm>
            <a:off x="6166511" y="1428750"/>
            <a:ext cx="2647951" cy="2455863"/>
          </a:xfrm>
          <a:solidFill>
            <a:schemeClr val="bg2"/>
          </a:solidFill>
        </p:spPr>
        <p:txBody>
          <a:bodyPr tIns="731520"/>
          <a:lstStyle>
            <a:lvl1pPr algn="ctr">
              <a:defRPr/>
            </a:lvl1pPr>
          </a:lstStyle>
          <a:p>
            <a:r>
              <a:rPr lang="en-US"/>
              <a:t>Click icon to add picture</a:t>
            </a:r>
          </a:p>
        </p:txBody>
      </p:sp>
      <p:sp>
        <p:nvSpPr>
          <p:cNvPr id="5" name="Content Placeholder 2">
            <a:extLst>
              <a:ext uri="{FF2B5EF4-FFF2-40B4-BE49-F238E27FC236}">
                <a16:creationId xmlns:a16="http://schemas.microsoft.com/office/drawing/2014/main" id="{0BF0C713-EACB-22E0-3AE1-304A75F202F8}"/>
              </a:ext>
            </a:extLst>
          </p:cNvPr>
          <p:cNvSpPr>
            <a:spLocks noGrp="1"/>
          </p:cNvSpPr>
          <p:nvPr>
            <p:ph idx="11"/>
          </p:nvPr>
        </p:nvSpPr>
        <p:spPr>
          <a:xfrm>
            <a:off x="6166511" y="3998913"/>
            <a:ext cx="2749927" cy="1982787"/>
          </a:xfrm>
        </p:spPr>
        <p:txBody>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4">
            <a:extLst>
              <a:ext uri="{FF2B5EF4-FFF2-40B4-BE49-F238E27FC236}">
                <a16:creationId xmlns:a16="http://schemas.microsoft.com/office/drawing/2014/main" id="{5FAA5E52-06C6-50C6-842F-09B2897EBA20}"/>
              </a:ext>
              <a:ext uri="{C183D7F6-B498-43B3-948B-1728B52AA6E4}">
                <adec:decorative xmlns:adec="http://schemas.microsoft.com/office/drawing/2017/decorative" val="1"/>
              </a:ext>
            </a:extLst>
          </p:cNvPr>
          <p:cNvSpPr>
            <a:spLocks noGrp="1"/>
          </p:cNvSpPr>
          <p:nvPr>
            <p:ph type="pic" sz="quarter" idx="16"/>
          </p:nvPr>
        </p:nvSpPr>
        <p:spPr>
          <a:xfrm>
            <a:off x="9048456" y="1428750"/>
            <a:ext cx="2647951" cy="2455863"/>
          </a:xfrm>
          <a:solidFill>
            <a:schemeClr val="bg2"/>
          </a:solidFill>
        </p:spPr>
        <p:txBody>
          <a:bodyPr tIns="731520"/>
          <a:lstStyle>
            <a:lvl1pPr algn="ctr">
              <a:defRPr/>
            </a:lvl1pPr>
          </a:lstStyle>
          <a:p>
            <a:r>
              <a:rPr lang="en-US"/>
              <a:t>Click icon to add picture</a:t>
            </a:r>
          </a:p>
        </p:txBody>
      </p:sp>
      <p:sp>
        <p:nvSpPr>
          <p:cNvPr id="8" name="Content Placeholder 2">
            <a:extLst>
              <a:ext uri="{FF2B5EF4-FFF2-40B4-BE49-F238E27FC236}">
                <a16:creationId xmlns:a16="http://schemas.microsoft.com/office/drawing/2014/main" id="{5C2AF188-3D2C-76B0-48DA-0C564B177921}"/>
              </a:ext>
            </a:extLst>
          </p:cNvPr>
          <p:cNvSpPr>
            <a:spLocks noGrp="1"/>
          </p:cNvSpPr>
          <p:nvPr>
            <p:ph idx="12"/>
          </p:nvPr>
        </p:nvSpPr>
        <p:spPr>
          <a:xfrm>
            <a:off x="9048456" y="3998913"/>
            <a:ext cx="2749927" cy="1982787"/>
          </a:xfrm>
        </p:spPr>
        <p:txBody>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9C3E4A20-48E1-6B96-207C-2A01DD8E971C}"/>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9" name="Slide Number Placeholder 13">
            <a:extLst>
              <a:ext uri="{FF2B5EF4-FFF2-40B4-BE49-F238E27FC236}">
                <a16:creationId xmlns:a16="http://schemas.microsoft.com/office/drawing/2014/main" id="{404392E8-8FC9-D8AC-538E-69F5A15C16E5}"/>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284191340"/>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Content One Image">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3858E610-9BD2-B05C-EB3A-1A76DB512C18}"/>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15" name="Content Placeholder 2">
            <a:extLst>
              <a:ext uri="{FF2B5EF4-FFF2-40B4-BE49-F238E27FC236}">
                <a16:creationId xmlns:a16="http://schemas.microsoft.com/office/drawing/2014/main" id="{5DB5F46A-D65E-8319-07D3-423E64224A7D}"/>
              </a:ext>
            </a:extLst>
          </p:cNvPr>
          <p:cNvSpPr>
            <a:spLocks noGrp="1"/>
          </p:cNvSpPr>
          <p:nvPr>
            <p:ph idx="10"/>
          </p:nvPr>
        </p:nvSpPr>
        <p:spPr>
          <a:xfrm>
            <a:off x="399482" y="1443674"/>
            <a:ext cx="2597467" cy="3980813"/>
          </a:xfrm>
        </p:spPr>
        <p:txBody>
          <a:bodyPr/>
          <a:lstStyle>
            <a:lvl1pPr>
              <a:lnSpc>
                <a:spcPct val="100000"/>
              </a:lnSpc>
              <a:spcAft>
                <a:spcPts val="1300"/>
              </a:spcAft>
              <a:defRPr sz="2000" b="1">
                <a:latin typeface="+mn-lt"/>
              </a:defRPr>
            </a:lvl1pPr>
            <a:lvl2pPr>
              <a:defRPr sz="1200"/>
            </a:lvl2pPr>
            <a:lvl3pPr>
              <a:defRPr sz="1200"/>
            </a:lvl3pPr>
            <a:lvl4pPr>
              <a:defRPr sz="1200"/>
            </a:lvl4pPr>
            <a:lvl5pPr>
              <a:defRPr sz="1200"/>
            </a:lvl5pPr>
          </a:lstStyle>
          <a:p>
            <a:pPr lvl="0"/>
            <a:r>
              <a:rPr lang="en-US"/>
              <a:t>Click to edit Master text styles</a:t>
            </a:r>
          </a:p>
        </p:txBody>
      </p:sp>
      <p:sp>
        <p:nvSpPr>
          <p:cNvPr id="9" name="Content Placeholder 2">
            <a:extLst>
              <a:ext uri="{FF2B5EF4-FFF2-40B4-BE49-F238E27FC236}">
                <a16:creationId xmlns:a16="http://schemas.microsoft.com/office/drawing/2014/main" id="{E3C981AC-1133-16A2-C7BE-8EEEC24A1CC8}"/>
              </a:ext>
            </a:extLst>
          </p:cNvPr>
          <p:cNvSpPr>
            <a:spLocks noGrp="1"/>
          </p:cNvSpPr>
          <p:nvPr>
            <p:ph idx="14"/>
          </p:nvPr>
        </p:nvSpPr>
        <p:spPr>
          <a:xfrm>
            <a:off x="3293938" y="1443674"/>
            <a:ext cx="2597467" cy="3980813"/>
          </a:xfrm>
        </p:spPr>
        <p:txBody>
          <a:bodyPr/>
          <a:lstStyle>
            <a:lvl1pPr>
              <a:lnSpc>
                <a:spcPct val="100000"/>
              </a:lnSpc>
              <a:spcAft>
                <a:spcPts val="1300"/>
              </a:spcAft>
              <a:defRPr sz="15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14">
            <a:extLst>
              <a:ext uri="{FF2B5EF4-FFF2-40B4-BE49-F238E27FC236}">
                <a16:creationId xmlns:a16="http://schemas.microsoft.com/office/drawing/2014/main" id="{A4F26F45-080E-2E94-7AE8-D48A53D6BB61}"/>
              </a:ext>
              <a:ext uri="{C183D7F6-B498-43B3-948B-1728B52AA6E4}">
                <adec:decorative xmlns:adec="http://schemas.microsoft.com/office/drawing/2017/decorative" val="1"/>
              </a:ext>
            </a:extLst>
          </p:cNvPr>
          <p:cNvSpPr>
            <a:spLocks noGrp="1"/>
          </p:cNvSpPr>
          <p:nvPr>
            <p:ph type="pic" sz="quarter" idx="13"/>
          </p:nvPr>
        </p:nvSpPr>
        <p:spPr>
          <a:xfrm>
            <a:off x="6157914" y="1428750"/>
            <a:ext cx="5634604" cy="2455863"/>
          </a:xfrm>
          <a:solidFill>
            <a:schemeClr val="bg2"/>
          </a:solidFill>
        </p:spPr>
        <p:txBody>
          <a:bodyPr tIns="731520"/>
          <a:lstStyle>
            <a:lvl1pPr algn="ctr">
              <a:defRPr/>
            </a:lvl1pPr>
          </a:lstStyle>
          <a:p>
            <a:r>
              <a:rPr lang="en-US"/>
              <a:t>Click icon to add picture</a:t>
            </a:r>
          </a:p>
        </p:txBody>
      </p:sp>
      <p:sp>
        <p:nvSpPr>
          <p:cNvPr id="16" name="Content Placeholder 2">
            <a:extLst>
              <a:ext uri="{FF2B5EF4-FFF2-40B4-BE49-F238E27FC236}">
                <a16:creationId xmlns:a16="http://schemas.microsoft.com/office/drawing/2014/main" id="{7F220BC4-6918-5D08-690A-5DF19E0F6966}"/>
              </a:ext>
            </a:extLst>
          </p:cNvPr>
          <p:cNvSpPr>
            <a:spLocks noGrp="1"/>
          </p:cNvSpPr>
          <p:nvPr>
            <p:ph idx="11"/>
          </p:nvPr>
        </p:nvSpPr>
        <p:spPr>
          <a:xfrm>
            <a:off x="6157913" y="4041936"/>
            <a:ext cx="2765425" cy="1929924"/>
          </a:xfrm>
        </p:spPr>
        <p:txBody>
          <a:bodyPr/>
          <a:lstStyle>
            <a:lvl1pPr>
              <a:lnSpc>
                <a:spcPct val="100000"/>
              </a:lnSpc>
              <a:spcAft>
                <a:spcPts val="1300"/>
              </a:spcAft>
              <a:defRPr sz="18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10" name="Content Placeholder 2">
            <a:extLst>
              <a:ext uri="{FF2B5EF4-FFF2-40B4-BE49-F238E27FC236}">
                <a16:creationId xmlns:a16="http://schemas.microsoft.com/office/drawing/2014/main" id="{ADA732D9-8671-5C81-D1CA-1C96F66F29CB}"/>
              </a:ext>
            </a:extLst>
          </p:cNvPr>
          <p:cNvSpPr>
            <a:spLocks noGrp="1"/>
          </p:cNvSpPr>
          <p:nvPr>
            <p:ph idx="15"/>
          </p:nvPr>
        </p:nvSpPr>
        <p:spPr>
          <a:xfrm>
            <a:off x="9044749" y="4041936"/>
            <a:ext cx="2765425" cy="1929924"/>
          </a:xfrm>
        </p:spPr>
        <p:txBody>
          <a:bodyPr/>
          <a:lstStyle>
            <a:lvl1pPr>
              <a:lnSpc>
                <a:spcPct val="100000"/>
              </a:lnSpc>
              <a:spcAft>
                <a:spcPts val="1300"/>
              </a:spcAft>
              <a:defRPr sz="1200" b="0">
                <a:latin typeface="+mj-lt"/>
              </a:defRPr>
            </a:lvl1pPr>
            <a:lvl2pPr>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3" name="Footer Placeholder 4">
            <a:extLst>
              <a:ext uri="{FF2B5EF4-FFF2-40B4-BE49-F238E27FC236}">
                <a16:creationId xmlns:a16="http://schemas.microsoft.com/office/drawing/2014/main" id="{15361E65-8489-022E-9A46-0B36035A11B5}"/>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5" name="Slide Number Placeholder 13">
            <a:extLst>
              <a:ext uri="{FF2B5EF4-FFF2-40B4-BE49-F238E27FC236}">
                <a16:creationId xmlns:a16="http://schemas.microsoft.com/office/drawing/2014/main" id="{6F60ED92-61BC-58F9-6255-C99E6BFB73B0}"/>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209447062"/>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5F55CA50-833E-6AD7-FF00-933528ACEA69}"/>
              </a:ext>
            </a:extLst>
          </p:cNvPr>
          <p:cNvSpPr>
            <a:spLocks noGrp="1"/>
          </p:cNvSpPr>
          <p:nvPr>
            <p:ph type="title"/>
          </p:nvPr>
        </p:nvSpPr>
        <p:spPr>
          <a:xfrm>
            <a:off x="397667" y="402336"/>
            <a:ext cx="5648072" cy="915289"/>
          </a:xfrm>
          <a:prstGeom prst="rect">
            <a:avLst/>
          </a:prstGeom>
        </p:spPr>
        <p:txBody>
          <a:bodyPr vert="horz" lIns="0" tIns="0" rIns="0" bIns="0" rtlCol="0" anchor="t" anchorCtr="0">
            <a:noAutofit/>
          </a:bodyPr>
          <a:lstStyle/>
          <a:p>
            <a:r>
              <a:rPr lang="en-US"/>
              <a:t>Click to edit Master title style</a:t>
            </a:r>
          </a:p>
        </p:txBody>
      </p:sp>
      <p:sp>
        <p:nvSpPr>
          <p:cNvPr id="9" name="Content Placeholder 2">
            <a:extLst>
              <a:ext uri="{FF2B5EF4-FFF2-40B4-BE49-F238E27FC236}">
                <a16:creationId xmlns:a16="http://schemas.microsoft.com/office/drawing/2014/main" id="{3677C545-7EB4-7043-6F4E-6EF59E44A38E}"/>
              </a:ext>
            </a:extLst>
          </p:cNvPr>
          <p:cNvSpPr>
            <a:spLocks noGrp="1"/>
          </p:cNvSpPr>
          <p:nvPr>
            <p:ph idx="1"/>
          </p:nvPr>
        </p:nvSpPr>
        <p:spPr>
          <a:xfrm>
            <a:off x="411480" y="1949196"/>
            <a:ext cx="1796733" cy="3521964"/>
          </a:xfrm>
        </p:spPr>
        <p:txBody>
          <a:bodyPr/>
          <a:lstStyle>
            <a:lvl1pPr>
              <a:spcAft>
                <a:spcPts val="1200"/>
              </a:spcAft>
              <a:defRPr/>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1DE2265-798C-4C34-2F7A-9E37AD0B72E0}"/>
              </a:ext>
            </a:extLst>
          </p:cNvPr>
          <p:cNvSpPr>
            <a:spLocks noGrp="1"/>
          </p:cNvSpPr>
          <p:nvPr>
            <p:ph idx="10"/>
          </p:nvPr>
        </p:nvSpPr>
        <p:spPr>
          <a:xfrm>
            <a:off x="2330243" y="1949196"/>
            <a:ext cx="1796733" cy="3521964"/>
          </a:xfrm>
        </p:spPr>
        <p:txBody>
          <a:bodyPr/>
          <a:lstStyle>
            <a:lvl1pPr>
              <a:spcAft>
                <a:spcPts val="1200"/>
              </a:spcAft>
              <a:defRPr/>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B9929FFD-F8B6-8070-3AC3-1EF5C988CD65}"/>
              </a:ext>
            </a:extLst>
          </p:cNvPr>
          <p:cNvSpPr>
            <a:spLocks noGrp="1"/>
          </p:cNvSpPr>
          <p:nvPr>
            <p:ph idx="11"/>
          </p:nvPr>
        </p:nvSpPr>
        <p:spPr>
          <a:xfrm>
            <a:off x="4249006" y="1949196"/>
            <a:ext cx="1796733" cy="3521964"/>
          </a:xfrm>
        </p:spPr>
        <p:txBody>
          <a:bodyPr/>
          <a:lstStyle>
            <a:lvl1pPr>
              <a:spcAft>
                <a:spcPts val="1200"/>
              </a:spcAft>
              <a:defRPr/>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EA70EFDA-9453-BCA5-D941-12F2ACA2074F}"/>
              </a:ext>
            </a:extLst>
          </p:cNvPr>
          <p:cNvSpPr>
            <a:spLocks noGrp="1"/>
          </p:cNvSpPr>
          <p:nvPr>
            <p:ph idx="12"/>
          </p:nvPr>
        </p:nvSpPr>
        <p:spPr>
          <a:xfrm>
            <a:off x="6167769" y="1949196"/>
            <a:ext cx="1796733" cy="3521964"/>
          </a:xfrm>
        </p:spPr>
        <p:txBody>
          <a:bodyPr/>
          <a:lstStyle>
            <a:lvl1pPr>
              <a:spcAft>
                <a:spcPts val="1200"/>
              </a:spcAft>
              <a:defRPr/>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13C9BD80-9837-E8C2-7515-BE852BF7BDF4}"/>
              </a:ext>
            </a:extLst>
          </p:cNvPr>
          <p:cNvSpPr>
            <a:spLocks noGrp="1"/>
          </p:cNvSpPr>
          <p:nvPr>
            <p:ph idx="13"/>
          </p:nvPr>
        </p:nvSpPr>
        <p:spPr>
          <a:xfrm>
            <a:off x="8086532" y="1949196"/>
            <a:ext cx="1796733" cy="3521964"/>
          </a:xfrm>
        </p:spPr>
        <p:txBody>
          <a:bodyPr/>
          <a:lstStyle>
            <a:lvl1pPr>
              <a:spcAft>
                <a:spcPts val="1200"/>
              </a:spcAft>
              <a:defRPr/>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28414709-ADE5-C602-1625-C637F6C5FB12}"/>
              </a:ext>
            </a:extLst>
          </p:cNvPr>
          <p:cNvSpPr>
            <a:spLocks noGrp="1"/>
          </p:cNvSpPr>
          <p:nvPr>
            <p:ph idx="14"/>
          </p:nvPr>
        </p:nvSpPr>
        <p:spPr>
          <a:xfrm>
            <a:off x="10005295" y="1949196"/>
            <a:ext cx="1796733" cy="3521964"/>
          </a:xfrm>
        </p:spPr>
        <p:txBody>
          <a:bodyPr/>
          <a:lstStyle>
            <a:lvl1pPr>
              <a:spcAft>
                <a:spcPts val="1200"/>
              </a:spcAft>
              <a:defRPr/>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9FC01FB3-8B1A-6F97-AB07-F4AF0F675FEA}"/>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5" name="Slide Number Placeholder 13">
            <a:extLst>
              <a:ext uri="{FF2B5EF4-FFF2-40B4-BE49-F238E27FC236}">
                <a16:creationId xmlns:a16="http://schemas.microsoft.com/office/drawing/2014/main" id="{2E9AFACD-CF24-6CBE-B881-BC672575304B}"/>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98011560"/>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x Content Six Numbers">
    <p:spTree>
      <p:nvGrpSpPr>
        <p:cNvPr id="1" name=""/>
        <p:cNvGrpSpPr/>
        <p:nvPr/>
      </p:nvGrpSpPr>
      <p:grpSpPr>
        <a:xfrm>
          <a:off x="0" y="0"/>
          <a:ext cx="0" cy="0"/>
          <a:chOff x="0" y="0"/>
          <a:chExt cx="0" cy="0"/>
        </a:xfrm>
      </p:grpSpPr>
      <p:sp>
        <p:nvSpPr>
          <p:cNvPr id="29" name="Title Placeholder 1">
            <a:extLst>
              <a:ext uri="{FF2B5EF4-FFF2-40B4-BE49-F238E27FC236}">
                <a16:creationId xmlns:a16="http://schemas.microsoft.com/office/drawing/2014/main" id="{9C59803B-BF63-6637-E0C7-431792EDF84B}"/>
              </a:ext>
            </a:extLst>
          </p:cNvPr>
          <p:cNvSpPr>
            <a:spLocks noGrp="1"/>
          </p:cNvSpPr>
          <p:nvPr>
            <p:ph type="title"/>
          </p:nvPr>
        </p:nvSpPr>
        <p:spPr>
          <a:xfrm>
            <a:off x="397667" y="402336"/>
            <a:ext cx="5648072" cy="915289"/>
          </a:xfrm>
          <a:prstGeom prst="rect">
            <a:avLst/>
          </a:prstGeom>
        </p:spPr>
        <p:txBody>
          <a:bodyPr vert="horz" lIns="0" tIns="0" rIns="0" bIns="0" rtlCol="0" anchor="t" anchorCtr="0">
            <a:noAutofit/>
          </a:bodyPr>
          <a:lstStyle/>
          <a:p>
            <a:r>
              <a:rPr lang="en-US"/>
              <a:t>Click to edit Master title style</a:t>
            </a:r>
          </a:p>
        </p:txBody>
      </p:sp>
      <p:sp>
        <p:nvSpPr>
          <p:cNvPr id="11" name="Text Placeholder 2">
            <a:extLst>
              <a:ext uri="{FF2B5EF4-FFF2-40B4-BE49-F238E27FC236}">
                <a16:creationId xmlns:a16="http://schemas.microsoft.com/office/drawing/2014/main" id="{93E53EE2-D031-FB0F-FA32-18DFB38D8530}"/>
              </a:ext>
            </a:extLst>
          </p:cNvPr>
          <p:cNvSpPr>
            <a:spLocks noGrp="1"/>
          </p:cNvSpPr>
          <p:nvPr>
            <p:ph type="body" idx="15" hasCustomPrompt="1"/>
          </p:nvPr>
        </p:nvSpPr>
        <p:spPr>
          <a:xfrm>
            <a:off x="407670" y="1949410"/>
            <a:ext cx="1800543" cy="1415772"/>
          </a:xfrm>
        </p:spPr>
        <p:txBody>
          <a:bodyPr wrap="square">
            <a:spAutoFit/>
          </a:bodyPr>
          <a:lstStyle>
            <a:lvl1pPr marL="0" indent="0" algn="l">
              <a:lnSpc>
                <a:spcPct val="80000"/>
              </a:lnSpc>
              <a:spcBef>
                <a:spcPts val="0"/>
              </a:spcBef>
              <a:spcAft>
                <a:spcPts val="0"/>
              </a:spcAft>
              <a:buNone/>
              <a:defRPr sz="11500" b="0" kern="100" spc="-50" baseline="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a:t>
            </a:r>
          </a:p>
        </p:txBody>
      </p:sp>
      <p:sp>
        <p:nvSpPr>
          <p:cNvPr id="9" name="Content Placeholder 2">
            <a:extLst>
              <a:ext uri="{FF2B5EF4-FFF2-40B4-BE49-F238E27FC236}">
                <a16:creationId xmlns:a16="http://schemas.microsoft.com/office/drawing/2014/main" id="{3677C545-7EB4-7043-6F4E-6EF59E44A38E}"/>
              </a:ext>
            </a:extLst>
          </p:cNvPr>
          <p:cNvSpPr>
            <a:spLocks noGrp="1"/>
          </p:cNvSpPr>
          <p:nvPr>
            <p:ph idx="1"/>
          </p:nvPr>
        </p:nvSpPr>
        <p:spPr>
          <a:xfrm>
            <a:off x="411480" y="3488436"/>
            <a:ext cx="1796733" cy="2443101"/>
          </a:xfrm>
        </p:spPr>
        <p:txBody>
          <a:bodyPr/>
          <a:lstStyle>
            <a:lvl1pPr>
              <a:spcAft>
                <a:spcPts val="1200"/>
              </a:spcAft>
              <a:defRPr sz="1500"/>
            </a:lvl1pPr>
            <a:lvl2pPr>
              <a:lnSpc>
                <a:spcPct val="100000"/>
              </a:lnSpc>
              <a:spcBef>
                <a:spcPts val="300"/>
              </a:spcBef>
              <a:defRPr sz="1100"/>
            </a:lvl2pPr>
            <a:lvl3pPr>
              <a:lnSpc>
                <a:spcPct val="100000"/>
              </a:lnSpc>
              <a:defRPr sz="1100"/>
            </a:lvl3pPr>
            <a:lvl4pPr>
              <a:lnSpc>
                <a:spcPct val="100000"/>
              </a:lnSpc>
              <a:defRPr sz="1100"/>
            </a:lvl4pPr>
            <a:lvl5pPr>
              <a:lnSpc>
                <a:spcPct val="100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3544A30F-D4EB-D59A-37AC-6229A950B4EE}"/>
              </a:ext>
            </a:extLst>
          </p:cNvPr>
          <p:cNvSpPr>
            <a:spLocks noGrp="1"/>
          </p:cNvSpPr>
          <p:nvPr>
            <p:ph type="body" idx="16" hasCustomPrompt="1"/>
          </p:nvPr>
        </p:nvSpPr>
        <p:spPr>
          <a:xfrm>
            <a:off x="2326433" y="1949410"/>
            <a:ext cx="1800543" cy="1415772"/>
          </a:xfrm>
        </p:spPr>
        <p:txBody>
          <a:bodyPr wrap="square">
            <a:spAutoFit/>
          </a:bodyPr>
          <a:lstStyle>
            <a:lvl1pPr marL="0" indent="0" algn="l">
              <a:lnSpc>
                <a:spcPct val="80000"/>
              </a:lnSpc>
              <a:spcBef>
                <a:spcPts val="0"/>
              </a:spcBef>
              <a:spcAft>
                <a:spcPts val="0"/>
              </a:spcAft>
              <a:buNone/>
              <a:defRPr sz="11500" b="0" kern="100" spc="-50" baseline="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a:t>
            </a:r>
          </a:p>
        </p:txBody>
      </p:sp>
      <p:sp>
        <p:nvSpPr>
          <p:cNvPr id="24" name="Content Placeholder 2">
            <a:extLst>
              <a:ext uri="{FF2B5EF4-FFF2-40B4-BE49-F238E27FC236}">
                <a16:creationId xmlns:a16="http://schemas.microsoft.com/office/drawing/2014/main" id="{C604CA07-6A61-6EE7-9AB7-5D1AC3E61585}"/>
              </a:ext>
            </a:extLst>
          </p:cNvPr>
          <p:cNvSpPr>
            <a:spLocks noGrp="1"/>
          </p:cNvSpPr>
          <p:nvPr>
            <p:ph idx="21"/>
          </p:nvPr>
        </p:nvSpPr>
        <p:spPr>
          <a:xfrm>
            <a:off x="2326433" y="3488436"/>
            <a:ext cx="1796733" cy="2443101"/>
          </a:xfrm>
        </p:spPr>
        <p:txBody>
          <a:bodyPr/>
          <a:lstStyle>
            <a:lvl1pPr>
              <a:spcAft>
                <a:spcPts val="1200"/>
              </a:spcAft>
              <a:defRPr sz="1500"/>
            </a:lvl1pPr>
            <a:lvl2pPr>
              <a:lnSpc>
                <a:spcPct val="100000"/>
              </a:lnSpc>
              <a:spcBef>
                <a:spcPts val="300"/>
              </a:spcBef>
              <a:defRPr sz="1100"/>
            </a:lvl2pPr>
            <a:lvl3pPr>
              <a:lnSpc>
                <a:spcPct val="100000"/>
              </a:lnSpc>
              <a:defRPr sz="1100"/>
            </a:lvl3pPr>
            <a:lvl4pPr>
              <a:lnSpc>
                <a:spcPct val="100000"/>
              </a:lnSpc>
              <a:defRPr sz="1100"/>
            </a:lvl4pPr>
            <a:lvl5pPr>
              <a:lnSpc>
                <a:spcPct val="100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CC17F671-8B9C-F9FE-AEDA-9A8FBDDADA36}"/>
              </a:ext>
            </a:extLst>
          </p:cNvPr>
          <p:cNvSpPr>
            <a:spLocks noGrp="1"/>
          </p:cNvSpPr>
          <p:nvPr>
            <p:ph type="body" idx="17" hasCustomPrompt="1"/>
          </p:nvPr>
        </p:nvSpPr>
        <p:spPr>
          <a:xfrm>
            <a:off x="4249006" y="1949410"/>
            <a:ext cx="1800543" cy="1415772"/>
          </a:xfrm>
        </p:spPr>
        <p:txBody>
          <a:bodyPr wrap="square">
            <a:spAutoFit/>
          </a:bodyPr>
          <a:lstStyle>
            <a:lvl1pPr marL="0" indent="0" algn="l">
              <a:lnSpc>
                <a:spcPct val="80000"/>
              </a:lnSpc>
              <a:spcBef>
                <a:spcPts val="0"/>
              </a:spcBef>
              <a:spcAft>
                <a:spcPts val="0"/>
              </a:spcAft>
              <a:buNone/>
              <a:defRPr sz="11500" b="0" kern="100" spc="-50" baseline="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a:t>
            </a:r>
          </a:p>
        </p:txBody>
      </p:sp>
      <p:sp>
        <p:nvSpPr>
          <p:cNvPr id="25" name="Content Placeholder 2">
            <a:extLst>
              <a:ext uri="{FF2B5EF4-FFF2-40B4-BE49-F238E27FC236}">
                <a16:creationId xmlns:a16="http://schemas.microsoft.com/office/drawing/2014/main" id="{89B651F7-7166-CE84-83FD-8A58F6870DE8}"/>
              </a:ext>
            </a:extLst>
          </p:cNvPr>
          <p:cNvSpPr>
            <a:spLocks noGrp="1"/>
          </p:cNvSpPr>
          <p:nvPr>
            <p:ph idx="22"/>
          </p:nvPr>
        </p:nvSpPr>
        <p:spPr>
          <a:xfrm>
            <a:off x="4249006" y="3488436"/>
            <a:ext cx="1796733" cy="2443101"/>
          </a:xfrm>
        </p:spPr>
        <p:txBody>
          <a:bodyPr/>
          <a:lstStyle>
            <a:lvl1pPr>
              <a:spcAft>
                <a:spcPts val="1200"/>
              </a:spcAft>
              <a:defRPr sz="1500"/>
            </a:lvl1pPr>
            <a:lvl2pPr>
              <a:lnSpc>
                <a:spcPct val="100000"/>
              </a:lnSpc>
              <a:spcBef>
                <a:spcPts val="300"/>
              </a:spcBef>
              <a:defRPr sz="1100"/>
            </a:lvl2pPr>
            <a:lvl3pPr>
              <a:lnSpc>
                <a:spcPct val="100000"/>
              </a:lnSpc>
              <a:defRPr sz="1100"/>
            </a:lvl3pPr>
            <a:lvl4pPr>
              <a:lnSpc>
                <a:spcPct val="100000"/>
              </a:lnSpc>
              <a:defRPr sz="1100"/>
            </a:lvl4pPr>
            <a:lvl5pPr>
              <a:lnSpc>
                <a:spcPct val="100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ECE30FE5-2A66-1ECD-730E-80C2B769357F}"/>
              </a:ext>
            </a:extLst>
          </p:cNvPr>
          <p:cNvSpPr>
            <a:spLocks noGrp="1"/>
          </p:cNvSpPr>
          <p:nvPr>
            <p:ph type="body" idx="18" hasCustomPrompt="1"/>
          </p:nvPr>
        </p:nvSpPr>
        <p:spPr>
          <a:xfrm>
            <a:off x="6167769" y="1949410"/>
            <a:ext cx="1800543" cy="1415772"/>
          </a:xfrm>
        </p:spPr>
        <p:txBody>
          <a:bodyPr wrap="square">
            <a:spAutoFit/>
          </a:bodyPr>
          <a:lstStyle>
            <a:lvl1pPr marL="0" indent="0" algn="l">
              <a:lnSpc>
                <a:spcPct val="80000"/>
              </a:lnSpc>
              <a:spcBef>
                <a:spcPts val="0"/>
              </a:spcBef>
              <a:spcAft>
                <a:spcPts val="0"/>
              </a:spcAft>
              <a:buNone/>
              <a:defRPr sz="11500" b="0" kern="100" spc="-50" baseline="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a:t>
            </a:r>
          </a:p>
        </p:txBody>
      </p:sp>
      <p:sp>
        <p:nvSpPr>
          <p:cNvPr id="26" name="Content Placeholder 2">
            <a:extLst>
              <a:ext uri="{FF2B5EF4-FFF2-40B4-BE49-F238E27FC236}">
                <a16:creationId xmlns:a16="http://schemas.microsoft.com/office/drawing/2014/main" id="{590F1832-1857-55DA-5830-56D2E0B84073}"/>
              </a:ext>
            </a:extLst>
          </p:cNvPr>
          <p:cNvSpPr>
            <a:spLocks noGrp="1"/>
          </p:cNvSpPr>
          <p:nvPr>
            <p:ph idx="23"/>
          </p:nvPr>
        </p:nvSpPr>
        <p:spPr>
          <a:xfrm>
            <a:off x="6167769" y="3488436"/>
            <a:ext cx="1796733" cy="2443101"/>
          </a:xfrm>
        </p:spPr>
        <p:txBody>
          <a:bodyPr/>
          <a:lstStyle>
            <a:lvl1pPr>
              <a:spcAft>
                <a:spcPts val="1200"/>
              </a:spcAft>
              <a:defRPr sz="1500"/>
            </a:lvl1pPr>
            <a:lvl2pPr>
              <a:lnSpc>
                <a:spcPct val="100000"/>
              </a:lnSpc>
              <a:spcBef>
                <a:spcPts val="300"/>
              </a:spcBef>
              <a:defRPr sz="1100"/>
            </a:lvl2pPr>
            <a:lvl3pPr>
              <a:lnSpc>
                <a:spcPct val="100000"/>
              </a:lnSpc>
              <a:defRPr sz="1100"/>
            </a:lvl3pPr>
            <a:lvl4pPr>
              <a:lnSpc>
                <a:spcPct val="100000"/>
              </a:lnSpc>
              <a:defRPr sz="1100"/>
            </a:lvl4pPr>
            <a:lvl5pPr>
              <a:lnSpc>
                <a:spcPct val="100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067701D3-6751-E230-8414-4D83FACD1903}"/>
              </a:ext>
            </a:extLst>
          </p:cNvPr>
          <p:cNvSpPr>
            <a:spLocks noGrp="1"/>
          </p:cNvSpPr>
          <p:nvPr>
            <p:ph type="body" idx="19" hasCustomPrompt="1"/>
          </p:nvPr>
        </p:nvSpPr>
        <p:spPr>
          <a:xfrm>
            <a:off x="8086532" y="1949410"/>
            <a:ext cx="1800543" cy="1415772"/>
          </a:xfrm>
        </p:spPr>
        <p:txBody>
          <a:bodyPr wrap="square">
            <a:spAutoFit/>
          </a:bodyPr>
          <a:lstStyle>
            <a:lvl1pPr marL="0" indent="0" algn="l">
              <a:lnSpc>
                <a:spcPct val="80000"/>
              </a:lnSpc>
              <a:spcBef>
                <a:spcPts val="0"/>
              </a:spcBef>
              <a:spcAft>
                <a:spcPts val="0"/>
              </a:spcAft>
              <a:buNone/>
              <a:defRPr sz="11500" b="0" kern="100" spc="-50" baseline="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a:t>
            </a:r>
          </a:p>
        </p:txBody>
      </p:sp>
      <p:sp>
        <p:nvSpPr>
          <p:cNvPr id="27" name="Content Placeholder 2">
            <a:extLst>
              <a:ext uri="{FF2B5EF4-FFF2-40B4-BE49-F238E27FC236}">
                <a16:creationId xmlns:a16="http://schemas.microsoft.com/office/drawing/2014/main" id="{FD9D2967-C22A-B1DF-008F-37A536CDA2A4}"/>
              </a:ext>
            </a:extLst>
          </p:cNvPr>
          <p:cNvSpPr>
            <a:spLocks noGrp="1"/>
          </p:cNvSpPr>
          <p:nvPr>
            <p:ph idx="24"/>
          </p:nvPr>
        </p:nvSpPr>
        <p:spPr>
          <a:xfrm>
            <a:off x="8086532" y="3488436"/>
            <a:ext cx="1796733" cy="2443101"/>
          </a:xfrm>
        </p:spPr>
        <p:txBody>
          <a:bodyPr/>
          <a:lstStyle>
            <a:lvl1pPr>
              <a:spcAft>
                <a:spcPts val="1200"/>
              </a:spcAft>
              <a:defRPr sz="1500"/>
            </a:lvl1pPr>
            <a:lvl2pPr>
              <a:lnSpc>
                <a:spcPct val="100000"/>
              </a:lnSpc>
              <a:spcBef>
                <a:spcPts val="300"/>
              </a:spcBef>
              <a:defRPr sz="1100"/>
            </a:lvl2pPr>
            <a:lvl3pPr>
              <a:lnSpc>
                <a:spcPct val="100000"/>
              </a:lnSpc>
              <a:defRPr sz="1100"/>
            </a:lvl3pPr>
            <a:lvl4pPr>
              <a:lnSpc>
                <a:spcPct val="100000"/>
              </a:lnSpc>
              <a:defRPr sz="1100"/>
            </a:lvl4pPr>
            <a:lvl5pPr>
              <a:lnSpc>
                <a:spcPct val="100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464E5050-91BD-1F8D-DCE3-AFCCBA5D49FE}"/>
              </a:ext>
            </a:extLst>
          </p:cNvPr>
          <p:cNvSpPr>
            <a:spLocks noGrp="1"/>
          </p:cNvSpPr>
          <p:nvPr>
            <p:ph type="body" idx="20" hasCustomPrompt="1"/>
          </p:nvPr>
        </p:nvSpPr>
        <p:spPr>
          <a:xfrm>
            <a:off x="10005295" y="1949410"/>
            <a:ext cx="1800543" cy="1415772"/>
          </a:xfrm>
        </p:spPr>
        <p:txBody>
          <a:bodyPr wrap="square">
            <a:spAutoFit/>
          </a:bodyPr>
          <a:lstStyle>
            <a:lvl1pPr marL="0" indent="0" algn="l">
              <a:lnSpc>
                <a:spcPct val="80000"/>
              </a:lnSpc>
              <a:spcBef>
                <a:spcPts val="0"/>
              </a:spcBef>
              <a:spcAft>
                <a:spcPts val="0"/>
              </a:spcAft>
              <a:buNone/>
              <a:defRPr sz="11500" b="0" kern="100" spc="-50" baseline="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a:t>
            </a:r>
          </a:p>
        </p:txBody>
      </p:sp>
      <p:sp>
        <p:nvSpPr>
          <p:cNvPr id="28" name="Content Placeholder 2">
            <a:extLst>
              <a:ext uri="{FF2B5EF4-FFF2-40B4-BE49-F238E27FC236}">
                <a16:creationId xmlns:a16="http://schemas.microsoft.com/office/drawing/2014/main" id="{50B501A3-4C30-D139-31F2-53CC077019FD}"/>
              </a:ext>
            </a:extLst>
          </p:cNvPr>
          <p:cNvSpPr>
            <a:spLocks noGrp="1"/>
          </p:cNvSpPr>
          <p:nvPr>
            <p:ph idx="25"/>
          </p:nvPr>
        </p:nvSpPr>
        <p:spPr>
          <a:xfrm>
            <a:off x="10005295" y="3488436"/>
            <a:ext cx="1796733" cy="2443101"/>
          </a:xfrm>
        </p:spPr>
        <p:txBody>
          <a:bodyPr/>
          <a:lstStyle>
            <a:lvl1pPr>
              <a:spcAft>
                <a:spcPts val="1200"/>
              </a:spcAft>
              <a:defRPr sz="1500"/>
            </a:lvl1pPr>
            <a:lvl2pPr>
              <a:lnSpc>
                <a:spcPct val="100000"/>
              </a:lnSpc>
              <a:spcBef>
                <a:spcPts val="300"/>
              </a:spcBef>
              <a:defRPr sz="1100"/>
            </a:lvl2pPr>
            <a:lvl3pPr>
              <a:lnSpc>
                <a:spcPct val="100000"/>
              </a:lnSpc>
              <a:defRPr sz="1100"/>
            </a:lvl3pPr>
            <a:lvl4pPr>
              <a:lnSpc>
                <a:spcPct val="100000"/>
              </a:lnSpc>
              <a:defRPr sz="1100"/>
            </a:lvl4pPr>
            <a:lvl5pPr>
              <a:lnSpc>
                <a:spcPct val="100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7953C0A1-993D-3C98-C331-16749B76A861}"/>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5" name="Slide Number Placeholder 13">
            <a:extLst>
              <a:ext uri="{FF2B5EF4-FFF2-40B4-BE49-F238E27FC236}">
                <a16:creationId xmlns:a16="http://schemas.microsoft.com/office/drawing/2014/main" id="{15441E1C-321B-0C48-3C86-6A2676A09A5F}"/>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402740282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A1D7-A824-48A0-3E0C-4A7C86CA63AB}"/>
              </a:ext>
            </a:extLst>
          </p:cNvPr>
          <p:cNvSpPr>
            <a:spLocks noGrp="1"/>
          </p:cNvSpPr>
          <p:nvPr>
            <p:ph type="title" hasCustomPrompt="1"/>
          </p:nvPr>
        </p:nvSpPr>
        <p:spPr>
          <a:xfrm>
            <a:off x="401883" y="-300748"/>
            <a:ext cx="5638005" cy="249299"/>
          </a:xfrm>
        </p:spPr>
        <p:txBody>
          <a:bodyPr wrap="square">
            <a:spAutoFit/>
          </a:bodyPr>
          <a:lstStyle>
            <a:lvl1pPr>
              <a:defRPr sz="1800" b="0"/>
            </a:lvl1pPr>
          </a:lstStyle>
          <a:p>
            <a:r>
              <a:rPr lang="en-US"/>
              <a:t>Title for accessibility</a:t>
            </a:r>
          </a:p>
        </p:txBody>
      </p:sp>
      <p:sp>
        <p:nvSpPr>
          <p:cNvPr id="10" name="TextBox 9">
            <a:extLst>
              <a:ext uri="{FF2B5EF4-FFF2-40B4-BE49-F238E27FC236}">
                <a16:creationId xmlns:a16="http://schemas.microsoft.com/office/drawing/2014/main" id="{83340C10-F5A2-1E40-474D-C57EC62F0F33}"/>
              </a:ext>
              <a:ext uri="{C183D7F6-B498-43B3-948B-1728B52AA6E4}">
                <adec:decorative xmlns:adec="http://schemas.microsoft.com/office/drawing/2017/decorative" val="1"/>
              </a:ext>
            </a:extLst>
          </p:cNvPr>
          <p:cNvSpPr txBox="1"/>
          <p:nvPr userDrawn="1"/>
        </p:nvSpPr>
        <p:spPr>
          <a:xfrm>
            <a:off x="6039888" y="593396"/>
            <a:ext cx="941937" cy="622957"/>
          </a:xfrm>
          <a:prstGeom prst="rect">
            <a:avLst/>
          </a:prstGeom>
          <a:noFill/>
        </p:spPr>
        <p:txBody>
          <a:bodyPr wrap="square" lIns="0" tIns="0" rIns="0" bIns="0" rtlCol="0" anchor="t">
            <a:noAutofit/>
          </a:bodyPr>
          <a:lstStyle/>
          <a:p>
            <a:pPr marL="12700" marR="5080" lvl="0" indent="0" defTabSz="914400" eaLnBrk="1" fontAlgn="auto" latinLnBrk="0" hangingPunct="1">
              <a:lnSpc>
                <a:spcPct val="80000"/>
              </a:lnSpc>
              <a:spcAft>
                <a:spcPts val="0"/>
              </a:spcAft>
              <a:buClrTx/>
              <a:buSzTx/>
              <a:buFontTx/>
              <a:buNone/>
              <a:tabLst/>
              <a:defRPr/>
            </a:pPr>
            <a:r>
              <a:rPr kumimoji="0" lang="en-US" sz="13800" b="1" u="none" strike="noStrike" kern="0" cap="none" spc="-105" normalizeH="0" baseline="0" noProof="0">
                <a:ln>
                  <a:noFill/>
                </a:ln>
                <a:solidFill>
                  <a:schemeClr val="accent1"/>
                </a:solidFill>
                <a:effectLst/>
                <a:uLnTx/>
                <a:uFillTx/>
                <a:cs typeface="Arial" panose="020B0604020202020204" pitchFamily="34" charset="0"/>
              </a:rPr>
              <a:t>“</a:t>
            </a:r>
            <a:endParaRPr lang="en-US" sz="6000" b="1">
              <a:solidFill>
                <a:schemeClr val="accent1"/>
              </a:solidFill>
              <a:cs typeface="Arial" panose="020B0604020202020204" pitchFamily="34" charset="0"/>
            </a:endParaRPr>
          </a:p>
        </p:txBody>
      </p:sp>
      <p:sp>
        <p:nvSpPr>
          <p:cNvPr id="3" name="Content Placeholder 2">
            <a:extLst>
              <a:ext uri="{FF2B5EF4-FFF2-40B4-BE49-F238E27FC236}">
                <a16:creationId xmlns:a16="http://schemas.microsoft.com/office/drawing/2014/main" id="{226E3B15-3502-F478-0302-DCABA0B41AD0}"/>
              </a:ext>
            </a:extLst>
          </p:cNvPr>
          <p:cNvSpPr>
            <a:spLocks noGrp="1"/>
          </p:cNvSpPr>
          <p:nvPr>
            <p:ph idx="1"/>
          </p:nvPr>
        </p:nvSpPr>
        <p:spPr>
          <a:xfrm>
            <a:off x="6163135" y="1317530"/>
            <a:ext cx="5668962" cy="3758184"/>
          </a:xfrm>
        </p:spPr>
        <p:txBody>
          <a:bodyPr/>
          <a:lstStyle>
            <a:lvl1pPr>
              <a:lnSpc>
                <a:spcPct val="100000"/>
              </a:lnSpc>
              <a:spcBef>
                <a:spcPts val="900"/>
              </a:spcBef>
              <a:spcAft>
                <a:spcPts val="0"/>
              </a:spcAft>
              <a:defRPr sz="4000" b="0" spc="-50" baseline="0">
                <a:latin typeface="+mj-lt"/>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FA9DB721-FE7A-8DE5-B433-99C88BFAE50D}"/>
              </a:ext>
            </a:extLst>
          </p:cNvPr>
          <p:cNvSpPr>
            <a:spLocks noGrp="1"/>
          </p:cNvSpPr>
          <p:nvPr>
            <p:ph idx="10"/>
          </p:nvPr>
        </p:nvSpPr>
        <p:spPr>
          <a:xfrm>
            <a:off x="353829" y="4983333"/>
            <a:ext cx="4702359" cy="1014843"/>
          </a:xfrm>
        </p:spPr>
        <p:txBody>
          <a:bodyPr/>
          <a:lstStyle>
            <a:lvl1pPr>
              <a:lnSpc>
                <a:spcPct val="100000"/>
              </a:lnSpc>
              <a:spcBef>
                <a:spcPts val="0"/>
              </a:spcBef>
              <a:spcAft>
                <a:spcPts val="0"/>
              </a:spcAft>
              <a:defRPr sz="1600"/>
            </a:lvl1pPr>
            <a:lvl2pPr>
              <a:lnSpc>
                <a:spcPct val="100000"/>
              </a:lnSpc>
              <a:spcBef>
                <a:spcPts val="0"/>
              </a:spcBef>
              <a:spcAft>
                <a:spcPts val="0"/>
              </a:spcAft>
              <a:defRPr sz="1600">
                <a:latin typeface="+mj-lt"/>
              </a:defRPr>
            </a:lvl2pPr>
            <a:lvl3pPr marL="0" indent="0">
              <a:buNone/>
              <a:defRPr/>
            </a:lvl3pPr>
          </a:lstStyle>
          <a:p>
            <a:pPr lvl="0"/>
            <a:r>
              <a:rPr lang="en-US"/>
              <a:t>Click to edit Master text styles</a:t>
            </a:r>
          </a:p>
          <a:p>
            <a:pPr lvl="1"/>
            <a:r>
              <a:rPr lang="en-US"/>
              <a:t>Second level</a:t>
            </a:r>
          </a:p>
        </p:txBody>
      </p:sp>
      <p:sp>
        <p:nvSpPr>
          <p:cNvPr id="7" name="Footer Placeholder 4">
            <a:extLst>
              <a:ext uri="{FF2B5EF4-FFF2-40B4-BE49-F238E27FC236}">
                <a16:creationId xmlns:a16="http://schemas.microsoft.com/office/drawing/2014/main" id="{D2B9EA5E-E423-D219-6037-CCB61AE3B50F}"/>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8" name="Slide Number Placeholder 13">
            <a:extLst>
              <a:ext uri="{FF2B5EF4-FFF2-40B4-BE49-F238E27FC236}">
                <a16:creationId xmlns:a16="http://schemas.microsoft.com/office/drawing/2014/main" id="{C901CE32-26BB-268E-2590-66DB5ADDFD98}"/>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650494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with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A1D7-A824-48A0-3E0C-4A7C86CA63AB}"/>
              </a:ext>
            </a:extLst>
          </p:cNvPr>
          <p:cNvSpPr>
            <a:spLocks noGrp="1"/>
          </p:cNvSpPr>
          <p:nvPr>
            <p:ph type="title" hasCustomPrompt="1"/>
          </p:nvPr>
        </p:nvSpPr>
        <p:spPr>
          <a:xfrm>
            <a:off x="396516" y="-300748"/>
            <a:ext cx="5647097" cy="249299"/>
          </a:xfrm>
        </p:spPr>
        <p:txBody>
          <a:bodyPr wrap="square">
            <a:spAutoFit/>
          </a:bodyPr>
          <a:lstStyle>
            <a:lvl1pPr>
              <a:defRPr sz="1800" b="0"/>
            </a:lvl1pPr>
          </a:lstStyle>
          <a:p>
            <a:r>
              <a:rPr lang="en-US"/>
              <a:t>Title for accessibility</a:t>
            </a:r>
          </a:p>
        </p:txBody>
      </p:sp>
      <p:sp>
        <p:nvSpPr>
          <p:cNvPr id="25" name="TextBox 24">
            <a:extLst>
              <a:ext uri="{FF2B5EF4-FFF2-40B4-BE49-F238E27FC236}">
                <a16:creationId xmlns:a16="http://schemas.microsoft.com/office/drawing/2014/main" id="{554BAF2E-BAB1-C03F-41A7-B26DABB21BF6}"/>
              </a:ext>
              <a:ext uri="{C183D7F6-B498-43B3-948B-1728B52AA6E4}">
                <adec:decorative xmlns:adec="http://schemas.microsoft.com/office/drawing/2017/decorative" val="1"/>
              </a:ext>
            </a:extLst>
          </p:cNvPr>
          <p:cNvSpPr txBox="1"/>
          <p:nvPr userDrawn="1"/>
        </p:nvSpPr>
        <p:spPr>
          <a:xfrm>
            <a:off x="272991" y="2732672"/>
            <a:ext cx="941937" cy="622957"/>
          </a:xfrm>
          <a:prstGeom prst="rect">
            <a:avLst/>
          </a:prstGeom>
          <a:noFill/>
        </p:spPr>
        <p:txBody>
          <a:bodyPr wrap="square" lIns="0" tIns="0" rIns="0" bIns="0" rtlCol="0" anchor="t">
            <a:noAutofit/>
          </a:bodyPr>
          <a:lstStyle/>
          <a:p>
            <a:pPr marL="12700" marR="5080" lvl="0" indent="0" defTabSz="914400" eaLnBrk="1" fontAlgn="auto" latinLnBrk="0" hangingPunct="1">
              <a:lnSpc>
                <a:spcPct val="80000"/>
              </a:lnSpc>
              <a:spcAft>
                <a:spcPts val="0"/>
              </a:spcAft>
              <a:buClrTx/>
              <a:buSzTx/>
              <a:buFontTx/>
              <a:buNone/>
              <a:tabLst/>
              <a:defRPr/>
            </a:pPr>
            <a:r>
              <a:rPr kumimoji="0" lang="en-US" sz="13800" b="1" u="none" strike="noStrike" kern="0" cap="none" spc="-105" normalizeH="0" baseline="0" noProof="0">
                <a:ln>
                  <a:noFill/>
                </a:ln>
                <a:solidFill>
                  <a:schemeClr val="accent1"/>
                </a:solidFill>
                <a:effectLst/>
                <a:uLnTx/>
                <a:uFillTx/>
                <a:cs typeface="Arial" panose="020B0604020202020204" pitchFamily="34" charset="0"/>
              </a:rPr>
              <a:t>“</a:t>
            </a:r>
            <a:endParaRPr lang="en-US" sz="6000" b="1">
              <a:solidFill>
                <a:schemeClr val="accent1"/>
              </a:solidFill>
              <a:cs typeface="Arial" panose="020B0604020202020204" pitchFamily="34" charset="0"/>
            </a:endParaRPr>
          </a:p>
        </p:txBody>
      </p:sp>
      <p:sp>
        <p:nvSpPr>
          <p:cNvPr id="3" name="Content Placeholder 2">
            <a:extLst>
              <a:ext uri="{FF2B5EF4-FFF2-40B4-BE49-F238E27FC236}">
                <a16:creationId xmlns:a16="http://schemas.microsoft.com/office/drawing/2014/main" id="{226E3B15-3502-F478-0302-DCABA0B41AD0}"/>
              </a:ext>
            </a:extLst>
          </p:cNvPr>
          <p:cNvSpPr>
            <a:spLocks noGrp="1"/>
          </p:cNvSpPr>
          <p:nvPr>
            <p:ph idx="1"/>
          </p:nvPr>
        </p:nvSpPr>
        <p:spPr>
          <a:xfrm>
            <a:off x="396516" y="3485571"/>
            <a:ext cx="5498502" cy="2503272"/>
          </a:xfrm>
        </p:spPr>
        <p:txBody>
          <a:bodyPr/>
          <a:lstStyle>
            <a:lvl1pPr>
              <a:lnSpc>
                <a:spcPct val="100000"/>
              </a:lnSpc>
              <a:spcBef>
                <a:spcPts val="900"/>
              </a:spcBef>
              <a:spcAft>
                <a:spcPts val="0"/>
              </a:spcAft>
              <a:defRPr sz="3200" b="0" spc="-50" baseline="0">
                <a:latin typeface="+mj-lt"/>
              </a:defRPr>
            </a:lvl1pPr>
          </a:lstStyle>
          <a:p>
            <a:pPr lvl="0"/>
            <a:r>
              <a:rPr lang="en-US"/>
              <a:t>Click to edit Master text styles</a:t>
            </a:r>
          </a:p>
        </p:txBody>
      </p:sp>
      <p:sp>
        <p:nvSpPr>
          <p:cNvPr id="9" name="Picture Placeholder 14">
            <a:extLst>
              <a:ext uri="{FF2B5EF4-FFF2-40B4-BE49-F238E27FC236}">
                <a16:creationId xmlns:a16="http://schemas.microsoft.com/office/drawing/2014/main" id="{60655EE7-5FC0-8DDF-88F0-21ECCBD7D31D}"/>
              </a:ext>
              <a:ext uri="{C183D7F6-B498-43B3-948B-1728B52AA6E4}">
                <adec:decorative xmlns:adec="http://schemas.microsoft.com/office/drawing/2017/decorative" val="1"/>
              </a:ext>
            </a:extLst>
          </p:cNvPr>
          <p:cNvSpPr>
            <a:spLocks noGrp="1"/>
          </p:cNvSpPr>
          <p:nvPr>
            <p:ph type="pic" sz="quarter" idx="11" hasCustomPrompt="1"/>
          </p:nvPr>
        </p:nvSpPr>
        <p:spPr>
          <a:xfrm>
            <a:off x="6150276" y="393871"/>
            <a:ext cx="5660724" cy="4544842"/>
          </a:xfrm>
          <a:custGeom>
            <a:avLst/>
            <a:gdLst>
              <a:gd name="connsiteX0" fmla="*/ 0 w 5660724"/>
              <a:gd name="connsiteY0" fmla="*/ 0 h 4544842"/>
              <a:gd name="connsiteX1" fmla="*/ 5660724 w 5660724"/>
              <a:gd name="connsiteY1" fmla="*/ 0 h 4544842"/>
              <a:gd name="connsiteX2" fmla="*/ 5660724 w 5660724"/>
              <a:gd name="connsiteY2" fmla="*/ 4544842 h 4544842"/>
              <a:gd name="connsiteX3" fmla="*/ 0 w 5660724"/>
              <a:gd name="connsiteY3" fmla="*/ 4544842 h 4544842"/>
              <a:gd name="connsiteX4" fmla="*/ 0 w 5660724"/>
              <a:gd name="connsiteY4" fmla="*/ 0 h 4544842"/>
              <a:gd name="connsiteX0" fmla="*/ 0 w 5660724"/>
              <a:gd name="connsiteY0" fmla="*/ 0 h 4544842"/>
              <a:gd name="connsiteX1" fmla="*/ 5660724 w 5660724"/>
              <a:gd name="connsiteY1" fmla="*/ 0 h 4544842"/>
              <a:gd name="connsiteX2" fmla="*/ 5660724 w 5660724"/>
              <a:gd name="connsiteY2" fmla="*/ 4544842 h 4544842"/>
              <a:gd name="connsiteX3" fmla="*/ 2056464 w 5660724"/>
              <a:gd name="connsiteY3" fmla="*/ 4536269 h 4544842"/>
              <a:gd name="connsiteX4" fmla="*/ 0 w 5660724"/>
              <a:gd name="connsiteY4" fmla="*/ 4544842 h 4544842"/>
              <a:gd name="connsiteX5" fmla="*/ 0 w 5660724"/>
              <a:gd name="connsiteY5" fmla="*/ 0 h 4544842"/>
              <a:gd name="connsiteX0" fmla="*/ 0 w 5660724"/>
              <a:gd name="connsiteY0" fmla="*/ 0 h 4544842"/>
              <a:gd name="connsiteX1" fmla="*/ 5660724 w 5660724"/>
              <a:gd name="connsiteY1" fmla="*/ 0 h 4544842"/>
              <a:gd name="connsiteX2" fmla="*/ 5660724 w 5660724"/>
              <a:gd name="connsiteY2" fmla="*/ 4544842 h 4544842"/>
              <a:gd name="connsiteX3" fmla="*/ 2643204 w 5660724"/>
              <a:gd name="connsiteY3" fmla="*/ 4521029 h 4544842"/>
              <a:gd name="connsiteX4" fmla="*/ 2056464 w 5660724"/>
              <a:gd name="connsiteY4" fmla="*/ 4536269 h 4544842"/>
              <a:gd name="connsiteX5" fmla="*/ 0 w 5660724"/>
              <a:gd name="connsiteY5" fmla="*/ 4544842 h 4544842"/>
              <a:gd name="connsiteX6" fmla="*/ 0 w 5660724"/>
              <a:gd name="connsiteY6" fmla="*/ 0 h 4544842"/>
              <a:gd name="connsiteX0" fmla="*/ 0 w 5660724"/>
              <a:gd name="connsiteY0" fmla="*/ 0 h 4544842"/>
              <a:gd name="connsiteX1" fmla="*/ 5660724 w 5660724"/>
              <a:gd name="connsiteY1" fmla="*/ 0 h 4544842"/>
              <a:gd name="connsiteX2" fmla="*/ 5660724 w 5660724"/>
              <a:gd name="connsiteY2" fmla="*/ 4544842 h 4544842"/>
              <a:gd name="connsiteX3" fmla="*/ 2231724 w 5660724"/>
              <a:gd name="connsiteY3" fmla="*/ 4071449 h 4544842"/>
              <a:gd name="connsiteX4" fmla="*/ 2056464 w 5660724"/>
              <a:gd name="connsiteY4" fmla="*/ 4536269 h 4544842"/>
              <a:gd name="connsiteX5" fmla="*/ 0 w 5660724"/>
              <a:gd name="connsiteY5" fmla="*/ 4544842 h 4544842"/>
              <a:gd name="connsiteX6" fmla="*/ 0 w 5660724"/>
              <a:gd name="connsiteY6" fmla="*/ 0 h 4544842"/>
              <a:gd name="connsiteX0" fmla="*/ 0 w 5660724"/>
              <a:gd name="connsiteY0" fmla="*/ 0 h 4544842"/>
              <a:gd name="connsiteX1" fmla="*/ 5660724 w 5660724"/>
              <a:gd name="connsiteY1" fmla="*/ 0 h 4544842"/>
              <a:gd name="connsiteX2" fmla="*/ 5660724 w 5660724"/>
              <a:gd name="connsiteY2" fmla="*/ 4544842 h 4544842"/>
              <a:gd name="connsiteX3" fmla="*/ 2925144 w 5660724"/>
              <a:gd name="connsiteY3" fmla="*/ 3781889 h 4544842"/>
              <a:gd name="connsiteX4" fmla="*/ 2056464 w 5660724"/>
              <a:gd name="connsiteY4" fmla="*/ 4536269 h 4544842"/>
              <a:gd name="connsiteX5" fmla="*/ 0 w 5660724"/>
              <a:gd name="connsiteY5" fmla="*/ 4544842 h 4544842"/>
              <a:gd name="connsiteX6" fmla="*/ 0 w 5660724"/>
              <a:gd name="connsiteY6" fmla="*/ 0 h 4544842"/>
              <a:gd name="connsiteX0" fmla="*/ 0 w 5660724"/>
              <a:gd name="connsiteY0" fmla="*/ 0 h 4544842"/>
              <a:gd name="connsiteX1" fmla="*/ 5660724 w 5660724"/>
              <a:gd name="connsiteY1" fmla="*/ 0 h 4544842"/>
              <a:gd name="connsiteX2" fmla="*/ 5660724 w 5660724"/>
              <a:gd name="connsiteY2" fmla="*/ 4544842 h 4544842"/>
              <a:gd name="connsiteX3" fmla="*/ 2909904 w 5660724"/>
              <a:gd name="connsiteY3" fmla="*/ 4109549 h 4544842"/>
              <a:gd name="connsiteX4" fmla="*/ 2056464 w 5660724"/>
              <a:gd name="connsiteY4" fmla="*/ 4536269 h 4544842"/>
              <a:gd name="connsiteX5" fmla="*/ 0 w 5660724"/>
              <a:gd name="connsiteY5" fmla="*/ 4544842 h 4544842"/>
              <a:gd name="connsiteX6" fmla="*/ 0 w 5660724"/>
              <a:gd name="connsiteY6" fmla="*/ 0 h 4544842"/>
              <a:gd name="connsiteX0" fmla="*/ 0 w 5660724"/>
              <a:gd name="connsiteY0" fmla="*/ 0 h 4544842"/>
              <a:gd name="connsiteX1" fmla="*/ 5660724 w 5660724"/>
              <a:gd name="connsiteY1" fmla="*/ 0 h 4544842"/>
              <a:gd name="connsiteX2" fmla="*/ 5660724 w 5660724"/>
              <a:gd name="connsiteY2" fmla="*/ 4544842 h 4544842"/>
              <a:gd name="connsiteX3" fmla="*/ 2909904 w 5660724"/>
              <a:gd name="connsiteY3" fmla="*/ 4109549 h 4544842"/>
              <a:gd name="connsiteX4" fmla="*/ 2612724 w 5660724"/>
              <a:gd name="connsiteY4" fmla="*/ 4528649 h 4544842"/>
              <a:gd name="connsiteX5" fmla="*/ 0 w 5660724"/>
              <a:gd name="connsiteY5" fmla="*/ 4544842 h 4544842"/>
              <a:gd name="connsiteX6" fmla="*/ 0 w 5660724"/>
              <a:gd name="connsiteY6" fmla="*/ 0 h 4544842"/>
              <a:gd name="connsiteX0" fmla="*/ 0 w 5660724"/>
              <a:gd name="connsiteY0" fmla="*/ 0 h 4544842"/>
              <a:gd name="connsiteX1" fmla="*/ 5660724 w 5660724"/>
              <a:gd name="connsiteY1" fmla="*/ 0 h 4544842"/>
              <a:gd name="connsiteX2" fmla="*/ 5660724 w 5660724"/>
              <a:gd name="connsiteY2" fmla="*/ 4544842 h 4544842"/>
              <a:gd name="connsiteX3" fmla="*/ 2909904 w 5660724"/>
              <a:gd name="connsiteY3" fmla="*/ 4109549 h 4544842"/>
              <a:gd name="connsiteX4" fmla="*/ 2534143 w 5660724"/>
              <a:gd name="connsiteY4" fmla="*/ 4442924 h 4544842"/>
              <a:gd name="connsiteX5" fmla="*/ 0 w 5660724"/>
              <a:gd name="connsiteY5" fmla="*/ 4544842 h 4544842"/>
              <a:gd name="connsiteX6" fmla="*/ 0 w 5660724"/>
              <a:gd name="connsiteY6" fmla="*/ 0 h 4544842"/>
              <a:gd name="connsiteX0" fmla="*/ 0 w 5660724"/>
              <a:gd name="connsiteY0" fmla="*/ 0 h 4544842"/>
              <a:gd name="connsiteX1" fmla="*/ 5660724 w 5660724"/>
              <a:gd name="connsiteY1" fmla="*/ 0 h 4544842"/>
              <a:gd name="connsiteX2" fmla="*/ 5660724 w 5660724"/>
              <a:gd name="connsiteY2" fmla="*/ 4544842 h 4544842"/>
              <a:gd name="connsiteX3" fmla="*/ 2909904 w 5660724"/>
              <a:gd name="connsiteY3" fmla="*/ 4109549 h 4544842"/>
              <a:gd name="connsiteX4" fmla="*/ 2593674 w 5660724"/>
              <a:gd name="connsiteY4" fmla="*/ 4535793 h 4544842"/>
              <a:gd name="connsiteX5" fmla="*/ 0 w 5660724"/>
              <a:gd name="connsiteY5" fmla="*/ 4544842 h 4544842"/>
              <a:gd name="connsiteX6" fmla="*/ 0 w 5660724"/>
              <a:gd name="connsiteY6" fmla="*/ 0 h 4544842"/>
              <a:gd name="connsiteX0" fmla="*/ 0 w 5660724"/>
              <a:gd name="connsiteY0" fmla="*/ 0 h 4544842"/>
              <a:gd name="connsiteX1" fmla="*/ 5660724 w 5660724"/>
              <a:gd name="connsiteY1" fmla="*/ 0 h 4544842"/>
              <a:gd name="connsiteX2" fmla="*/ 5660724 w 5660724"/>
              <a:gd name="connsiteY2" fmla="*/ 4544842 h 4544842"/>
              <a:gd name="connsiteX3" fmla="*/ 2771791 w 5660724"/>
              <a:gd name="connsiteY3" fmla="*/ 3971436 h 4544842"/>
              <a:gd name="connsiteX4" fmla="*/ 2593674 w 5660724"/>
              <a:gd name="connsiteY4" fmla="*/ 4535793 h 4544842"/>
              <a:gd name="connsiteX5" fmla="*/ 0 w 5660724"/>
              <a:gd name="connsiteY5" fmla="*/ 4544842 h 4544842"/>
              <a:gd name="connsiteX6" fmla="*/ 0 w 5660724"/>
              <a:gd name="connsiteY6" fmla="*/ 0 h 4544842"/>
              <a:gd name="connsiteX0" fmla="*/ 0 w 5660724"/>
              <a:gd name="connsiteY0" fmla="*/ 0 h 4544842"/>
              <a:gd name="connsiteX1" fmla="*/ 5660724 w 5660724"/>
              <a:gd name="connsiteY1" fmla="*/ 0 h 4544842"/>
              <a:gd name="connsiteX2" fmla="*/ 5660724 w 5660724"/>
              <a:gd name="connsiteY2" fmla="*/ 4544842 h 4544842"/>
              <a:gd name="connsiteX3" fmla="*/ 2874185 w 5660724"/>
              <a:gd name="connsiteY3" fmla="*/ 4114311 h 4544842"/>
              <a:gd name="connsiteX4" fmla="*/ 2593674 w 5660724"/>
              <a:gd name="connsiteY4" fmla="*/ 4535793 h 4544842"/>
              <a:gd name="connsiteX5" fmla="*/ 0 w 5660724"/>
              <a:gd name="connsiteY5" fmla="*/ 4544842 h 4544842"/>
              <a:gd name="connsiteX6" fmla="*/ 0 w 5660724"/>
              <a:gd name="connsiteY6" fmla="*/ 0 h 4544842"/>
              <a:gd name="connsiteX0" fmla="*/ 0 w 5660724"/>
              <a:gd name="connsiteY0" fmla="*/ 0 h 4544842"/>
              <a:gd name="connsiteX1" fmla="*/ 5660724 w 5660724"/>
              <a:gd name="connsiteY1" fmla="*/ 0 h 4544842"/>
              <a:gd name="connsiteX2" fmla="*/ 5660724 w 5660724"/>
              <a:gd name="connsiteY2" fmla="*/ 4113836 h 4544842"/>
              <a:gd name="connsiteX3" fmla="*/ 2874185 w 5660724"/>
              <a:gd name="connsiteY3" fmla="*/ 4114311 h 4544842"/>
              <a:gd name="connsiteX4" fmla="*/ 2593674 w 5660724"/>
              <a:gd name="connsiteY4" fmla="*/ 4535793 h 4544842"/>
              <a:gd name="connsiteX5" fmla="*/ 0 w 5660724"/>
              <a:gd name="connsiteY5" fmla="*/ 4544842 h 4544842"/>
              <a:gd name="connsiteX6" fmla="*/ 0 w 5660724"/>
              <a:gd name="connsiteY6" fmla="*/ 0 h 4544842"/>
              <a:gd name="connsiteX0" fmla="*/ 0 w 5672631"/>
              <a:gd name="connsiteY0" fmla="*/ 0 h 4544842"/>
              <a:gd name="connsiteX1" fmla="*/ 5660724 w 5672631"/>
              <a:gd name="connsiteY1" fmla="*/ 0 h 4544842"/>
              <a:gd name="connsiteX2" fmla="*/ 5672631 w 5672631"/>
              <a:gd name="connsiteY2" fmla="*/ 4054305 h 4544842"/>
              <a:gd name="connsiteX3" fmla="*/ 2874185 w 5672631"/>
              <a:gd name="connsiteY3" fmla="*/ 4114311 h 4544842"/>
              <a:gd name="connsiteX4" fmla="*/ 2593674 w 5672631"/>
              <a:gd name="connsiteY4" fmla="*/ 4535793 h 4544842"/>
              <a:gd name="connsiteX5" fmla="*/ 0 w 5672631"/>
              <a:gd name="connsiteY5" fmla="*/ 4544842 h 4544842"/>
              <a:gd name="connsiteX6" fmla="*/ 0 w 5672631"/>
              <a:gd name="connsiteY6" fmla="*/ 0 h 4544842"/>
              <a:gd name="connsiteX0" fmla="*/ 0 w 5660724"/>
              <a:gd name="connsiteY0" fmla="*/ 0 h 4544842"/>
              <a:gd name="connsiteX1" fmla="*/ 5660724 w 5660724"/>
              <a:gd name="connsiteY1" fmla="*/ 0 h 4544842"/>
              <a:gd name="connsiteX2" fmla="*/ 5655963 w 5660724"/>
              <a:gd name="connsiteY2" fmla="*/ 4120980 h 4544842"/>
              <a:gd name="connsiteX3" fmla="*/ 2874185 w 5660724"/>
              <a:gd name="connsiteY3" fmla="*/ 4114311 h 4544842"/>
              <a:gd name="connsiteX4" fmla="*/ 2593674 w 5660724"/>
              <a:gd name="connsiteY4" fmla="*/ 4535793 h 4544842"/>
              <a:gd name="connsiteX5" fmla="*/ 0 w 5660724"/>
              <a:gd name="connsiteY5" fmla="*/ 4544842 h 4544842"/>
              <a:gd name="connsiteX6" fmla="*/ 0 w 5660724"/>
              <a:gd name="connsiteY6" fmla="*/ 0 h 4544842"/>
              <a:gd name="connsiteX0" fmla="*/ 0 w 5660724"/>
              <a:gd name="connsiteY0" fmla="*/ 0 h 4544842"/>
              <a:gd name="connsiteX1" fmla="*/ 5660724 w 5660724"/>
              <a:gd name="connsiteY1" fmla="*/ 0 h 4544842"/>
              <a:gd name="connsiteX2" fmla="*/ 5655963 w 5660724"/>
              <a:gd name="connsiteY2" fmla="*/ 4120980 h 4544842"/>
              <a:gd name="connsiteX3" fmla="*/ 2874185 w 5660724"/>
              <a:gd name="connsiteY3" fmla="*/ 4121455 h 4544842"/>
              <a:gd name="connsiteX4" fmla="*/ 2593674 w 5660724"/>
              <a:gd name="connsiteY4" fmla="*/ 4535793 h 4544842"/>
              <a:gd name="connsiteX5" fmla="*/ 0 w 5660724"/>
              <a:gd name="connsiteY5" fmla="*/ 4544842 h 4544842"/>
              <a:gd name="connsiteX6" fmla="*/ 0 w 5660724"/>
              <a:gd name="connsiteY6" fmla="*/ 0 h 454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0724" h="4544842">
                <a:moveTo>
                  <a:pt x="0" y="0"/>
                </a:moveTo>
                <a:lnTo>
                  <a:pt x="5660724" y="0"/>
                </a:lnTo>
                <a:lnTo>
                  <a:pt x="5655963" y="4120980"/>
                </a:lnTo>
                <a:lnTo>
                  <a:pt x="2874185" y="4121455"/>
                </a:lnTo>
                <a:lnTo>
                  <a:pt x="2593674" y="4535793"/>
                </a:lnTo>
                <a:lnTo>
                  <a:pt x="0" y="4544842"/>
                </a:lnTo>
                <a:lnTo>
                  <a:pt x="0" y="0"/>
                </a:lnTo>
                <a:close/>
              </a:path>
            </a:pathLst>
          </a:custGeom>
          <a:solidFill>
            <a:schemeClr val="bg2"/>
          </a:solidFill>
        </p:spPr>
        <p:txBody>
          <a:bodyPr tIns="1280160"/>
          <a:lstStyle>
            <a:lvl1pPr algn="ctr">
              <a:defRPr b="0" i="0"/>
            </a:lvl1pPr>
          </a:lstStyle>
          <a:p>
            <a:r>
              <a:rPr lang="en-US"/>
              <a:t>Click icon to add picture—do</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not</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scale</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or</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stretch</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this</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photo</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placeholder</a:t>
            </a:r>
          </a:p>
        </p:txBody>
      </p:sp>
      <p:sp>
        <p:nvSpPr>
          <p:cNvPr id="6" name="Content Placeholder 2">
            <a:extLst>
              <a:ext uri="{FF2B5EF4-FFF2-40B4-BE49-F238E27FC236}">
                <a16:creationId xmlns:a16="http://schemas.microsoft.com/office/drawing/2014/main" id="{FA9DB721-FE7A-8DE5-B433-99C88BFAE50D}"/>
              </a:ext>
            </a:extLst>
          </p:cNvPr>
          <p:cNvSpPr>
            <a:spLocks noGrp="1"/>
          </p:cNvSpPr>
          <p:nvPr>
            <p:ph idx="10"/>
          </p:nvPr>
        </p:nvSpPr>
        <p:spPr>
          <a:xfrm>
            <a:off x="6150276" y="4987818"/>
            <a:ext cx="5660724" cy="730266"/>
          </a:xfrm>
        </p:spPr>
        <p:txBody>
          <a:bodyPr/>
          <a:lstStyle>
            <a:lvl1pPr>
              <a:lnSpc>
                <a:spcPct val="100000"/>
              </a:lnSpc>
              <a:spcBef>
                <a:spcPts val="100"/>
              </a:spcBef>
              <a:spcAft>
                <a:spcPts val="0"/>
              </a:spcAft>
              <a:defRPr sz="1600"/>
            </a:lvl1pPr>
            <a:lvl2pPr>
              <a:lnSpc>
                <a:spcPct val="100000"/>
              </a:lnSpc>
              <a:spcBef>
                <a:spcPts val="100"/>
              </a:spcBef>
              <a:spcAft>
                <a:spcPts val="0"/>
              </a:spcAft>
              <a:defRPr sz="1600">
                <a:latin typeface="+mj-lt"/>
              </a:defRPr>
            </a:lvl2pPr>
            <a:lvl3pPr marL="0" indent="0">
              <a:buNone/>
              <a:defRPr/>
            </a:lvl3pPr>
          </a:lstStyle>
          <a:p>
            <a:pPr lvl="0"/>
            <a:r>
              <a:rPr lang="en-US"/>
              <a:t>Click to edit Master text styles</a:t>
            </a:r>
          </a:p>
          <a:p>
            <a:pPr lvl="1"/>
            <a:r>
              <a:rPr lang="en-US"/>
              <a:t>Second level</a:t>
            </a:r>
          </a:p>
        </p:txBody>
      </p:sp>
      <p:sp>
        <p:nvSpPr>
          <p:cNvPr id="7" name="Footer Placeholder 4">
            <a:extLst>
              <a:ext uri="{FF2B5EF4-FFF2-40B4-BE49-F238E27FC236}">
                <a16:creationId xmlns:a16="http://schemas.microsoft.com/office/drawing/2014/main" id="{AE32291E-24B4-2FB8-4B35-A439686DB956}"/>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8" name="Slide Number Placeholder 13">
            <a:extLst>
              <a:ext uri="{FF2B5EF4-FFF2-40B4-BE49-F238E27FC236}">
                <a16:creationId xmlns:a16="http://schemas.microsoft.com/office/drawing/2014/main" id="{61A378F0-4CD0-C4E0-D2F7-5959B577E15B}"/>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9004906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with Image Gra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A1D7-A824-48A0-3E0C-4A7C86CA63AB}"/>
              </a:ext>
            </a:extLst>
          </p:cNvPr>
          <p:cNvSpPr>
            <a:spLocks noGrp="1"/>
          </p:cNvSpPr>
          <p:nvPr>
            <p:ph type="title" hasCustomPrompt="1"/>
          </p:nvPr>
        </p:nvSpPr>
        <p:spPr>
          <a:xfrm>
            <a:off x="396516" y="-300748"/>
            <a:ext cx="5647097" cy="249299"/>
          </a:xfrm>
        </p:spPr>
        <p:txBody>
          <a:bodyPr wrap="square">
            <a:spAutoFit/>
          </a:bodyPr>
          <a:lstStyle>
            <a:lvl1pPr>
              <a:defRPr sz="1800" b="0"/>
            </a:lvl1pPr>
          </a:lstStyle>
          <a:p>
            <a:r>
              <a:rPr lang="en-US"/>
              <a:t>Title for accessibility</a:t>
            </a:r>
          </a:p>
        </p:txBody>
      </p:sp>
      <p:sp>
        <p:nvSpPr>
          <p:cNvPr id="25" name="TextBox 24">
            <a:extLst>
              <a:ext uri="{FF2B5EF4-FFF2-40B4-BE49-F238E27FC236}">
                <a16:creationId xmlns:a16="http://schemas.microsoft.com/office/drawing/2014/main" id="{554BAF2E-BAB1-C03F-41A7-B26DABB21BF6}"/>
              </a:ext>
              <a:ext uri="{C183D7F6-B498-43B3-948B-1728B52AA6E4}">
                <adec:decorative xmlns:adec="http://schemas.microsoft.com/office/drawing/2017/decorative" val="1"/>
              </a:ext>
            </a:extLst>
          </p:cNvPr>
          <p:cNvSpPr txBox="1"/>
          <p:nvPr userDrawn="1"/>
        </p:nvSpPr>
        <p:spPr>
          <a:xfrm>
            <a:off x="272991" y="2732672"/>
            <a:ext cx="941937" cy="622957"/>
          </a:xfrm>
          <a:prstGeom prst="rect">
            <a:avLst/>
          </a:prstGeom>
          <a:noFill/>
        </p:spPr>
        <p:txBody>
          <a:bodyPr wrap="square" lIns="0" tIns="0" rIns="0" bIns="0" rtlCol="0" anchor="t">
            <a:noAutofit/>
          </a:bodyPr>
          <a:lstStyle/>
          <a:p>
            <a:pPr marL="12700" marR="5080" lvl="0" indent="0" defTabSz="914400" eaLnBrk="1" fontAlgn="auto" latinLnBrk="0" hangingPunct="1">
              <a:lnSpc>
                <a:spcPct val="80000"/>
              </a:lnSpc>
              <a:spcAft>
                <a:spcPts val="0"/>
              </a:spcAft>
              <a:buClrTx/>
              <a:buSzTx/>
              <a:buFontTx/>
              <a:buNone/>
              <a:tabLst/>
              <a:defRPr/>
            </a:pPr>
            <a:r>
              <a:rPr kumimoji="0" lang="en-US" sz="13800" b="1" u="none" strike="noStrike" kern="0" cap="none" spc="-105" normalizeH="0" baseline="0" noProof="0">
                <a:ln>
                  <a:noFill/>
                </a:ln>
                <a:solidFill>
                  <a:schemeClr val="accent1"/>
                </a:solidFill>
                <a:effectLst/>
                <a:uLnTx/>
                <a:uFillTx/>
                <a:cs typeface="Arial" panose="020B0604020202020204" pitchFamily="34" charset="0"/>
              </a:rPr>
              <a:t>“</a:t>
            </a:r>
            <a:endParaRPr lang="en-US" sz="6000" b="1">
              <a:solidFill>
                <a:schemeClr val="accent1"/>
              </a:solidFill>
              <a:cs typeface="Arial" panose="020B0604020202020204" pitchFamily="34" charset="0"/>
            </a:endParaRPr>
          </a:p>
        </p:txBody>
      </p:sp>
      <p:sp>
        <p:nvSpPr>
          <p:cNvPr id="3" name="Content Placeholder 2">
            <a:extLst>
              <a:ext uri="{FF2B5EF4-FFF2-40B4-BE49-F238E27FC236}">
                <a16:creationId xmlns:a16="http://schemas.microsoft.com/office/drawing/2014/main" id="{226E3B15-3502-F478-0302-DCABA0B41AD0}"/>
              </a:ext>
            </a:extLst>
          </p:cNvPr>
          <p:cNvSpPr>
            <a:spLocks noGrp="1"/>
          </p:cNvSpPr>
          <p:nvPr>
            <p:ph idx="1"/>
          </p:nvPr>
        </p:nvSpPr>
        <p:spPr>
          <a:xfrm>
            <a:off x="396516" y="3485571"/>
            <a:ext cx="5498502" cy="2503272"/>
          </a:xfrm>
        </p:spPr>
        <p:txBody>
          <a:bodyPr/>
          <a:lstStyle>
            <a:lvl1pPr>
              <a:lnSpc>
                <a:spcPct val="100000"/>
              </a:lnSpc>
              <a:spcBef>
                <a:spcPts val="900"/>
              </a:spcBef>
              <a:spcAft>
                <a:spcPts val="0"/>
              </a:spcAft>
              <a:defRPr sz="3200" b="0" spc="-50" baseline="0">
                <a:latin typeface="+mj-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2AE626E5-51F6-0BEB-2AFE-FE78E1409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ph type="pic" sz="quarter" idx="11" hasCustomPrompt="1"/>
          </p:nvPr>
        </p:nvSpPr>
        <p:spPr>
          <a:xfrm>
            <a:off x="6163970" y="400050"/>
            <a:ext cx="5637503" cy="4521510"/>
          </a:xfrm>
          <a:custGeom>
            <a:avLst/>
            <a:gdLst>
              <a:gd name="connsiteX0" fmla="*/ 0 w 5637503"/>
              <a:gd name="connsiteY0" fmla="*/ 0 h 4521510"/>
              <a:gd name="connsiteX1" fmla="*/ 5637503 w 5637503"/>
              <a:gd name="connsiteY1" fmla="*/ 0 h 4521510"/>
              <a:gd name="connsiteX2" fmla="*/ 5636321 w 5637503"/>
              <a:gd name="connsiteY2" fmla="*/ 2101892 h 4521510"/>
              <a:gd name="connsiteX3" fmla="*/ 5635136 w 5637503"/>
              <a:gd name="connsiteY3" fmla="*/ 4208474 h 4521510"/>
              <a:gd name="connsiteX4" fmla="*/ 2786509 w 5637503"/>
              <a:gd name="connsiteY4" fmla="*/ 4206576 h 4521510"/>
              <a:gd name="connsiteX5" fmla="*/ 2583036 w 5637503"/>
              <a:gd name="connsiteY5" fmla="*/ 4512498 h 4521510"/>
              <a:gd name="connsiteX6" fmla="*/ 0 w 5637503"/>
              <a:gd name="connsiteY6" fmla="*/ 4521510 h 452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7503" h="4521510">
                <a:moveTo>
                  <a:pt x="0" y="0"/>
                </a:moveTo>
                <a:lnTo>
                  <a:pt x="5637503" y="0"/>
                </a:lnTo>
                <a:lnTo>
                  <a:pt x="5636321" y="2101892"/>
                </a:lnTo>
                <a:cubicBezTo>
                  <a:pt x="5636518" y="2804481"/>
                  <a:pt x="5636716" y="3507070"/>
                  <a:pt x="5635136" y="4208474"/>
                </a:cubicBezTo>
                <a:lnTo>
                  <a:pt x="2786509" y="4206576"/>
                </a:lnTo>
                <a:lnTo>
                  <a:pt x="2583036" y="4512498"/>
                </a:lnTo>
                <a:lnTo>
                  <a:pt x="0" y="4521510"/>
                </a:lnTo>
                <a:close/>
              </a:path>
            </a:pathLst>
          </a:custGeom>
          <a:solidFill>
            <a:schemeClr val="bg2"/>
          </a:solidFill>
        </p:spPr>
        <p:txBody>
          <a:bodyPr wrap="square" tIns="1280160" bIns="2743200" anchor="t" anchorCtr="0">
            <a:noAutofit/>
          </a:bodyPr>
          <a:lstStyle>
            <a:lvl1pPr algn="ctr">
              <a:defRPr b="0" i="0"/>
            </a:lvl1pPr>
          </a:lstStyle>
          <a:p>
            <a:r>
              <a:rPr lang="en-US"/>
              <a:t>Click icon to add picture—do</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not</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scale</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or</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stretch</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this</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photo</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placeholder</a:t>
            </a:r>
          </a:p>
        </p:txBody>
      </p:sp>
      <p:sp>
        <p:nvSpPr>
          <p:cNvPr id="6" name="Content Placeholder 2">
            <a:extLst>
              <a:ext uri="{FF2B5EF4-FFF2-40B4-BE49-F238E27FC236}">
                <a16:creationId xmlns:a16="http://schemas.microsoft.com/office/drawing/2014/main" id="{FA9DB721-FE7A-8DE5-B433-99C88BFAE50D}"/>
              </a:ext>
            </a:extLst>
          </p:cNvPr>
          <p:cNvSpPr>
            <a:spLocks noGrp="1"/>
          </p:cNvSpPr>
          <p:nvPr>
            <p:ph idx="10"/>
          </p:nvPr>
        </p:nvSpPr>
        <p:spPr>
          <a:xfrm>
            <a:off x="6150276" y="4987818"/>
            <a:ext cx="5660724" cy="730266"/>
          </a:xfrm>
        </p:spPr>
        <p:txBody>
          <a:bodyPr/>
          <a:lstStyle>
            <a:lvl1pPr>
              <a:lnSpc>
                <a:spcPct val="100000"/>
              </a:lnSpc>
              <a:spcBef>
                <a:spcPts val="100"/>
              </a:spcBef>
              <a:spcAft>
                <a:spcPts val="0"/>
              </a:spcAft>
              <a:defRPr sz="1600"/>
            </a:lvl1pPr>
            <a:lvl2pPr>
              <a:lnSpc>
                <a:spcPct val="100000"/>
              </a:lnSpc>
              <a:spcBef>
                <a:spcPts val="100"/>
              </a:spcBef>
              <a:spcAft>
                <a:spcPts val="0"/>
              </a:spcAft>
              <a:defRPr sz="1600">
                <a:latin typeface="+mj-lt"/>
              </a:defRPr>
            </a:lvl2pPr>
            <a:lvl3pPr marL="0" indent="0">
              <a:buNone/>
              <a:defRPr/>
            </a:lvl3pPr>
          </a:lstStyle>
          <a:p>
            <a:pPr lvl="0"/>
            <a:r>
              <a:rPr lang="en-US"/>
              <a:t>Click to edit Master text styles</a:t>
            </a:r>
          </a:p>
          <a:p>
            <a:pPr lvl="1"/>
            <a:r>
              <a:rPr lang="en-US"/>
              <a:t>Second level</a:t>
            </a:r>
          </a:p>
        </p:txBody>
      </p:sp>
      <p:sp>
        <p:nvSpPr>
          <p:cNvPr id="7" name="Footer Placeholder 4">
            <a:extLst>
              <a:ext uri="{FF2B5EF4-FFF2-40B4-BE49-F238E27FC236}">
                <a16:creationId xmlns:a16="http://schemas.microsoft.com/office/drawing/2014/main" id="{0605F451-C7FA-B67A-7A4E-B4953B3BFEC1}"/>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8" name="Slide Number Placeholder 13">
            <a:extLst>
              <a:ext uri="{FF2B5EF4-FFF2-40B4-BE49-F238E27FC236}">
                <a16:creationId xmlns:a16="http://schemas.microsoft.com/office/drawing/2014/main" id="{07A1FB0A-E7CA-63CD-DB09-C9F16CA915E0}"/>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995957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6CE7D5-CF57-46EF-B807-FDD0502418D4}" type="datetimeFigureOut">
              <a:rPr lang="en-GB" smtClean="0"/>
              <a:t>19/08/2025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Over Image">
    <p:spTree>
      <p:nvGrpSpPr>
        <p:cNvPr id="1" name=""/>
        <p:cNvGrpSpPr/>
        <p:nvPr/>
      </p:nvGrpSpPr>
      <p:grpSpPr>
        <a:xfrm>
          <a:off x="0" y="0"/>
          <a:ext cx="0" cy="0"/>
          <a:chOff x="0" y="0"/>
          <a:chExt cx="0" cy="0"/>
        </a:xfrm>
      </p:grpSpPr>
      <p:sp>
        <p:nvSpPr>
          <p:cNvPr id="13" name="Picture Placeholder 14">
            <a:extLst>
              <a:ext uri="{FF2B5EF4-FFF2-40B4-BE49-F238E27FC236}">
                <a16:creationId xmlns:a16="http://schemas.microsoft.com/office/drawing/2014/main" id="{743AD5A7-567D-9EC7-BECB-71D2480F2498}"/>
              </a:ext>
              <a:ext uri="{C183D7F6-B498-43B3-948B-1728B52AA6E4}">
                <adec:decorative xmlns:adec="http://schemas.microsoft.com/office/drawing/2017/decorative" val="1"/>
              </a:ext>
            </a:extLst>
          </p:cNvPr>
          <p:cNvSpPr>
            <a:spLocks noGrp="1"/>
          </p:cNvSpPr>
          <p:nvPr>
            <p:ph type="pic" sz="quarter" idx="11"/>
          </p:nvPr>
        </p:nvSpPr>
        <p:spPr>
          <a:xfrm>
            <a:off x="0" y="-1"/>
            <a:ext cx="12192000" cy="6857999"/>
          </a:xfrm>
          <a:solidFill>
            <a:schemeClr val="bg2"/>
          </a:solidFill>
        </p:spPr>
        <p:txBody>
          <a:bodyPr tIns="1554480"/>
          <a:lstStyle>
            <a:lvl1pPr algn="ctr">
              <a:defRPr/>
            </a:lvl1pPr>
          </a:lstStyle>
          <a:p>
            <a:r>
              <a:rPr lang="en-US"/>
              <a:t>Click icon to add picture</a:t>
            </a:r>
          </a:p>
        </p:txBody>
      </p:sp>
      <p:sp>
        <p:nvSpPr>
          <p:cNvPr id="2" name="Title 1">
            <a:extLst>
              <a:ext uri="{FF2B5EF4-FFF2-40B4-BE49-F238E27FC236}">
                <a16:creationId xmlns:a16="http://schemas.microsoft.com/office/drawing/2014/main" id="{3D01A1D7-A824-48A0-3E0C-4A7C86CA63AB}"/>
              </a:ext>
            </a:extLst>
          </p:cNvPr>
          <p:cNvSpPr>
            <a:spLocks noGrp="1"/>
          </p:cNvSpPr>
          <p:nvPr>
            <p:ph type="title" hasCustomPrompt="1"/>
          </p:nvPr>
        </p:nvSpPr>
        <p:spPr>
          <a:xfrm>
            <a:off x="400050" y="-300748"/>
            <a:ext cx="5634788" cy="249299"/>
          </a:xfrm>
        </p:spPr>
        <p:txBody>
          <a:bodyPr wrap="square">
            <a:spAutoFit/>
          </a:bodyPr>
          <a:lstStyle>
            <a:lvl1pPr>
              <a:defRPr sz="1800" b="0"/>
            </a:lvl1pPr>
          </a:lstStyle>
          <a:p>
            <a:r>
              <a:rPr lang="en-US"/>
              <a:t>Title for accessibility</a:t>
            </a:r>
          </a:p>
        </p:txBody>
      </p:sp>
      <p:sp>
        <p:nvSpPr>
          <p:cNvPr id="9" name="Content Placeholder 8">
            <a:extLst>
              <a:ext uri="{FF2B5EF4-FFF2-40B4-BE49-F238E27FC236}">
                <a16:creationId xmlns:a16="http://schemas.microsoft.com/office/drawing/2014/main" id="{F7339CEB-91F9-B7FD-86D6-A4C114DA3002}"/>
              </a:ext>
            </a:extLst>
          </p:cNvPr>
          <p:cNvSpPr>
            <a:spLocks noGrp="1"/>
          </p:cNvSpPr>
          <p:nvPr>
            <p:ph idx="1"/>
          </p:nvPr>
        </p:nvSpPr>
        <p:spPr>
          <a:xfrm>
            <a:off x="5733536" y="400051"/>
            <a:ext cx="6078018" cy="5024273"/>
          </a:xfrm>
          <a:custGeom>
            <a:avLst/>
            <a:gdLst>
              <a:gd name="connsiteX0" fmla="*/ 0 w 6078018"/>
              <a:gd name="connsiteY0" fmla="*/ 0 h 5024273"/>
              <a:gd name="connsiteX1" fmla="*/ 6078018 w 6078018"/>
              <a:gd name="connsiteY1" fmla="*/ 0 h 5024273"/>
              <a:gd name="connsiteX2" fmla="*/ 6078018 w 6078018"/>
              <a:gd name="connsiteY2" fmla="*/ 4662902 h 5024273"/>
              <a:gd name="connsiteX3" fmla="*/ 3041951 w 6078018"/>
              <a:gd name="connsiteY3" fmla="*/ 4663975 h 5024273"/>
              <a:gd name="connsiteX4" fmla="*/ 2829053 w 6078018"/>
              <a:gd name="connsiteY4" fmla="*/ 5023866 h 5024273"/>
              <a:gd name="connsiteX5" fmla="*/ 0 w 6078018"/>
              <a:gd name="connsiteY5" fmla="*/ 5024273 h 502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8018" h="5024273">
                <a:moveTo>
                  <a:pt x="0" y="0"/>
                </a:moveTo>
                <a:lnTo>
                  <a:pt x="6078018" y="0"/>
                </a:lnTo>
                <a:lnTo>
                  <a:pt x="6078018" y="4662902"/>
                </a:lnTo>
                <a:lnTo>
                  <a:pt x="3041951" y="4663975"/>
                </a:lnTo>
                <a:lnTo>
                  <a:pt x="2829053" y="5023866"/>
                </a:lnTo>
                <a:lnTo>
                  <a:pt x="0" y="5024273"/>
                </a:lnTo>
                <a:close/>
              </a:path>
            </a:pathLst>
          </a:custGeom>
          <a:solidFill>
            <a:schemeClr val="bg1"/>
          </a:solidFill>
        </p:spPr>
        <p:txBody>
          <a:bodyPr wrap="square" lIns="411480" tIns="1170432" rIns="365760">
            <a:noAutofit/>
          </a:bodyPr>
          <a:lstStyle>
            <a:lvl1pPr>
              <a:lnSpc>
                <a:spcPct val="100000"/>
              </a:lnSpc>
              <a:spcBef>
                <a:spcPts val="900"/>
              </a:spcBef>
              <a:spcAft>
                <a:spcPts val="0"/>
              </a:spcAft>
              <a:defRPr sz="3200" b="0" spc="-50" baseline="0">
                <a:solidFill>
                  <a:schemeClr val="tx1"/>
                </a:solidFill>
                <a:latin typeface="+mj-lt"/>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FA9DB721-FE7A-8DE5-B433-99C88BFAE50D}"/>
              </a:ext>
            </a:extLst>
          </p:cNvPr>
          <p:cNvSpPr>
            <a:spLocks noGrp="1"/>
          </p:cNvSpPr>
          <p:nvPr>
            <p:ph idx="10"/>
          </p:nvPr>
        </p:nvSpPr>
        <p:spPr>
          <a:xfrm>
            <a:off x="6159197" y="4470739"/>
            <a:ext cx="4704858" cy="510836"/>
          </a:xfrm>
        </p:spPr>
        <p:txBody>
          <a:bodyPr/>
          <a:lstStyle>
            <a:lvl1pPr>
              <a:lnSpc>
                <a:spcPct val="100000"/>
              </a:lnSpc>
              <a:spcBef>
                <a:spcPts val="0"/>
              </a:spcBef>
              <a:spcAft>
                <a:spcPts val="0"/>
              </a:spcAft>
              <a:defRPr sz="1600">
                <a:solidFill>
                  <a:schemeClr val="tx1"/>
                </a:solidFill>
              </a:defRPr>
            </a:lvl1pPr>
            <a:lvl2pPr>
              <a:lnSpc>
                <a:spcPct val="100000"/>
              </a:lnSpc>
              <a:spcBef>
                <a:spcPts val="0"/>
              </a:spcBef>
              <a:spcAft>
                <a:spcPts val="0"/>
              </a:spcAft>
              <a:defRPr sz="1600">
                <a:solidFill>
                  <a:schemeClr val="tx1"/>
                </a:solidFill>
                <a:latin typeface="+mj-lt"/>
              </a:defRPr>
            </a:lvl2pPr>
            <a:lvl3pPr marL="0" indent="0">
              <a:buNone/>
              <a:defRPr/>
            </a:lvl3pPr>
          </a:lstStyle>
          <a:p>
            <a:pPr lvl="0"/>
            <a:r>
              <a:rPr lang="en-US"/>
              <a:t>Click to edit Master text styles</a:t>
            </a:r>
          </a:p>
          <a:p>
            <a:pPr lvl="1"/>
            <a:r>
              <a:rPr lang="en-US"/>
              <a:t>Second level</a:t>
            </a:r>
          </a:p>
        </p:txBody>
      </p:sp>
      <p:sp>
        <p:nvSpPr>
          <p:cNvPr id="17" name="Text Placeholder 15">
            <a:extLst>
              <a:ext uri="{FF2B5EF4-FFF2-40B4-BE49-F238E27FC236}">
                <a16:creationId xmlns:a16="http://schemas.microsoft.com/office/drawing/2014/main" id="{0D1BEFAC-D99F-7020-6110-CD8460311AFF}"/>
              </a:ext>
            </a:extLst>
          </p:cNvPr>
          <p:cNvSpPr>
            <a:spLocks noGrp="1"/>
          </p:cNvSpPr>
          <p:nvPr>
            <p:ph type="body" sz="quarter" idx="12" hasCustomPrompt="1"/>
          </p:nvPr>
        </p:nvSpPr>
        <p:spPr>
          <a:xfrm>
            <a:off x="394728" y="6501384"/>
            <a:ext cx="365760" cy="161583"/>
          </a:xfrm>
        </p:spPr>
        <p:txBody>
          <a:bodyPr anchor="b" anchorCtr="0">
            <a:noAutofit/>
          </a:bodyPr>
          <a:lstStyle>
            <a:lvl1pPr>
              <a:defRPr sz="1050">
                <a:solidFill>
                  <a:schemeClr val="bg1"/>
                </a:solidFill>
              </a:defRPr>
            </a:lvl1pPr>
          </a:lstStyle>
          <a:p>
            <a:pPr lvl="0"/>
            <a:r>
              <a:rPr lang="en-US"/>
              <a:t>PwC</a:t>
            </a:r>
          </a:p>
        </p:txBody>
      </p:sp>
      <p:sp>
        <p:nvSpPr>
          <p:cNvPr id="7" name="Footer Placeholder 4">
            <a:extLst>
              <a:ext uri="{FF2B5EF4-FFF2-40B4-BE49-F238E27FC236}">
                <a16:creationId xmlns:a16="http://schemas.microsoft.com/office/drawing/2014/main" id="{7DFE5ED4-420E-CADB-A68A-A7D421280793}"/>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chemeClr val="bg1"/>
                </a:solidFill>
                <a:latin typeface="+mn-lt"/>
                <a:cs typeface="Arial" panose="020B0604020202020204" pitchFamily="34" charset="0"/>
              </a:defRPr>
            </a:lvl1pPr>
          </a:lstStyle>
          <a:p>
            <a:r>
              <a:rPr lang="en-US"/>
              <a:t>Presentation Title   |   Section Title</a:t>
            </a:r>
          </a:p>
        </p:txBody>
      </p:sp>
      <p:sp>
        <p:nvSpPr>
          <p:cNvPr id="8" name="Slide Number Placeholder 13">
            <a:extLst>
              <a:ext uri="{FF2B5EF4-FFF2-40B4-BE49-F238E27FC236}">
                <a16:creationId xmlns:a16="http://schemas.microsoft.com/office/drawing/2014/main" id="{961284F9-299F-5762-4D10-4246CB963FFC}"/>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bg1"/>
                </a:solidFill>
                <a:latin typeface="+mn-lt"/>
                <a:cs typeface="Arial" panose="020B0604020202020204" pitchFamily="34" charset="0"/>
              </a:defRPr>
            </a:lvl1pPr>
          </a:lstStyle>
          <a:p>
            <a:fld id="{3E6AC032-1535-134B-A583-D5E1DDD0D167}" type="slidenum">
              <a:rPr lang="en-US" smtClean="0"/>
              <a:pPr/>
              <a:t>‹#›</a:t>
            </a:fld>
            <a:endParaRPr lang="en-US"/>
          </a:p>
        </p:txBody>
      </p:sp>
      <p:sp>
        <p:nvSpPr>
          <p:cNvPr id="12" name="TextBox 11">
            <a:extLst>
              <a:ext uri="{FF2B5EF4-FFF2-40B4-BE49-F238E27FC236}">
                <a16:creationId xmlns:a16="http://schemas.microsoft.com/office/drawing/2014/main" id="{7AEFB371-D664-A7CF-D5EE-BB0684D60FED}"/>
              </a:ext>
            </a:extLst>
          </p:cNvPr>
          <p:cNvSpPr txBox="1"/>
          <p:nvPr userDrawn="1"/>
        </p:nvSpPr>
        <p:spPr>
          <a:xfrm>
            <a:off x="6034838" y="299570"/>
            <a:ext cx="762000" cy="838200"/>
          </a:xfrm>
          <a:prstGeom prst="rect">
            <a:avLst/>
          </a:prstGeom>
          <a:noFill/>
        </p:spPr>
        <p:txBody>
          <a:bodyPr wrap="square" lIns="0" tIns="0" rIns="0" bIns="0" rtlCol="0" anchor="t">
            <a:noAutofit/>
          </a:bodyPr>
          <a:lstStyle/>
          <a:p>
            <a:pPr marL="12700" marR="5080" lvl="0" indent="0" defTabSz="914400" eaLnBrk="1" fontAlgn="auto" latinLnBrk="0" hangingPunct="1">
              <a:spcBef>
                <a:spcPts val="900"/>
              </a:spcBef>
              <a:spcAft>
                <a:spcPts val="0"/>
              </a:spcAft>
              <a:buClrTx/>
              <a:buSzTx/>
              <a:buFontTx/>
              <a:buNone/>
              <a:tabLst/>
              <a:defRPr/>
            </a:pPr>
            <a:r>
              <a:rPr kumimoji="0" lang="en-US" sz="13800" b="1" u="none" strike="noStrike" kern="0" cap="none" spc="-105" normalizeH="0" baseline="0" noProof="0">
                <a:ln>
                  <a:noFill/>
                </a:ln>
                <a:solidFill>
                  <a:srgbClr val="FC5108"/>
                </a:solidFill>
                <a:effectLst/>
                <a:uLnTx/>
                <a:uFillTx/>
                <a:latin typeface="+mn-lt"/>
                <a:cs typeface="Arial" panose="020B0604020202020204" pitchFamily="34" charset="0"/>
              </a:rPr>
              <a:t>“</a:t>
            </a:r>
            <a:endParaRPr kumimoji="0" lang="en-US" sz="13800" b="1" u="none" strike="noStrike" kern="0" cap="none" spc="0" normalizeH="0" baseline="0" noProof="0">
              <a:ln>
                <a:noFill/>
              </a:ln>
              <a:solidFill>
                <a:srgbClr val="FC5108"/>
              </a:solidFill>
              <a:effectLst/>
              <a:uLnTx/>
              <a:uFillTx/>
              <a:latin typeface="+mn-lt"/>
              <a:cs typeface="Arial" panose="020B0604020202020204" pitchFamily="34" charset="0"/>
            </a:endParaRPr>
          </a:p>
          <a:p>
            <a:endParaRPr lang="en-US" sz="6000" b="1">
              <a:solidFill>
                <a:srgbClr val="FC5108"/>
              </a:solidFill>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4616700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g 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A1D7-A824-48A0-3E0C-4A7C86CA63AB}"/>
              </a:ext>
            </a:extLst>
          </p:cNvPr>
          <p:cNvSpPr>
            <a:spLocks noGrp="1"/>
          </p:cNvSpPr>
          <p:nvPr>
            <p:ph type="title" hasCustomPrompt="1"/>
          </p:nvPr>
        </p:nvSpPr>
        <p:spPr>
          <a:xfrm>
            <a:off x="400050" y="-300748"/>
            <a:ext cx="5643563" cy="249299"/>
          </a:xfrm>
        </p:spPr>
        <p:txBody>
          <a:bodyPr wrap="square">
            <a:spAutoFit/>
          </a:bodyPr>
          <a:lstStyle>
            <a:lvl1pPr>
              <a:defRPr sz="1800" b="0"/>
            </a:lvl1pPr>
          </a:lstStyle>
          <a:p>
            <a:r>
              <a:rPr lang="en-US"/>
              <a:t>Title for accessibility</a:t>
            </a:r>
          </a:p>
        </p:txBody>
      </p:sp>
      <p:sp>
        <p:nvSpPr>
          <p:cNvPr id="6" name="Content Placeholder 2">
            <a:extLst>
              <a:ext uri="{FF2B5EF4-FFF2-40B4-BE49-F238E27FC236}">
                <a16:creationId xmlns:a16="http://schemas.microsoft.com/office/drawing/2014/main" id="{FA9DB721-FE7A-8DE5-B433-99C88BFAE50D}"/>
              </a:ext>
            </a:extLst>
          </p:cNvPr>
          <p:cNvSpPr>
            <a:spLocks noGrp="1"/>
          </p:cNvSpPr>
          <p:nvPr>
            <p:ph idx="10"/>
          </p:nvPr>
        </p:nvSpPr>
        <p:spPr>
          <a:xfrm>
            <a:off x="401694" y="4463448"/>
            <a:ext cx="4704858" cy="535897"/>
          </a:xfrm>
        </p:spPr>
        <p:txBody>
          <a:bodyPr/>
          <a:lstStyle>
            <a:lvl1pPr>
              <a:lnSpc>
                <a:spcPct val="100000"/>
              </a:lnSpc>
              <a:spcBef>
                <a:spcPts val="0"/>
              </a:spcBef>
              <a:spcAft>
                <a:spcPts val="0"/>
              </a:spcAft>
              <a:defRPr sz="1800">
                <a:solidFill>
                  <a:schemeClr val="tx1"/>
                </a:solidFill>
              </a:defRPr>
            </a:lvl1pPr>
            <a:lvl2pPr>
              <a:lnSpc>
                <a:spcPct val="100000"/>
              </a:lnSpc>
              <a:spcBef>
                <a:spcPts val="0"/>
              </a:spcBef>
              <a:spcAft>
                <a:spcPts val="0"/>
              </a:spcAft>
              <a:defRPr sz="1800">
                <a:solidFill>
                  <a:schemeClr val="tx1"/>
                </a:solidFill>
                <a:latin typeface="+mj-lt"/>
              </a:defRPr>
            </a:lvl2pPr>
            <a:lvl3pPr marL="0" indent="0">
              <a:buNone/>
              <a:defRPr/>
            </a:lvl3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FCE2EE15-D090-23D5-91E1-84A48D697B36}"/>
              </a:ext>
            </a:extLst>
          </p:cNvPr>
          <p:cNvSpPr>
            <a:spLocks noGrp="1"/>
          </p:cNvSpPr>
          <p:nvPr>
            <p:ph type="body" sz="quarter" idx="12"/>
          </p:nvPr>
        </p:nvSpPr>
        <p:spPr>
          <a:xfrm>
            <a:off x="6161192" y="737608"/>
            <a:ext cx="5671976" cy="4744821"/>
          </a:xfrm>
          <a:prstGeom prst="rect">
            <a:avLst/>
          </a:prstGeom>
          <a:noFill/>
        </p:spPr>
        <p:txBody>
          <a:bodyPr/>
          <a:lstStyle>
            <a:lvl1pPr>
              <a:lnSpc>
                <a:spcPct val="100000"/>
              </a:lnSpc>
              <a:defRPr sz="66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94CDF16A-3F0F-40AD-25BD-32F2F4A17D05}"/>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7" name="Slide Number Placeholder 13">
            <a:extLst>
              <a:ext uri="{FF2B5EF4-FFF2-40B4-BE49-F238E27FC236}">
                <a16:creationId xmlns:a16="http://schemas.microsoft.com/office/drawing/2014/main" id="{E1340CD9-3B8A-B030-B8FC-EAD510678C81}"/>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5274248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g Statement 2">
    <p:bg>
      <p:bgPr>
        <a:solidFill>
          <a:srgbClr val="DFE3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A1D7-A824-48A0-3E0C-4A7C86CA63AB}"/>
              </a:ext>
            </a:extLst>
          </p:cNvPr>
          <p:cNvSpPr>
            <a:spLocks noGrp="1"/>
          </p:cNvSpPr>
          <p:nvPr>
            <p:ph type="title" hasCustomPrompt="1"/>
          </p:nvPr>
        </p:nvSpPr>
        <p:spPr>
          <a:xfrm>
            <a:off x="400050" y="-300748"/>
            <a:ext cx="5643563" cy="249299"/>
          </a:xfrm>
        </p:spPr>
        <p:txBody>
          <a:bodyPr wrap="square">
            <a:spAutoFit/>
          </a:bodyPr>
          <a:lstStyle>
            <a:lvl1pPr>
              <a:defRPr sz="1800" b="0"/>
            </a:lvl1pPr>
          </a:lstStyle>
          <a:p>
            <a:r>
              <a:rPr lang="en-US"/>
              <a:t>Title for accessibility</a:t>
            </a:r>
          </a:p>
        </p:txBody>
      </p:sp>
      <p:sp>
        <p:nvSpPr>
          <p:cNvPr id="6" name="Content Placeholder 2">
            <a:extLst>
              <a:ext uri="{FF2B5EF4-FFF2-40B4-BE49-F238E27FC236}">
                <a16:creationId xmlns:a16="http://schemas.microsoft.com/office/drawing/2014/main" id="{FA9DB721-FE7A-8DE5-B433-99C88BFAE50D}"/>
              </a:ext>
            </a:extLst>
          </p:cNvPr>
          <p:cNvSpPr>
            <a:spLocks noGrp="1"/>
          </p:cNvSpPr>
          <p:nvPr>
            <p:ph idx="10"/>
          </p:nvPr>
        </p:nvSpPr>
        <p:spPr>
          <a:xfrm>
            <a:off x="402336" y="4462272"/>
            <a:ext cx="4704858" cy="535897"/>
          </a:xfrm>
        </p:spPr>
        <p:txBody>
          <a:bodyPr/>
          <a:lstStyle>
            <a:lvl1pPr>
              <a:lnSpc>
                <a:spcPct val="100000"/>
              </a:lnSpc>
              <a:spcBef>
                <a:spcPts val="0"/>
              </a:spcBef>
              <a:spcAft>
                <a:spcPts val="0"/>
              </a:spcAft>
              <a:defRPr sz="1800">
                <a:solidFill>
                  <a:schemeClr val="tx1"/>
                </a:solidFill>
              </a:defRPr>
            </a:lvl1pPr>
            <a:lvl2pPr>
              <a:lnSpc>
                <a:spcPct val="100000"/>
              </a:lnSpc>
              <a:spcBef>
                <a:spcPts val="0"/>
              </a:spcBef>
              <a:spcAft>
                <a:spcPts val="0"/>
              </a:spcAft>
              <a:defRPr sz="1800">
                <a:solidFill>
                  <a:schemeClr val="tx1"/>
                </a:solidFill>
                <a:latin typeface="+mj-lt"/>
              </a:defRPr>
            </a:lvl2pPr>
            <a:lvl3pPr marL="0" indent="0">
              <a:buNone/>
              <a:defRPr/>
            </a:lvl3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FCE2EE15-D090-23D5-91E1-84A48D697B36}"/>
              </a:ext>
            </a:extLst>
          </p:cNvPr>
          <p:cNvSpPr>
            <a:spLocks noGrp="1"/>
          </p:cNvSpPr>
          <p:nvPr>
            <p:ph type="body" sz="quarter" idx="12"/>
          </p:nvPr>
        </p:nvSpPr>
        <p:spPr>
          <a:xfrm>
            <a:off x="6163056" y="740664"/>
            <a:ext cx="5671976" cy="4744821"/>
          </a:xfrm>
          <a:prstGeom prst="rect">
            <a:avLst/>
          </a:prstGeom>
          <a:noFill/>
        </p:spPr>
        <p:txBody>
          <a:bodyPr/>
          <a:lstStyle>
            <a:lvl1pPr>
              <a:lnSpc>
                <a:spcPct val="100000"/>
              </a:lnSpc>
              <a:defRPr sz="66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A3CBD27D-46ED-F893-79F1-23481FEA9E3F}"/>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7" name="Slide Number Placeholder 13">
            <a:extLst>
              <a:ext uri="{FF2B5EF4-FFF2-40B4-BE49-F238E27FC236}">
                <a16:creationId xmlns:a16="http://schemas.microsoft.com/office/drawing/2014/main" id="{8206B60F-A556-76A5-2FBC-4C736F4B16C5}"/>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20289158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Statement 3">
    <p:bg>
      <p:bgPr>
        <a:solidFill>
          <a:srgbClr val="FFE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A1D7-A824-48A0-3E0C-4A7C86CA63AB}"/>
              </a:ext>
            </a:extLst>
          </p:cNvPr>
          <p:cNvSpPr>
            <a:spLocks noGrp="1"/>
          </p:cNvSpPr>
          <p:nvPr>
            <p:ph type="title" hasCustomPrompt="1"/>
          </p:nvPr>
        </p:nvSpPr>
        <p:spPr>
          <a:xfrm>
            <a:off x="402336" y="-300748"/>
            <a:ext cx="5641277" cy="249299"/>
          </a:xfrm>
        </p:spPr>
        <p:txBody>
          <a:bodyPr wrap="square">
            <a:spAutoFit/>
          </a:bodyPr>
          <a:lstStyle>
            <a:lvl1pPr>
              <a:defRPr sz="1800" b="0"/>
            </a:lvl1pPr>
          </a:lstStyle>
          <a:p>
            <a:r>
              <a:rPr lang="en-US"/>
              <a:t>Title for accessibility</a:t>
            </a:r>
          </a:p>
        </p:txBody>
      </p:sp>
      <p:sp>
        <p:nvSpPr>
          <p:cNvPr id="6" name="Content Placeholder 2">
            <a:extLst>
              <a:ext uri="{FF2B5EF4-FFF2-40B4-BE49-F238E27FC236}">
                <a16:creationId xmlns:a16="http://schemas.microsoft.com/office/drawing/2014/main" id="{FA9DB721-FE7A-8DE5-B433-99C88BFAE50D}"/>
              </a:ext>
            </a:extLst>
          </p:cNvPr>
          <p:cNvSpPr>
            <a:spLocks noGrp="1"/>
          </p:cNvSpPr>
          <p:nvPr>
            <p:ph idx="10"/>
          </p:nvPr>
        </p:nvSpPr>
        <p:spPr>
          <a:xfrm>
            <a:off x="402336" y="4462272"/>
            <a:ext cx="4704858" cy="535897"/>
          </a:xfrm>
        </p:spPr>
        <p:txBody>
          <a:bodyPr/>
          <a:lstStyle>
            <a:lvl1pPr>
              <a:lnSpc>
                <a:spcPct val="100000"/>
              </a:lnSpc>
              <a:spcBef>
                <a:spcPts val="0"/>
              </a:spcBef>
              <a:spcAft>
                <a:spcPts val="0"/>
              </a:spcAft>
              <a:defRPr sz="1800">
                <a:solidFill>
                  <a:schemeClr val="tx1"/>
                </a:solidFill>
              </a:defRPr>
            </a:lvl1pPr>
            <a:lvl2pPr>
              <a:lnSpc>
                <a:spcPct val="100000"/>
              </a:lnSpc>
              <a:spcBef>
                <a:spcPts val="0"/>
              </a:spcBef>
              <a:spcAft>
                <a:spcPts val="0"/>
              </a:spcAft>
              <a:defRPr sz="1800">
                <a:solidFill>
                  <a:schemeClr val="tx1"/>
                </a:solidFill>
                <a:latin typeface="+mj-lt"/>
              </a:defRPr>
            </a:lvl2pPr>
            <a:lvl3pPr marL="0" indent="0">
              <a:buNone/>
              <a:defRPr/>
            </a:lvl3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FCE2EE15-D090-23D5-91E1-84A48D697B36}"/>
              </a:ext>
            </a:extLst>
          </p:cNvPr>
          <p:cNvSpPr>
            <a:spLocks noGrp="1"/>
          </p:cNvSpPr>
          <p:nvPr>
            <p:ph type="body" sz="quarter" idx="12"/>
          </p:nvPr>
        </p:nvSpPr>
        <p:spPr>
          <a:xfrm>
            <a:off x="6163056" y="740664"/>
            <a:ext cx="5671976" cy="4744821"/>
          </a:xfrm>
          <a:prstGeom prst="rect">
            <a:avLst/>
          </a:prstGeom>
          <a:noFill/>
        </p:spPr>
        <p:txBody>
          <a:bodyPr/>
          <a:lstStyle>
            <a:lvl1pPr>
              <a:lnSpc>
                <a:spcPct val="100000"/>
              </a:lnSpc>
              <a:defRPr sz="66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51A77249-98B8-FACA-4ACE-60FB5325B01A}"/>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7" name="Slide Number Placeholder 13">
            <a:extLst>
              <a:ext uri="{FF2B5EF4-FFF2-40B4-BE49-F238E27FC236}">
                <a16:creationId xmlns:a16="http://schemas.microsoft.com/office/drawing/2014/main" id="{3427FF8A-B4F7-3F6B-6AC3-2F7EC1DCAAD1}"/>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2508469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Statement 4">
    <p:bg>
      <p:bgPr>
        <a:solidFill>
          <a:schemeClr val="bg1"/>
        </a:solidFill>
        <a:effectLst/>
      </p:bgPr>
    </p:bg>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F2C136D6-EB53-8EAB-067D-F21D72B54E2A}"/>
              </a:ext>
              <a:ext uri="{C183D7F6-B498-43B3-948B-1728B52AA6E4}">
                <adec:decorative xmlns:adec="http://schemas.microsoft.com/office/drawing/2017/decorative" val="1"/>
              </a:ext>
            </a:extLst>
          </p:cNvPr>
          <p:cNvSpPr>
            <a:spLocks noGrp="1"/>
          </p:cNvSpPr>
          <p:nvPr>
            <p:ph type="pic" sz="quarter" idx="11"/>
          </p:nvPr>
        </p:nvSpPr>
        <p:spPr>
          <a:xfrm>
            <a:off x="0" y="-1"/>
            <a:ext cx="12192000" cy="6857999"/>
          </a:xfrm>
          <a:solidFill>
            <a:schemeClr val="bg1">
              <a:lumMod val="85000"/>
            </a:schemeClr>
          </a:solidFill>
        </p:spPr>
        <p:txBody>
          <a:bodyPr tIns="1554480"/>
          <a:lstStyle>
            <a:lvl1pPr algn="ctr">
              <a:defRPr/>
            </a:lvl1pPr>
          </a:lstStyle>
          <a:p>
            <a:r>
              <a:rPr lang="en-US"/>
              <a:t>Click icon to add picture</a:t>
            </a:r>
          </a:p>
        </p:txBody>
      </p:sp>
      <p:sp>
        <p:nvSpPr>
          <p:cNvPr id="2" name="Title 1">
            <a:extLst>
              <a:ext uri="{FF2B5EF4-FFF2-40B4-BE49-F238E27FC236}">
                <a16:creationId xmlns:a16="http://schemas.microsoft.com/office/drawing/2014/main" id="{3D01A1D7-A824-48A0-3E0C-4A7C86CA63AB}"/>
              </a:ext>
            </a:extLst>
          </p:cNvPr>
          <p:cNvSpPr>
            <a:spLocks noGrp="1"/>
          </p:cNvSpPr>
          <p:nvPr>
            <p:ph type="title" hasCustomPrompt="1"/>
          </p:nvPr>
        </p:nvSpPr>
        <p:spPr>
          <a:xfrm>
            <a:off x="347663" y="-319682"/>
            <a:ext cx="5695950" cy="249299"/>
          </a:xfrm>
        </p:spPr>
        <p:txBody>
          <a:bodyPr wrap="square">
            <a:spAutoFit/>
          </a:bodyPr>
          <a:lstStyle>
            <a:lvl1pPr>
              <a:defRPr sz="1800" b="0"/>
            </a:lvl1pPr>
          </a:lstStyle>
          <a:p>
            <a:r>
              <a:rPr lang="en-US"/>
              <a:t>Title for accessibility</a:t>
            </a:r>
          </a:p>
        </p:txBody>
      </p:sp>
      <p:sp>
        <p:nvSpPr>
          <p:cNvPr id="6" name="Content Placeholder 2">
            <a:extLst>
              <a:ext uri="{FF2B5EF4-FFF2-40B4-BE49-F238E27FC236}">
                <a16:creationId xmlns:a16="http://schemas.microsoft.com/office/drawing/2014/main" id="{FA9DB721-FE7A-8DE5-B433-99C88BFAE50D}"/>
              </a:ext>
            </a:extLst>
          </p:cNvPr>
          <p:cNvSpPr>
            <a:spLocks noGrp="1"/>
          </p:cNvSpPr>
          <p:nvPr>
            <p:ph idx="10"/>
          </p:nvPr>
        </p:nvSpPr>
        <p:spPr>
          <a:xfrm>
            <a:off x="402336" y="4462272"/>
            <a:ext cx="4704858" cy="535897"/>
          </a:xfrm>
        </p:spPr>
        <p:txBody>
          <a:bodyPr/>
          <a:lstStyle>
            <a:lvl1pPr>
              <a:lnSpc>
                <a:spcPct val="100000"/>
              </a:lnSpc>
              <a:spcBef>
                <a:spcPts val="0"/>
              </a:spcBef>
              <a:spcAft>
                <a:spcPts val="0"/>
              </a:spcAft>
              <a:defRPr sz="1800">
                <a:solidFill>
                  <a:schemeClr val="bg1"/>
                </a:solidFill>
              </a:defRPr>
            </a:lvl1pPr>
            <a:lvl2pPr>
              <a:lnSpc>
                <a:spcPct val="100000"/>
              </a:lnSpc>
              <a:spcBef>
                <a:spcPts val="0"/>
              </a:spcBef>
              <a:spcAft>
                <a:spcPts val="0"/>
              </a:spcAft>
              <a:defRPr sz="1800">
                <a:solidFill>
                  <a:schemeClr val="bg1"/>
                </a:solidFill>
                <a:latin typeface="+mj-lt"/>
              </a:defRPr>
            </a:lvl2pPr>
            <a:lvl3pPr marL="0" indent="0">
              <a:buNone/>
              <a:defRPr/>
            </a:lvl3pPr>
          </a:lstStyle>
          <a:p>
            <a:pPr lvl="0"/>
            <a:r>
              <a:rPr lang="en-US"/>
              <a:t>Click to edit Master text styles</a:t>
            </a:r>
          </a:p>
          <a:p>
            <a:pPr lvl="1"/>
            <a:r>
              <a:rPr lang="en-US"/>
              <a:t>Second level</a:t>
            </a:r>
          </a:p>
        </p:txBody>
      </p:sp>
      <p:sp>
        <p:nvSpPr>
          <p:cNvPr id="16" name="Text Placeholder 15">
            <a:extLst>
              <a:ext uri="{FF2B5EF4-FFF2-40B4-BE49-F238E27FC236}">
                <a16:creationId xmlns:a16="http://schemas.microsoft.com/office/drawing/2014/main" id="{FCE2EE15-D090-23D5-91E1-84A48D697B36}"/>
              </a:ext>
            </a:extLst>
          </p:cNvPr>
          <p:cNvSpPr>
            <a:spLocks noGrp="1"/>
          </p:cNvSpPr>
          <p:nvPr>
            <p:ph type="body" sz="quarter" idx="12"/>
          </p:nvPr>
        </p:nvSpPr>
        <p:spPr>
          <a:xfrm>
            <a:off x="6163056" y="740664"/>
            <a:ext cx="5671976" cy="4744821"/>
          </a:xfrm>
          <a:prstGeom prst="rect">
            <a:avLst/>
          </a:prstGeom>
          <a:noFill/>
        </p:spPr>
        <p:txBody>
          <a:bodyPr/>
          <a:lstStyle>
            <a:lvl1pPr>
              <a:lnSpc>
                <a:spcPct val="100000"/>
              </a:lnSpc>
              <a:defRPr sz="6600" b="0">
                <a:solidFill>
                  <a:schemeClr val="bg1"/>
                </a:solidFill>
                <a:latin typeface="+mj-lt"/>
              </a:defRPr>
            </a:lvl1pPr>
          </a:lstStyle>
          <a:p>
            <a:pPr lvl="0"/>
            <a:r>
              <a:rPr lang="en-US"/>
              <a:t>Click to edit Master text styles</a:t>
            </a:r>
          </a:p>
        </p:txBody>
      </p:sp>
      <p:sp>
        <p:nvSpPr>
          <p:cNvPr id="7" name="TextBox 6">
            <a:extLst>
              <a:ext uri="{FF2B5EF4-FFF2-40B4-BE49-F238E27FC236}">
                <a16:creationId xmlns:a16="http://schemas.microsoft.com/office/drawing/2014/main" id="{FDD3CF2F-7A33-6AA8-EBBC-3A558D724586}"/>
              </a:ext>
            </a:extLst>
          </p:cNvPr>
          <p:cNvSpPr txBox="1"/>
          <p:nvPr userDrawn="1"/>
        </p:nvSpPr>
        <p:spPr>
          <a:xfrm>
            <a:off x="394728" y="6501384"/>
            <a:ext cx="431483" cy="161583"/>
          </a:xfrm>
          <a:prstGeom prst="rect">
            <a:avLst/>
          </a:prstGeom>
          <a:noFill/>
        </p:spPr>
        <p:txBody>
          <a:bodyPr wrap="square" lIns="0" tIns="0" rIns="0" bIns="0" rtlCol="0" anchor="b" anchorCtr="0">
            <a:spAutoFit/>
          </a:bodyPr>
          <a:lstStyle/>
          <a:p>
            <a:pPr algn="l"/>
            <a:r>
              <a:rPr lang="en-US" sz="1050" b="1">
                <a:solidFill>
                  <a:schemeClr val="bg1"/>
                </a:solidFill>
              </a:rPr>
              <a:t>PwC</a:t>
            </a:r>
          </a:p>
        </p:txBody>
      </p:sp>
      <p:sp>
        <p:nvSpPr>
          <p:cNvPr id="8" name="Footer Placeholder 4">
            <a:extLst>
              <a:ext uri="{FF2B5EF4-FFF2-40B4-BE49-F238E27FC236}">
                <a16:creationId xmlns:a16="http://schemas.microsoft.com/office/drawing/2014/main" id="{694593D8-AEB6-3CA5-7E3B-6BA6D552DB0C}"/>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chemeClr val="bg1"/>
                </a:solidFill>
                <a:latin typeface="+mn-lt"/>
                <a:cs typeface="Arial" panose="020B0604020202020204" pitchFamily="34" charset="0"/>
              </a:defRPr>
            </a:lvl1pPr>
          </a:lstStyle>
          <a:p>
            <a:r>
              <a:rPr lang="en-US"/>
              <a:t>Presentation Title   |   Section Title</a:t>
            </a:r>
          </a:p>
        </p:txBody>
      </p:sp>
      <p:sp>
        <p:nvSpPr>
          <p:cNvPr id="9" name="Slide Number Placeholder 13">
            <a:extLst>
              <a:ext uri="{FF2B5EF4-FFF2-40B4-BE49-F238E27FC236}">
                <a16:creationId xmlns:a16="http://schemas.microsoft.com/office/drawing/2014/main" id="{C1E67C1D-7D69-01C7-F212-8FD6EC41D5DD}"/>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bg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18966053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D055151-7117-866F-6824-F774A7F56F66}"/>
              </a:ext>
            </a:extLst>
          </p:cNvPr>
          <p:cNvSpPr>
            <a:spLocks noGrp="1"/>
          </p:cNvSpPr>
          <p:nvPr>
            <p:ph type="title" hasCustomPrompt="1"/>
          </p:nvPr>
        </p:nvSpPr>
        <p:spPr>
          <a:xfrm>
            <a:off x="401284" y="3480486"/>
            <a:ext cx="4499480" cy="2458352"/>
          </a:xfrm>
        </p:spPr>
        <p:txBody>
          <a:bodyPr/>
          <a:lstStyle>
            <a:lvl1pPr>
              <a:lnSpc>
                <a:spcPct val="100000"/>
              </a:lnSpc>
              <a:defRPr sz="3200" b="0"/>
            </a:lvl1pPr>
          </a:lstStyle>
          <a:p>
            <a:r>
              <a:rPr lang="en-US"/>
              <a:t>Click to edit title style</a:t>
            </a:r>
          </a:p>
        </p:txBody>
      </p:sp>
      <p:sp>
        <p:nvSpPr>
          <p:cNvPr id="3" name="Picture Placeholder 2">
            <a:extLst>
              <a:ext uri="{FF2B5EF4-FFF2-40B4-BE49-F238E27FC236}">
                <a16:creationId xmlns:a16="http://schemas.microsoft.com/office/drawing/2014/main" id="{CAF96854-0B82-0332-CB0D-B653A0471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ph type="pic" sz="quarter" idx="11" hasCustomPrompt="1"/>
          </p:nvPr>
        </p:nvSpPr>
        <p:spPr>
          <a:xfrm>
            <a:off x="5199063" y="400050"/>
            <a:ext cx="6614842" cy="5539040"/>
          </a:xfrm>
          <a:custGeom>
            <a:avLst/>
            <a:gdLst>
              <a:gd name="connsiteX0" fmla="*/ 2370 w 6614842"/>
              <a:gd name="connsiteY0" fmla="*/ 0 h 5539040"/>
              <a:gd name="connsiteX1" fmla="*/ 6614842 w 6614842"/>
              <a:gd name="connsiteY1" fmla="*/ 0 h 5539040"/>
              <a:gd name="connsiteX2" fmla="*/ 6611213 w 6614842"/>
              <a:gd name="connsiteY2" fmla="*/ 5179084 h 5539040"/>
              <a:gd name="connsiteX3" fmla="*/ 3320084 w 6614842"/>
              <a:gd name="connsiteY3" fmla="*/ 5175675 h 5539040"/>
              <a:gd name="connsiteX4" fmla="*/ 3075776 w 6614842"/>
              <a:gd name="connsiteY4" fmla="*/ 5539040 h 5539040"/>
              <a:gd name="connsiteX5" fmla="*/ 0 w 6614842"/>
              <a:gd name="connsiteY5" fmla="*/ 5536403 h 5539040"/>
              <a:gd name="connsiteX6" fmla="*/ 2078 w 6614842"/>
              <a:gd name="connsiteY6" fmla="*/ 2755139 h 553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4842" h="5539040">
                <a:moveTo>
                  <a:pt x="2370" y="0"/>
                </a:moveTo>
                <a:lnTo>
                  <a:pt x="6614842" y="0"/>
                </a:lnTo>
                <a:lnTo>
                  <a:pt x="6611213" y="5179084"/>
                </a:lnTo>
                <a:lnTo>
                  <a:pt x="3320084" y="5175675"/>
                </a:lnTo>
                <a:lnTo>
                  <a:pt x="3075776" y="5539040"/>
                </a:lnTo>
                <a:lnTo>
                  <a:pt x="0" y="5536403"/>
                </a:lnTo>
                <a:cubicBezTo>
                  <a:pt x="1583" y="4615367"/>
                  <a:pt x="1979" y="3686592"/>
                  <a:pt x="2078" y="2755139"/>
                </a:cubicBezTo>
                <a:close/>
              </a:path>
            </a:pathLst>
          </a:custGeom>
          <a:solidFill>
            <a:schemeClr val="bg2"/>
          </a:solidFill>
        </p:spPr>
        <p:txBody>
          <a:bodyPr wrap="square" lIns="914400" tIns="1554480" rIns="914400">
            <a:noAutofit/>
          </a:bodyPr>
          <a:lstStyle>
            <a:lvl1pPr algn="ctr">
              <a:defRPr b="0" i="0"/>
            </a:lvl1pPr>
          </a:lstStyle>
          <a:p>
            <a:r>
              <a:rPr lang="en-US"/>
              <a:t>Click icon to add picture—do</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not</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scale</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or</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stretch</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this</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photo</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placeholder</a:t>
            </a:r>
          </a:p>
        </p:txBody>
      </p:sp>
      <p:sp>
        <p:nvSpPr>
          <p:cNvPr id="4" name="Footer Placeholder 4">
            <a:extLst>
              <a:ext uri="{FF2B5EF4-FFF2-40B4-BE49-F238E27FC236}">
                <a16:creationId xmlns:a16="http://schemas.microsoft.com/office/drawing/2014/main" id="{629E8A37-B7AE-34F5-AC2C-2C3307E45306}"/>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5" name="Slide Number Placeholder 13">
            <a:extLst>
              <a:ext uri="{FF2B5EF4-FFF2-40B4-BE49-F238E27FC236}">
                <a16:creationId xmlns:a16="http://schemas.microsoft.com/office/drawing/2014/main" id="{83E901E5-0C0F-02C2-6E8B-66E81BE06A91}"/>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6326699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ith Image 2">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AEA67855-93A6-BD43-750C-42D579FD028A}"/>
              </a:ext>
            </a:extLst>
          </p:cNvPr>
          <p:cNvSpPr>
            <a:spLocks noGrp="1"/>
          </p:cNvSpPr>
          <p:nvPr>
            <p:ph type="title"/>
          </p:nvPr>
        </p:nvSpPr>
        <p:spPr>
          <a:xfrm>
            <a:off x="402336" y="402336"/>
            <a:ext cx="3737453" cy="1295399"/>
          </a:xfrm>
          <a:prstGeom prst="rect">
            <a:avLst/>
          </a:prstGeom>
        </p:spPr>
        <p:txBody>
          <a:bodyPr vert="horz" lIns="0" tIns="0" rIns="0" bIns="0" rtlCol="0" anchor="t" anchorCtr="0">
            <a:noAutofit/>
          </a:bodyPr>
          <a:lstStyle>
            <a:lvl1pPr>
              <a:defRPr b="0"/>
            </a:lvl1pPr>
          </a:lstStyle>
          <a:p>
            <a:r>
              <a:rPr lang="en-US"/>
              <a:t>Click to edit Master title style</a:t>
            </a:r>
          </a:p>
        </p:txBody>
      </p:sp>
      <p:sp>
        <p:nvSpPr>
          <p:cNvPr id="6" name="Text Placeholder 5">
            <a:extLst>
              <a:ext uri="{FF2B5EF4-FFF2-40B4-BE49-F238E27FC236}">
                <a16:creationId xmlns:a16="http://schemas.microsoft.com/office/drawing/2014/main" id="{00E1A1E6-6268-D4D9-C145-1013364B1CD8}"/>
              </a:ext>
            </a:extLst>
          </p:cNvPr>
          <p:cNvSpPr>
            <a:spLocks noGrp="1"/>
          </p:cNvSpPr>
          <p:nvPr>
            <p:ph type="body" sz="quarter" idx="12"/>
          </p:nvPr>
        </p:nvSpPr>
        <p:spPr>
          <a:xfrm>
            <a:off x="407670" y="2979420"/>
            <a:ext cx="3727450" cy="2620963"/>
          </a:xfrm>
        </p:spPr>
        <p:txBody>
          <a:bodyPr/>
          <a:lstStyle>
            <a:lvl1pPr>
              <a:lnSpc>
                <a:spcPct val="100000"/>
              </a:lnSpc>
              <a:spcBef>
                <a:spcPts val="0"/>
              </a:spcBef>
              <a:defRPr sz="1500"/>
            </a:lvl1pPr>
            <a:lvl2pPr>
              <a:defRPr sz="1200">
                <a:latin typeface="+mj-lt"/>
              </a:defRPr>
            </a:lvl2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20FA2383-F769-2E5D-64C9-71C8F2AC6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ph type="pic" sz="quarter" idx="11" hasCustomPrompt="1"/>
          </p:nvPr>
        </p:nvSpPr>
        <p:spPr>
          <a:xfrm>
            <a:off x="5199063" y="402336"/>
            <a:ext cx="6614837" cy="5532376"/>
          </a:xfrm>
          <a:custGeom>
            <a:avLst/>
            <a:gdLst>
              <a:gd name="connsiteX0" fmla="*/ 2369 w 6614837"/>
              <a:gd name="connsiteY0" fmla="*/ 0 h 5532376"/>
              <a:gd name="connsiteX1" fmla="*/ 6614837 w 6614837"/>
              <a:gd name="connsiteY1" fmla="*/ 0 h 5532376"/>
              <a:gd name="connsiteX2" fmla="*/ 6611213 w 6614837"/>
              <a:gd name="connsiteY2" fmla="*/ 5172420 h 5532376"/>
              <a:gd name="connsiteX3" fmla="*/ 3320084 w 6614837"/>
              <a:gd name="connsiteY3" fmla="*/ 5169011 h 5532376"/>
              <a:gd name="connsiteX4" fmla="*/ 3075776 w 6614837"/>
              <a:gd name="connsiteY4" fmla="*/ 5532376 h 5532376"/>
              <a:gd name="connsiteX5" fmla="*/ 0 w 6614837"/>
              <a:gd name="connsiteY5" fmla="*/ 5529739 h 5532376"/>
              <a:gd name="connsiteX6" fmla="*/ 2078 w 6614837"/>
              <a:gd name="connsiteY6" fmla="*/ 2748475 h 553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4837" h="5532376">
                <a:moveTo>
                  <a:pt x="2369" y="0"/>
                </a:moveTo>
                <a:lnTo>
                  <a:pt x="6614837" y="0"/>
                </a:lnTo>
                <a:lnTo>
                  <a:pt x="6611213" y="5172420"/>
                </a:lnTo>
                <a:lnTo>
                  <a:pt x="3320084" y="5169011"/>
                </a:lnTo>
                <a:lnTo>
                  <a:pt x="3075776" y="5532376"/>
                </a:lnTo>
                <a:lnTo>
                  <a:pt x="0" y="5529739"/>
                </a:lnTo>
                <a:cubicBezTo>
                  <a:pt x="1583" y="4608703"/>
                  <a:pt x="1979" y="3679928"/>
                  <a:pt x="2078" y="2748475"/>
                </a:cubicBezTo>
                <a:close/>
              </a:path>
            </a:pathLst>
          </a:custGeom>
          <a:solidFill>
            <a:schemeClr val="bg2"/>
          </a:solidFill>
        </p:spPr>
        <p:txBody>
          <a:bodyPr wrap="square" lIns="914400" tIns="1554480" rIns="914400">
            <a:noAutofit/>
          </a:bodyPr>
          <a:lstStyle>
            <a:lvl1pPr algn="ctr">
              <a:defRPr b="0" i="0"/>
            </a:lvl1pPr>
          </a:lstStyle>
          <a:p>
            <a:r>
              <a:rPr lang="en-US"/>
              <a:t>Click icon to add picture—do</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not</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scale</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or</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stretch</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this</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photo</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placeholder</a:t>
            </a:r>
          </a:p>
        </p:txBody>
      </p:sp>
      <p:sp>
        <p:nvSpPr>
          <p:cNvPr id="4" name="Footer Placeholder 4">
            <a:extLst>
              <a:ext uri="{FF2B5EF4-FFF2-40B4-BE49-F238E27FC236}">
                <a16:creationId xmlns:a16="http://schemas.microsoft.com/office/drawing/2014/main" id="{4619E784-11F4-A104-BB77-5E8F8D397AEE}"/>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5" name="Slide Number Placeholder 13">
            <a:extLst>
              <a:ext uri="{FF2B5EF4-FFF2-40B4-BE49-F238E27FC236}">
                <a16:creationId xmlns:a16="http://schemas.microsoft.com/office/drawing/2014/main" id="{BF37CFFA-3D80-3409-C50E-D2A382F2618E}"/>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5567378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With Image 3">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AEA67855-93A6-BD43-750C-42D579FD028A}"/>
              </a:ext>
            </a:extLst>
          </p:cNvPr>
          <p:cNvSpPr>
            <a:spLocks noGrp="1"/>
          </p:cNvSpPr>
          <p:nvPr>
            <p:ph type="title"/>
          </p:nvPr>
        </p:nvSpPr>
        <p:spPr>
          <a:xfrm>
            <a:off x="397668" y="2457451"/>
            <a:ext cx="2767808" cy="765810"/>
          </a:xfrm>
          <a:prstGeom prst="rect">
            <a:avLst/>
          </a:prstGeom>
        </p:spPr>
        <p:txBody>
          <a:bodyPr vert="horz" lIns="0" tIns="0" rIns="0" bIns="0" rtlCol="0" anchor="t" anchorCtr="0">
            <a:noAutofit/>
          </a:bodyPr>
          <a:lstStyle>
            <a:lvl1pPr>
              <a:defRPr b="0"/>
            </a:lvl1pPr>
          </a:lstStyle>
          <a:p>
            <a:r>
              <a:rPr lang="en-US"/>
              <a:t>Click to edit Master title style</a:t>
            </a:r>
          </a:p>
        </p:txBody>
      </p:sp>
      <p:sp>
        <p:nvSpPr>
          <p:cNvPr id="6" name="Text Placeholder 5">
            <a:extLst>
              <a:ext uri="{FF2B5EF4-FFF2-40B4-BE49-F238E27FC236}">
                <a16:creationId xmlns:a16="http://schemas.microsoft.com/office/drawing/2014/main" id="{00E1A1E6-6268-D4D9-C145-1013364B1CD8}"/>
              </a:ext>
            </a:extLst>
          </p:cNvPr>
          <p:cNvSpPr>
            <a:spLocks noGrp="1"/>
          </p:cNvSpPr>
          <p:nvPr>
            <p:ph type="body" sz="quarter" idx="12"/>
          </p:nvPr>
        </p:nvSpPr>
        <p:spPr>
          <a:xfrm>
            <a:off x="407669" y="3492183"/>
            <a:ext cx="2757805" cy="2115820"/>
          </a:xfrm>
        </p:spPr>
        <p:txBody>
          <a:bodyPr/>
          <a:lstStyle>
            <a:lvl1pPr>
              <a:lnSpc>
                <a:spcPct val="120000"/>
              </a:lnSpc>
              <a:spcBef>
                <a:spcPts val="0"/>
              </a:spcBef>
              <a:defRPr sz="1200" b="0">
                <a:latin typeface="+mj-lt"/>
              </a:defRPr>
            </a:lvl1pPr>
            <a:lvl2pPr>
              <a:defRPr sz="1200">
                <a:latin typeface="+mn-lt"/>
              </a:defRPr>
            </a:lvl2pPr>
          </a:lstStyle>
          <a:p>
            <a:pPr lvl="0"/>
            <a:r>
              <a:rPr lang="en-US"/>
              <a:t>Click to edit Master text styles</a:t>
            </a:r>
          </a:p>
        </p:txBody>
      </p:sp>
      <p:sp>
        <p:nvSpPr>
          <p:cNvPr id="4" name="Footer Placeholder 4">
            <a:extLst>
              <a:ext uri="{FF2B5EF4-FFF2-40B4-BE49-F238E27FC236}">
                <a16:creationId xmlns:a16="http://schemas.microsoft.com/office/drawing/2014/main" id="{665F8295-3C5A-A1AE-F43F-1FA6D8B2F4F5}"/>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5" name="Slide Number Placeholder 13">
            <a:extLst>
              <a:ext uri="{FF2B5EF4-FFF2-40B4-BE49-F238E27FC236}">
                <a16:creationId xmlns:a16="http://schemas.microsoft.com/office/drawing/2014/main" id="{30A1C61F-1977-8EC5-355B-66B6908EB52C}"/>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
        <p:nvSpPr>
          <p:cNvPr id="10" name="Picture Placeholder 9">
            <a:extLst>
              <a:ext uri="{FF2B5EF4-FFF2-40B4-BE49-F238E27FC236}">
                <a16:creationId xmlns:a16="http://schemas.microsoft.com/office/drawing/2014/main" id="{C8FF515D-AF08-494F-FFD1-C5F2FEFB42C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pic" sz="quarter" idx="13" hasCustomPrompt="1"/>
          </p:nvPr>
        </p:nvSpPr>
        <p:spPr>
          <a:xfrm>
            <a:off x="3288471" y="400050"/>
            <a:ext cx="8513514" cy="5540196"/>
          </a:xfrm>
          <a:custGeom>
            <a:avLst/>
            <a:gdLst>
              <a:gd name="connsiteX0" fmla="*/ 3049 w 8513514"/>
              <a:gd name="connsiteY0" fmla="*/ 0 h 5540196"/>
              <a:gd name="connsiteX1" fmla="*/ 8513003 w 8513514"/>
              <a:gd name="connsiteY1" fmla="*/ 0 h 5540196"/>
              <a:gd name="connsiteX2" fmla="*/ 8512994 w 8513514"/>
              <a:gd name="connsiteY2" fmla="*/ 10458 h 5540196"/>
              <a:gd name="connsiteX3" fmla="*/ 8513514 w 8513514"/>
              <a:gd name="connsiteY3" fmla="*/ 10458 h 5540196"/>
              <a:gd name="connsiteX4" fmla="*/ 8508849 w 8513514"/>
              <a:gd name="connsiteY4" fmla="*/ 5182877 h 5540196"/>
              <a:gd name="connsiteX5" fmla="*/ 4273312 w 8513514"/>
              <a:gd name="connsiteY5" fmla="*/ 5179468 h 5540196"/>
              <a:gd name="connsiteX6" fmla="*/ 4037481 w 8513514"/>
              <a:gd name="connsiteY6" fmla="*/ 5538070 h 5540196"/>
              <a:gd name="connsiteX7" fmla="*/ 511 w 8513514"/>
              <a:gd name="connsiteY7" fmla="*/ 5540196 h 5540196"/>
              <a:gd name="connsiteX8" fmla="*/ 527 w 8513514"/>
              <a:gd name="connsiteY8" fmla="*/ 5529738 h 5540196"/>
              <a:gd name="connsiteX9" fmla="*/ 0 w 8513514"/>
              <a:gd name="connsiteY9" fmla="*/ 5529738 h 5540196"/>
              <a:gd name="connsiteX10" fmla="*/ 2674 w 8513514"/>
              <a:gd name="connsiteY10" fmla="*/ 2748474 h 554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3514" h="5540196">
                <a:moveTo>
                  <a:pt x="3049" y="0"/>
                </a:moveTo>
                <a:lnTo>
                  <a:pt x="8513003" y="0"/>
                </a:lnTo>
                <a:lnTo>
                  <a:pt x="8512994" y="10458"/>
                </a:lnTo>
                <a:lnTo>
                  <a:pt x="8513514" y="10458"/>
                </a:lnTo>
                <a:lnTo>
                  <a:pt x="8508849" y="5182877"/>
                </a:lnTo>
                <a:lnTo>
                  <a:pt x="4273312" y="5179468"/>
                </a:lnTo>
                <a:lnTo>
                  <a:pt x="4037481" y="5538070"/>
                </a:lnTo>
                <a:lnTo>
                  <a:pt x="511" y="5540196"/>
                </a:lnTo>
                <a:lnTo>
                  <a:pt x="527" y="5529738"/>
                </a:lnTo>
                <a:lnTo>
                  <a:pt x="0" y="5529738"/>
                </a:lnTo>
                <a:cubicBezTo>
                  <a:pt x="2037" y="4608702"/>
                  <a:pt x="2547" y="3679927"/>
                  <a:pt x="2674" y="2748474"/>
                </a:cubicBezTo>
                <a:close/>
              </a:path>
            </a:pathLst>
          </a:custGeom>
          <a:solidFill>
            <a:schemeClr val="bg2"/>
          </a:solidFill>
        </p:spPr>
        <p:txBody>
          <a:bodyPr wrap="square" lIns="1188720" tIns="1554480" rIns="1188720">
            <a:noAutofit/>
          </a:bodyPr>
          <a:lstStyle>
            <a:lvl1pPr algn="ctr">
              <a:defRPr b="0" i="0"/>
            </a:lvl1pPr>
          </a:lstStyle>
          <a:p>
            <a:r>
              <a:rPr lang="en-US"/>
              <a:t>Click icon to add picture—do</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not</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scale</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or</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stretch</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this</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photo</a:t>
            </a:r>
            <a:r>
              <a:rPr lang="en-US" sz="1500" kern="100">
                <a:effectLst/>
                <a:latin typeface="Arial" panose="020B0604020202020204" pitchFamily="34" charset="0"/>
                <a:ea typeface="Aptos" panose="020B0004020202020204" pitchFamily="34" charset="0"/>
                <a:cs typeface="Times New Roman" panose="02020603050405020304" pitchFamily="18" charset="0"/>
              </a:rPr>
              <a:t> </a:t>
            </a:r>
            <a:r>
              <a:rPr lang="en-US"/>
              <a:t>placeholder</a:t>
            </a:r>
          </a:p>
        </p:txBody>
      </p:sp>
    </p:spTree>
    <p:extLst>
      <p:ext uri="{BB962C8B-B14F-4D97-AF65-F5344CB8AC3E}">
        <p14:creationId xmlns:p14="http://schemas.microsoft.com/office/powerpoint/2010/main" val="22028377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ig Da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A1D7-A824-48A0-3E0C-4A7C86CA63AB}"/>
              </a:ext>
            </a:extLst>
          </p:cNvPr>
          <p:cNvSpPr>
            <a:spLocks noGrp="1"/>
          </p:cNvSpPr>
          <p:nvPr>
            <p:ph type="title" hasCustomPrompt="1"/>
          </p:nvPr>
        </p:nvSpPr>
        <p:spPr>
          <a:xfrm>
            <a:off x="400050" y="-300748"/>
            <a:ext cx="5643563" cy="249299"/>
          </a:xfrm>
        </p:spPr>
        <p:txBody>
          <a:bodyPr wrap="square">
            <a:spAutoFit/>
          </a:bodyPr>
          <a:lstStyle>
            <a:lvl1pPr>
              <a:defRPr sz="1800" b="0"/>
            </a:lvl1pPr>
          </a:lstStyle>
          <a:p>
            <a:r>
              <a:rPr lang="en-US"/>
              <a:t>Title for accessibility</a:t>
            </a:r>
          </a:p>
        </p:txBody>
      </p:sp>
      <p:sp>
        <p:nvSpPr>
          <p:cNvPr id="8" name="Text Placeholder 2">
            <a:extLst>
              <a:ext uri="{FF2B5EF4-FFF2-40B4-BE49-F238E27FC236}">
                <a16:creationId xmlns:a16="http://schemas.microsoft.com/office/drawing/2014/main" id="{6949215D-624C-7D6A-5688-62477C18FAD8}"/>
              </a:ext>
            </a:extLst>
          </p:cNvPr>
          <p:cNvSpPr>
            <a:spLocks noGrp="1"/>
          </p:cNvSpPr>
          <p:nvPr>
            <p:ph type="body" idx="11" hasCustomPrompt="1"/>
          </p:nvPr>
        </p:nvSpPr>
        <p:spPr>
          <a:xfrm>
            <a:off x="6150275" y="918220"/>
            <a:ext cx="5660723" cy="1846659"/>
          </a:xfrm>
        </p:spPr>
        <p:txBody>
          <a:bodyPr wrap="square">
            <a:spAutoFit/>
          </a:bodyPr>
          <a:lstStyle>
            <a:lvl1pPr marL="0" indent="0" algn="l">
              <a:lnSpc>
                <a:spcPct val="80000"/>
              </a:lnSpc>
              <a:spcBef>
                <a:spcPts val="0"/>
              </a:spcBef>
              <a:spcAft>
                <a:spcPts val="0"/>
              </a:spcAft>
              <a:buNone/>
              <a:defRPr sz="15000" b="0" kern="100" spc="-50" baseline="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a:t>
            </a:r>
          </a:p>
        </p:txBody>
      </p:sp>
      <p:sp>
        <p:nvSpPr>
          <p:cNvPr id="3" name="Content Placeholder 2">
            <a:extLst>
              <a:ext uri="{FF2B5EF4-FFF2-40B4-BE49-F238E27FC236}">
                <a16:creationId xmlns:a16="http://schemas.microsoft.com/office/drawing/2014/main" id="{226E3B15-3502-F478-0302-DCABA0B41AD0}"/>
              </a:ext>
            </a:extLst>
          </p:cNvPr>
          <p:cNvSpPr>
            <a:spLocks noGrp="1"/>
          </p:cNvSpPr>
          <p:nvPr>
            <p:ph idx="1"/>
          </p:nvPr>
        </p:nvSpPr>
        <p:spPr>
          <a:xfrm>
            <a:off x="6150276" y="2433637"/>
            <a:ext cx="5660724" cy="3027363"/>
          </a:xfrm>
        </p:spPr>
        <p:txBody>
          <a:bodyPr/>
          <a:lstStyle>
            <a:lvl1pPr>
              <a:lnSpc>
                <a:spcPct val="100000"/>
              </a:lnSpc>
              <a:spcBef>
                <a:spcPts val="900"/>
              </a:spcBef>
              <a:spcAft>
                <a:spcPts val="0"/>
              </a:spcAft>
              <a:defRPr sz="6600" b="0" spc="-50" baseline="0">
                <a:latin typeface="+mj-lt"/>
              </a:defRPr>
            </a:lvl1pPr>
          </a:lstStyle>
          <a:p>
            <a:pPr lvl="0"/>
            <a:r>
              <a:rPr lang="en-US"/>
              <a:t>Click to edit Master text styles</a:t>
            </a:r>
          </a:p>
        </p:txBody>
      </p:sp>
      <p:sp>
        <p:nvSpPr>
          <p:cNvPr id="7" name="Footer Placeholder 4">
            <a:extLst>
              <a:ext uri="{FF2B5EF4-FFF2-40B4-BE49-F238E27FC236}">
                <a16:creationId xmlns:a16="http://schemas.microsoft.com/office/drawing/2014/main" id="{9B293083-8587-219C-C524-D809D6A866A2}"/>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9" name="Slide Number Placeholder 13">
            <a:extLst>
              <a:ext uri="{FF2B5EF4-FFF2-40B4-BE49-F238E27FC236}">
                <a16:creationId xmlns:a16="http://schemas.microsoft.com/office/drawing/2014/main" id="{5AC9A00F-F989-8AFC-7652-904E0B2E41F0}"/>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
        <p:nvSpPr>
          <p:cNvPr id="10" name="Content Placeholder 2">
            <a:extLst>
              <a:ext uri="{FF2B5EF4-FFF2-40B4-BE49-F238E27FC236}">
                <a16:creationId xmlns:a16="http://schemas.microsoft.com/office/drawing/2014/main" id="{F37C9592-01FB-4A3C-B7D0-60D0B86B7CC8}"/>
              </a:ext>
            </a:extLst>
          </p:cNvPr>
          <p:cNvSpPr>
            <a:spLocks noGrp="1"/>
          </p:cNvSpPr>
          <p:nvPr>
            <p:ph idx="10"/>
          </p:nvPr>
        </p:nvSpPr>
        <p:spPr>
          <a:xfrm>
            <a:off x="401967" y="4513993"/>
            <a:ext cx="4684384" cy="1432717"/>
          </a:xfrm>
        </p:spPr>
        <p:txBody>
          <a:bodyPr/>
          <a:lstStyle>
            <a:lvl1pPr>
              <a:lnSpc>
                <a:spcPct val="100000"/>
              </a:lnSpc>
              <a:spcBef>
                <a:spcPts val="0"/>
              </a:spcBef>
              <a:spcAft>
                <a:spcPts val="0"/>
              </a:spcAft>
              <a:defRPr sz="1800" b="1"/>
            </a:lvl1pPr>
            <a:lvl2pPr>
              <a:lnSpc>
                <a:spcPct val="100000"/>
              </a:lnSpc>
              <a:spcBef>
                <a:spcPts val="0"/>
              </a:spcBef>
              <a:spcAft>
                <a:spcPts val="0"/>
              </a:spcAft>
              <a:defRPr sz="1800" b="0">
                <a:latin typeface="+mj-lt"/>
              </a:defRPr>
            </a:lvl2pPr>
            <a:lvl3pPr marL="0" indent="0">
              <a:buNone/>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449848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g Data 2">
    <p:bg>
      <p:bgPr>
        <a:solidFill>
          <a:srgbClr val="FFE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A1D7-A824-48A0-3E0C-4A7C86CA63AB}"/>
              </a:ext>
            </a:extLst>
          </p:cNvPr>
          <p:cNvSpPr>
            <a:spLocks noGrp="1"/>
          </p:cNvSpPr>
          <p:nvPr>
            <p:ph type="title" hasCustomPrompt="1"/>
          </p:nvPr>
        </p:nvSpPr>
        <p:spPr>
          <a:xfrm>
            <a:off x="400050" y="-300748"/>
            <a:ext cx="5643563" cy="249299"/>
          </a:xfrm>
        </p:spPr>
        <p:txBody>
          <a:bodyPr wrap="square">
            <a:spAutoFit/>
          </a:bodyPr>
          <a:lstStyle>
            <a:lvl1pPr>
              <a:defRPr sz="1800" b="0"/>
            </a:lvl1pPr>
          </a:lstStyle>
          <a:p>
            <a:r>
              <a:rPr lang="en-US"/>
              <a:t>Title for accessibility</a:t>
            </a:r>
          </a:p>
        </p:txBody>
      </p:sp>
      <p:sp>
        <p:nvSpPr>
          <p:cNvPr id="6" name="Content Placeholder 2">
            <a:extLst>
              <a:ext uri="{FF2B5EF4-FFF2-40B4-BE49-F238E27FC236}">
                <a16:creationId xmlns:a16="http://schemas.microsoft.com/office/drawing/2014/main" id="{FA9DB721-FE7A-8DE5-B433-99C88BFAE50D}"/>
              </a:ext>
            </a:extLst>
          </p:cNvPr>
          <p:cNvSpPr>
            <a:spLocks noGrp="1"/>
          </p:cNvSpPr>
          <p:nvPr>
            <p:ph idx="10"/>
          </p:nvPr>
        </p:nvSpPr>
        <p:spPr>
          <a:xfrm>
            <a:off x="401967" y="4513993"/>
            <a:ext cx="4684384" cy="1432717"/>
          </a:xfrm>
        </p:spPr>
        <p:txBody>
          <a:bodyPr/>
          <a:lstStyle>
            <a:lvl1pPr>
              <a:lnSpc>
                <a:spcPct val="100000"/>
              </a:lnSpc>
              <a:spcBef>
                <a:spcPts val="0"/>
              </a:spcBef>
              <a:spcAft>
                <a:spcPts val="0"/>
              </a:spcAft>
              <a:defRPr sz="1800" b="1"/>
            </a:lvl1pPr>
            <a:lvl2pPr>
              <a:lnSpc>
                <a:spcPct val="100000"/>
              </a:lnSpc>
              <a:spcBef>
                <a:spcPts val="0"/>
              </a:spcBef>
              <a:spcAft>
                <a:spcPts val="0"/>
              </a:spcAft>
              <a:defRPr sz="1800" b="0">
                <a:latin typeface="+mj-lt"/>
              </a:defRPr>
            </a:lvl2pPr>
            <a:lvl3pPr marL="0" indent="0">
              <a:buNone/>
              <a:defRPr/>
            </a:lvl3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6949215D-624C-7D6A-5688-62477C18FAD8}"/>
              </a:ext>
            </a:extLst>
          </p:cNvPr>
          <p:cNvSpPr>
            <a:spLocks noGrp="1"/>
          </p:cNvSpPr>
          <p:nvPr>
            <p:ph type="body" idx="11" hasCustomPrompt="1"/>
          </p:nvPr>
        </p:nvSpPr>
        <p:spPr>
          <a:xfrm>
            <a:off x="6150275" y="918220"/>
            <a:ext cx="5651199" cy="1846659"/>
          </a:xfrm>
        </p:spPr>
        <p:txBody>
          <a:bodyPr wrap="square">
            <a:spAutoFit/>
          </a:bodyPr>
          <a:lstStyle>
            <a:lvl1pPr marL="0" indent="0" algn="l">
              <a:lnSpc>
                <a:spcPct val="80000"/>
              </a:lnSpc>
              <a:spcBef>
                <a:spcPts val="0"/>
              </a:spcBef>
              <a:spcAft>
                <a:spcPts val="0"/>
              </a:spcAft>
              <a:buNone/>
              <a:defRPr sz="15000" b="0" kern="100" spc="-50" baseline="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a:t>
            </a:r>
          </a:p>
        </p:txBody>
      </p:sp>
      <p:sp>
        <p:nvSpPr>
          <p:cNvPr id="3" name="Content Placeholder 2">
            <a:extLst>
              <a:ext uri="{FF2B5EF4-FFF2-40B4-BE49-F238E27FC236}">
                <a16:creationId xmlns:a16="http://schemas.microsoft.com/office/drawing/2014/main" id="{226E3B15-3502-F478-0302-DCABA0B41AD0}"/>
              </a:ext>
            </a:extLst>
          </p:cNvPr>
          <p:cNvSpPr>
            <a:spLocks noGrp="1"/>
          </p:cNvSpPr>
          <p:nvPr>
            <p:ph idx="1"/>
          </p:nvPr>
        </p:nvSpPr>
        <p:spPr>
          <a:xfrm>
            <a:off x="6150276" y="2433637"/>
            <a:ext cx="5660724" cy="3027363"/>
          </a:xfrm>
        </p:spPr>
        <p:txBody>
          <a:bodyPr/>
          <a:lstStyle>
            <a:lvl1pPr>
              <a:lnSpc>
                <a:spcPct val="100000"/>
              </a:lnSpc>
              <a:spcBef>
                <a:spcPts val="900"/>
              </a:spcBef>
              <a:spcAft>
                <a:spcPts val="0"/>
              </a:spcAft>
              <a:defRPr sz="6600" b="0" spc="-50" baseline="0">
                <a:latin typeface="+mj-lt"/>
              </a:defRPr>
            </a:lvl1pPr>
          </a:lstStyle>
          <a:p>
            <a:pPr lvl="0"/>
            <a:r>
              <a:rPr lang="en-US"/>
              <a:t>Click to edit Master text styles</a:t>
            </a:r>
          </a:p>
        </p:txBody>
      </p:sp>
      <p:sp>
        <p:nvSpPr>
          <p:cNvPr id="7" name="Footer Placeholder 4">
            <a:extLst>
              <a:ext uri="{FF2B5EF4-FFF2-40B4-BE49-F238E27FC236}">
                <a16:creationId xmlns:a16="http://schemas.microsoft.com/office/drawing/2014/main" id="{D88750FF-80B0-EEE6-F89F-A76248A4F83E}"/>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9" name="Slide Number Placeholder 13">
            <a:extLst>
              <a:ext uri="{FF2B5EF4-FFF2-40B4-BE49-F238E27FC236}">
                <a16:creationId xmlns:a16="http://schemas.microsoft.com/office/drawing/2014/main" id="{5E9F5B4A-B723-2879-D7EE-D016027E28B5}"/>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1232351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19/08/2025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Images Stacked">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369B2012-7A09-E6A5-2473-4DB6823B0A7E}"/>
              </a:ext>
            </a:extLst>
          </p:cNvPr>
          <p:cNvSpPr>
            <a:spLocks noGrp="1"/>
          </p:cNvSpPr>
          <p:nvPr>
            <p:ph type="title"/>
          </p:nvPr>
        </p:nvSpPr>
        <p:spPr>
          <a:xfrm>
            <a:off x="397667" y="402336"/>
            <a:ext cx="4688683" cy="915289"/>
          </a:xfrm>
          <a:prstGeom prst="rect">
            <a:avLst/>
          </a:prstGeom>
        </p:spPr>
        <p:txBody>
          <a:bodyPr vert="horz" lIns="0" tIns="0" rIns="0" bIns="0" rtlCol="0" anchor="t" anchorCtr="0">
            <a:noAutofit/>
          </a:bodyPr>
          <a:lstStyle/>
          <a:p>
            <a:r>
              <a:rPr lang="en-US"/>
              <a:t>Click to edit Master title style</a:t>
            </a:r>
          </a:p>
        </p:txBody>
      </p:sp>
      <p:sp>
        <p:nvSpPr>
          <p:cNvPr id="22" name="Content Placeholder 2">
            <a:extLst>
              <a:ext uri="{FF2B5EF4-FFF2-40B4-BE49-F238E27FC236}">
                <a16:creationId xmlns:a16="http://schemas.microsoft.com/office/drawing/2014/main" id="{D806524E-A06F-7FE8-9CD5-2244991C1E3D}"/>
              </a:ext>
            </a:extLst>
          </p:cNvPr>
          <p:cNvSpPr>
            <a:spLocks noGrp="1"/>
          </p:cNvSpPr>
          <p:nvPr>
            <p:ph idx="17"/>
          </p:nvPr>
        </p:nvSpPr>
        <p:spPr>
          <a:xfrm>
            <a:off x="407670" y="3492183"/>
            <a:ext cx="3719830" cy="2446655"/>
          </a:xfrm>
        </p:spPr>
        <p:txBody>
          <a:bodyPr/>
          <a:lstStyle>
            <a:lvl1pPr>
              <a:lnSpc>
                <a:spcPct val="95000"/>
              </a:lnSpc>
              <a:spcBef>
                <a:spcPts val="0"/>
              </a:spcBef>
              <a:spcAft>
                <a:spcPts val="0"/>
              </a:spcAft>
              <a:defRPr sz="2400" b="1">
                <a:latin typeface="+mn-lt"/>
              </a:defRPr>
            </a:lvl1pPr>
            <a:lvl2pPr>
              <a:defRPr sz="1200"/>
            </a:lvl2pPr>
            <a:lvl3pPr>
              <a:defRPr sz="1200"/>
            </a:lvl3pPr>
            <a:lvl4pPr>
              <a:defRPr sz="1200"/>
            </a:lvl4pPr>
            <a:lvl5pPr>
              <a:defRPr sz="1200"/>
            </a:lvl5pPr>
          </a:lstStyle>
          <a:p>
            <a:pPr lvl="0"/>
            <a:r>
              <a:rPr lang="en-US"/>
              <a:t>Click to edit Master text styles</a:t>
            </a:r>
          </a:p>
        </p:txBody>
      </p:sp>
      <p:sp>
        <p:nvSpPr>
          <p:cNvPr id="13" name="Picture Placeholder 14">
            <a:extLst>
              <a:ext uri="{FF2B5EF4-FFF2-40B4-BE49-F238E27FC236}">
                <a16:creationId xmlns:a16="http://schemas.microsoft.com/office/drawing/2014/main" id="{099A4469-274E-EB1F-F85D-D95E959AA143}"/>
              </a:ext>
            </a:extLst>
          </p:cNvPr>
          <p:cNvSpPr>
            <a:spLocks noGrp="1"/>
          </p:cNvSpPr>
          <p:nvPr>
            <p:ph type="pic" sz="quarter" idx="12"/>
          </p:nvPr>
        </p:nvSpPr>
        <p:spPr>
          <a:xfrm>
            <a:off x="5199978" y="1424941"/>
            <a:ext cx="1804072" cy="1432560"/>
          </a:xfrm>
          <a:solidFill>
            <a:schemeClr val="bg2"/>
          </a:solidFill>
        </p:spPr>
        <p:txBody>
          <a:bodyPr tIns="457200"/>
          <a:lstStyle>
            <a:lvl1pPr algn="ctr">
              <a:defRPr/>
            </a:lvl1pPr>
          </a:lstStyle>
          <a:p>
            <a:r>
              <a:rPr lang="en-US"/>
              <a:t>Click icon to add picture</a:t>
            </a:r>
          </a:p>
        </p:txBody>
      </p:sp>
      <p:sp>
        <p:nvSpPr>
          <p:cNvPr id="17" name="Content Placeholder 2">
            <a:extLst>
              <a:ext uri="{FF2B5EF4-FFF2-40B4-BE49-F238E27FC236}">
                <a16:creationId xmlns:a16="http://schemas.microsoft.com/office/drawing/2014/main" id="{E0678072-A6EC-A7CF-E412-0D3F27A1A0A0}"/>
              </a:ext>
            </a:extLst>
          </p:cNvPr>
          <p:cNvSpPr>
            <a:spLocks noGrp="1"/>
          </p:cNvSpPr>
          <p:nvPr>
            <p:ph idx="10"/>
          </p:nvPr>
        </p:nvSpPr>
        <p:spPr>
          <a:xfrm>
            <a:off x="7127838" y="1446213"/>
            <a:ext cx="3711612" cy="1411287"/>
          </a:xfrm>
        </p:spPr>
        <p:txBody>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20" name="Picture Placeholder 14">
            <a:extLst>
              <a:ext uri="{FF2B5EF4-FFF2-40B4-BE49-F238E27FC236}">
                <a16:creationId xmlns:a16="http://schemas.microsoft.com/office/drawing/2014/main" id="{750FAC0A-93E6-9A08-7990-0346002AB7C9}"/>
              </a:ext>
            </a:extLst>
          </p:cNvPr>
          <p:cNvSpPr>
            <a:spLocks noGrp="1"/>
          </p:cNvSpPr>
          <p:nvPr>
            <p:ph type="pic" sz="quarter" idx="15"/>
          </p:nvPr>
        </p:nvSpPr>
        <p:spPr>
          <a:xfrm>
            <a:off x="5199978" y="2981643"/>
            <a:ext cx="1804072" cy="1432560"/>
          </a:xfrm>
          <a:solidFill>
            <a:schemeClr val="bg2"/>
          </a:solidFill>
        </p:spPr>
        <p:txBody>
          <a:bodyPr tIns="457200"/>
          <a:lstStyle>
            <a:lvl1pPr algn="ctr">
              <a:defRPr/>
            </a:lvl1pPr>
          </a:lstStyle>
          <a:p>
            <a:r>
              <a:rPr lang="en-US"/>
              <a:t>Click icon to add picture</a:t>
            </a:r>
          </a:p>
        </p:txBody>
      </p:sp>
      <p:sp>
        <p:nvSpPr>
          <p:cNvPr id="18" name="Content Placeholder 2">
            <a:extLst>
              <a:ext uri="{FF2B5EF4-FFF2-40B4-BE49-F238E27FC236}">
                <a16:creationId xmlns:a16="http://schemas.microsoft.com/office/drawing/2014/main" id="{F62FE28B-1451-7A6D-A415-8DE9235897A9}"/>
              </a:ext>
            </a:extLst>
          </p:cNvPr>
          <p:cNvSpPr>
            <a:spLocks noGrp="1"/>
          </p:cNvSpPr>
          <p:nvPr>
            <p:ph idx="13"/>
          </p:nvPr>
        </p:nvSpPr>
        <p:spPr>
          <a:xfrm>
            <a:off x="7127838" y="2979420"/>
            <a:ext cx="3711612" cy="1411287"/>
          </a:xfrm>
        </p:spPr>
        <p:txBody>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21" name="Picture Placeholder 14">
            <a:extLst>
              <a:ext uri="{FF2B5EF4-FFF2-40B4-BE49-F238E27FC236}">
                <a16:creationId xmlns:a16="http://schemas.microsoft.com/office/drawing/2014/main" id="{C66DD72C-97BB-14F2-361C-2441F75A4327}"/>
              </a:ext>
            </a:extLst>
          </p:cNvPr>
          <p:cNvSpPr>
            <a:spLocks noGrp="1"/>
          </p:cNvSpPr>
          <p:nvPr>
            <p:ph type="pic" sz="quarter" idx="16"/>
          </p:nvPr>
        </p:nvSpPr>
        <p:spPr>
          <a:xfrm>
            <a:off x="5199978" y="4521518"/>
            <a:ext cx="1804072" cy="1432560"/>
          </a:xfrm>
          <a:solidFill>
            <a:schemeClr val="bg2"/>
          </a:solidFill>
        </p:spPr>
        <p:txBody>
          <a:bodyPr tIns="457200"/>
          <a:lstStyle>
            <a:lvl1pPr algn="ctr">
              <a:defRPr/>
            </a:lvl1pPr>
          </a:lstStyle>
          <a:p>
            <a:r>
              <a:rPr lang="en-US"/>
              <a:t>Click icon to add picture</a:t>
            </a:r>
          </a:p>
        </p:txBody>
      </p:sp>
      <p:sp>
        <p:nvSpPr>
          <p:cNvPr id="19" name="Content Placeholder 2">
            <a:extLst>
              <a:ext uri="{FF2B5EF4-FFF2-40B4-BE49-F238E27FC236}">
                <a16:creationId xmlns:a16="http://schemas.microsoft.com/office/drawing/2014/main" id="{ADD78EAE-A704-D3CE-D6AA-6E6E52DCA211}"/>
              </a:ext>
            </a:extLst>
          </p:cNvPr>
          <p:cNvSpPr>
            <a:spLocks noGrp="1"/>
          </p:cNvSpPr>
          <p:nvPr>
            <p:ph idx="14"/>
          </p:nvPr>
        </p:nvSpPr>
        <p:spPr>
          <a:xfrm>
            <a:off x="7127838" y="4519931"/>
            <a:ext cx="3711612" cy="1411287"/>
          </a:xfrm>
        </p:spPr>
        <p:txBody>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7" name="Footer Placeholder 4">
            <a:extLst>
              <a:ext uri="{FF2B5EF4-FFF2-40B4-BE49-F238E27FC236}">
                <a16:creationId xmlns:a16="http://schemas.microsoft.com/office/drawing/2014/main" id="{0A56C71D-1695-AE64-7C05-4DD0750A3DDA}"/>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8" name="Slide Number Placeholder 13">
            <a:extLst>
              <a:ext uri="{FF2B5EF4-FFF2-40B4-BE49-F238E27FC236}">
                <a16:creationId xmlns:a16="http://schemas.microsoft.com/office/drawing/2014/main" id="{3EB5F658-B8CE-7FB5-990E-79F690D1E17E}"/>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1464050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nd Large Sta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0A5006C-1C3A-4674-032E-590F9BDB859A}"/>
              </a:ext>
            </a:extLst>
          </p:cNvPr>
          <p:cNvSpPr>
            <a:spLocks noGrp="1"/>
          </p:cNvSpPr>
          <p:nvPr>
            <p:ph type="title"/>
          </p:nvPr>
        </p:nvSpPr>
        <p:spPr>
          <a:xfrm>
            <a:off x="397667" y="3444092"/>
            <a:ext cx="4688683" cy="2449025"/>
          </a:xfrm>
          <a:prstGeom prst="rect">
            <a:avLst/>
          </a:prstGeom>
        </p:spPr>
        <p:txBody>
          <a:bodyPr vert="horz" lIns="0" tIns="0" rIns="0" bIns="0" rtlCol="0" anchor="t" anchorCtr="0">
            <a:noAutofit/>
          </a:bodyPr>
          <a:lstStyle>
            <a:lvl1pPr>
              <a:defRPr sz="4000"/>
            </a:lvl1pPr>
          </a:lstStyle>
          <a:p>
            <a:r>
              <a:rPr lang="en-US"/>
              <a:t>Click to edit Master title style</a:t>
            </a:r>
          </a:p>
        </p:txBody>
      </p:sp>
      <p:sp>
        <p:nvSpPr>
          <p:cNvPr id="10" name="Content Placeholder 2">
            <a:extLst>
              <a:ext uri="{FF2B5EF4-FFF2-40B4-BE49-F238E27FC236}">
                <a16:creationId xmlns:a16="http://schemas.microsoft.com/office/drawing/2014/main" id="{1E8B33F3-7C1D-479F-3B92-0DE073C2E4F5}"/>
              </a:ext>
            </a:extLst>
          </p:cNvPr>
          <p:cNvSpPr>
            <a:spLocks noGrp="1"/>
          </p:cNvSpPr>
          <p:nvPr>
            <p:ph idx="1" hasCustomPrompt="1"/>
          </p:nvPr>
        </p:nvSpPr>
        <p:spPr>
          <a:xfrm>
            <a:off x="6165533" y="880660"/>
            <a:ext cx="5636494" cy="2045420"/>
          </a:xfrm>
        </p:spPr>
        <p:txBody>
          <a:bodyPr/>
          <a:lstStyle>
            <a:lvl1pPr>
              <a:lnSpc>
                <a:spcPct val="80000"/>
              </a:lnSpc>
              <a:spcBef>
                <a:spcPts val="0"/>
              </a:spcBef>
              <a:spcAft>
                <a:spcPts val="0"/>
              </a:spcAft>
              <a:defRPr sz="20000" b="0" spc="-390" baseline="0">
                <a:solidFill>
                  <a:schemeClr val="accent1"/>
                </a:solidFill>
              </a:defRPr>
            </a:lvl1pPr>
          </a:lstStyle>
          <a:p>
            <a:pPr lvl="0"/>
            <a:r>
              <a:rPr lang="en-US"/>
              <a:t>00</a:t>
            </a:r>
          </a:p>
        </p:txBody>
      </p:sp>
      <p:sp>
        <p:nvSpPr>
          <p:cNvPr id="4" name="Footer Placeholder 4">
            <a:extLst>
              <a:ext uri="{FF2B5EF4-FFF2-40B4-BE49-F238E27FC236}">
                <a16:creationId xmlns:a16="http://schemas.microsoft.com/office/drawing/2014/main" id="{505126B4-5061-ACE1-29DB-F4E4B9305070}"/>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6" name="Slide Number Placeholder 13">
            <a:extLst>
              <a:ext uri="{FF2B5EF4-FFF2-40B4-BE49-F238E27FC236}">
                <a16:creationId xmlns:a16="http://schemas.microsoft.com/office/drawing/2014/main" id="{A318CA9E-32E8-938F-0187-CE5990310D19}"/>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
        <p:nvSpPr>
          <p:cNvPr id="9" name="Text Placeholder 8">
            <a:extLst>
              <a:ext uri="{FF2B5EF4-FFF2-40B4-BE49-F238E27FC236}">
                <a16:creationId xmlns:a16="http://schemas.microsoft.com/office/drawing/2014/main" id="{9D440408-8D82-6FAB-8574-86AD0978A5D2}"/>
              </a:ext>
            </a:extLst>
          </p:cNvPr>
          <p:cNvSpPr>
            <a:spLocks noGrp="1"/>
          </p:cNvSpPr>
          <p:nvPr>
            <p:ph type="body" sz="quarter" idx="10"/>
          </p:nvPr>
        </p:nvSpPr>
        <p:spPr>
          <a:xfrm>
            <a:off x="6165850" y="3500447"/>
            <a:ext cx="5635625" cy="2438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4810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nd Sidebar">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0A5006C-1C3A-4674-032E-590F9BDB859A}"/>
              </a:ext>
            </a:extLst>
          </p:cNvPr>
          <p:cNvSpPr>
            <a:spLocks noGrp="1"/>
          </p:cNvSpPr>
          <p:nvPr>
            <p:ph type="title"/>
          </p:nvPr>
        </p:nvSpPr>
        <p:spPr>
          <a:xfrm>
            <a:off x="397667" y="3492183"/>
            <a:ext cx="5645946" cy="2446655"/>
          </a:xfrm>
          <a:prstGeom prst="rect">
            <a:avLst/>
          </a:prstGeom>
        </p:spPr>
        <p:txBody>
          <a:bodyPr vert="horz" lIns="0" tIns="0" rIns="0" bIns="0" rtlCol="0" anchor="t" anchorCtr="0">
            <a:noAutofit/>
          </a:bodyPr>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F61931EA-4F62-CD08-4165-33E086404500}"/>
              </a:ext>
            </a:extLst>
          </p:cNvPr>
          <p:cNvSpPr>
            <a:spLocks noGrp="1"/>
          </p:cNvSpPr>
          <p:nvPr>
            <p:ph type="body" sz="quarter" idx="11" hasCustomPrompt="1"/>
          </p:nvPr>
        </p:nvSpPr>
        <p:spPr>
          <a:xfrm>
            <a:off x="7118350" y="400050"/>
            <a:ext cx="4683125" cy="2970213"/>
          </a:xfrm>
          <a:solidFill>
            <a:schemeClr val="accent1"/>
          </a:solidFill>
        </p:spPr>
        <p:txBody>
          <a:bodyPr lIns="274320" tIns="274320"/>
          <a:lstStyle>
            <a:lvl1pPr>
              <a:spcAft>
                <a:spcPts val="6000"/>
              </a:spcAft>
              <a:defRPr sz="8600" b="0">
                <a:solidFill>
                  <a:schemeClr val="bg1"/>
                </a:solidFill>
              </a:defRPr>
            </a:lvl1pPr>
            <a:lvl2pPr>
              <a:spcBef>
                <a:spcPts val="0"/>
              </a:spcBef>
              <a:defRPr b="1">
                <a:latin typeface="+mn-lt"/>
              </a:defRPr>
            </a:lvl2pPr>
          </a:lstStyle>
          <a:p>
            <a:pPr lvl="0"/>
            <a:r>
              <a:rPr lang="en-US"/>
              <a:t>0,000</a:t>
            </a:r>
          </a:p>
          <a:p>
            <a:pPr lvl="1"/>
            <a:r>
              <a:rPr lang="en-US"/>
              <a:t>Second level</a:t>
            </a:r>
          </a:p>
        </p:txBody>
      </p:sp>
      <p:sp>
        <p:nvSpPr>
          <p:cNvPr id="4" name="Footer Placeholder 4">
            <a:extLst>
              <a:ext uri="{FF2B5EF4-FFF2-40B4-BE49-F238E27FC236}">
                <a16:creationId xmlns:a16="http://schemas.microsoft.com/office/drawing/2014/main" id="{E2A3DA15-4C69-255A-358A-480458D2DFE9}"/>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6" name="Slide Number Placeholder 13">
            <a:extLst>
              <a:ext uri="{FF2B5EF4-FFF2-40B4-BE49-F238E27FC236}">
                <a16:creationId xmlns:a16="http://schemas.microsoft.com/office/drawing/2014/main" id="{B39A73BF-92D5-1C5F-A374-82FF2405936F}"/>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
        <p:nvSpPr>
          <p:cNvPr id="10" name="Text Placeholder 9">
            <a:extLst>
              <a:ext uri="{FF2B5EF4-FFF2-40B4-BE49-F238E27FC236}">
                <a16:creationId xmlns:a16="http://schemas.microsoft.com/office/drawing/2014/main" id="{5B8C705A-7501-8BB2-360F-85F75D8C5472}"/>
              </a:ext>
            </a:extLst>
          </p:cNvPr>
          <p:cNvSpPr>
            <a:spLocks noGrp="1"/>
          </p:cNvSpPr>
          <p:nvPr>
            <p:ph type="body" sz="quarter" idx="12"/>
          </p:nvPr>
        </p:nvSpPr>
        <p:spPr>
          <a:xfrm>
            <a:off x="9037638" y="3484563"/>
            <a:ext cx="2757487" cy="1939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2506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ur Stat Boxes">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0A5006C-1C3A-4674-032E-590F9BDB859A}"/>
              </a:ext>
            </a:extLst>
          </p:cNvPr>
          <p:cNvSpPr>
            <a:spLocks noGrp="1"/>
          </p:cNvSpPr>
          <p:nvPr>
            <p:ph type="title"/>
          </p:nvPr>
        </p:nvSpPr>
        <p:spPr>
          <a:xfrm>
            <a:off x="397667" y="3492183"/>
            <a:ext cx="5241133" cy="2446655"/>
          </a:xfrm>
          <a:prstGeom prst="rect">
            <a:avLst/>
          </a:prstGeom>
        </p:spPr>
        <p:txBody>
          <a:bodyPr vert="horz" lIns="0" tIns="0" rIns="0" bIns="0" rtlCol="0" anchor="t" anchorCtr="0">
            <a:noAutofit/>
          </a:bodyPr>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F61931EA-4F62-CD08-4165-33E086404500}"/>
              </a:ext>
            </a:extLst>
          </p:cNvPr>
          <p:cNvSpPr>
            <a:spLocks noGrp="1"/>
          </p:cNvSpPr>
          <p:nvPr>
            <p:ph type="body" sz="quarter" idx="11" hasCustomPrompt="1"/>
          </p:nvPr>
        </p:nvSpPr>
        <p:spPr>
          <a:xfrm>
            <a:off x="6157914" y="400050"/>
            <a:ext cx="2765424" cy="2777490"/>
          </a:xfrm>
          <a:solidFill>
            <a:srgbClr val="B5BCC4"/>
          </a:solidFill>
        </p:spPr>
        <p:txBody>
          <a:bodyPr lIns="274320" tIns="91440"/>
          <a:lstStyle>
            <a:lvl1pPr>
              <a:spcAft>
                <a:spcPts val="1200"/>
              </a:spcAft>
              <a:tabLst>
                <a:tab pos="457200" algn="l"/>
              </a:tabLst>
              <a:defRPr sz="5400" b="0" baseline="0">
                <a:solidFill>
                  <a:schemeClr val="tx1"/>
                </a:solidFill>
              </a:defRPr>
            </a:lvl1pPr>
            <a:lvl2pPr>
              <a:spcBef>
                <a:spcPts val="0"/>
              </a:spcBef>
              <a:defRPr sz="1000" b="1"/>
            </a:lvl2pPr>
          </a:lstStyle>
          <a:p>
            <a:pPr lvl="0"/>
            <a:r>
              <a:rPr lang="en-US"/>
              <a:t>0,000</a:t>
            </a:r>
          </a:p>
        </p:txBody>
      </p:sp>
      <p:sp>
        <p:nvSpPr>
          <p:cNvPr id="10" name="Text Placeholder 9">
            <a:extLst>
              <a:ext uri="{FF2B5EF4-FFF2-40B4-BE49-F238E27FC236}">
                <a16:creationId xmlns:a16="http://schemas.microsoft.com/office/drawing/2014/main" id="{BCA5BD2F-F935-E22A-B6DD-EB0D8C3A4750}"/>
              </a:ext>
            </a:extLst>
          </p:cNvPr>
          <p:cNvSpPr>
            <a:spLocks noGrp="1"/>
          </p:cNvSpPr>
          <p:nvPr>
            <p:ph type="body" sz="quarter" idx="12"/>
          </p:nvPr>
        </p:nvSpPr>
        <p:spPr>
          <a:xfrm>
            <a:off x="6320155" y="2457450"/>
            <a:ext cx="2481263" cy="552451"/>
          </a:xfrm>
        </p:spPr>
        <p:txBody>
          <a:bodyPr anchor="b" anchorCtr="0"/>
          <a:lstStyle>
            <a:lvl1pPr>
              <a:spcBef>
                <a:spcPts val="0"/>
              </a:spcBef>
              <a:spcAft>
                <a:spcPts val="600"/>
              </a:spcAft>
              <a:defRPr sz="1000" b="0">
                <a:latin typeface="+mj-lt"/>
              </a:defRPr>
            </a:lvl1pPr>
          </a:lstStyle>
          <a:p>
            <a:pPr lvl="0"/>
            <a:r>
              <a:rPr lang="en-US"/>
              <a:t>Click to edit Master text styles</a:t>
            </a:r>
          </a:p>
        </p:txBody>
      </p:sp>
      <p:sp>
        <p:nvSpPr>
          <p:cNvPr id="16" name="Text Placeholder 6">
            <a:extLst>
              <a:ext uri="{FF2B5EF4-FFF2-40B4-BE49-F238E27FC236}">
                <a16:creationId xmlns:a16="http://schemas.microsoft.com/office/drawing/2014/main" id="{8C582E75-9A43-D86C-AB0D-17BB800A571C}"/>
              </a:ext>
            </a:extLst>
          </p:cNvPr>
          <p:cNvSpPr>
            <a:spLocks noGrp="1"/>
          </p:cNvSpPr>
          <p:nvPr>
            <p:ph type="body" sz="quarter" idx="13" hasCustomPrompt="1"/>
          </p:nvPr>
        </p:nvSpPr>
        <p:spPr>
          <a:xfrm>
            <a:off x="9036051" y="400050"/>
            <a:ext cx="2765424" cy="2777490"/>
          </a:xfrm>
          <a:solidFill>
            <a:schemeClr val="accent1"/>
          </a:solidFill>
        </p:spPr>
        <p:txBody>
          <a:bodyPr lIns="274320" tIns="91440"/>
          <a:lstStyle>
            <a:lvl1pPr>
              <a:spcAft>
                <a:spcPts val="1200"/>
              </a:spcAft>
              <a:tabLst>
                <a:tab pos="457200" algn="l"/>
              </a:tabLst>
              <a:defRPr sz="5400" b="0" baseline="0">
                <a:solidFill>
                  <a:schemeClr val="tx1"/>
                </a:solidFill>
              </a:defRPr>
            </a:lvl1pPr>
            <a:lvl2pPr>
              <a:spcBef>
                <a:spcPts val="0"/>
              </a:spcBef>
              <a:defRPr sz="1000" b="1"/>
            </a:lvl2pPr>
          </a:lstStyle>
          <a:p>
            <a:pPr lvl="0"/>
            <a:r>
              <a:rPr lang="en-US"/>
              <a:t>0,000</a:t>
            </a:r>
          </a:p>
        </p:txBody>
      </p:sp>
      <p:sp>
        <p:nvSpPr>
          <p:cNvPr id="18" name="Text Placeholder 9">
            <a:extLst>
              <a:ext uri="{FF2B5EF4-FFF2-40B4-BE49-F238E27FC236}">
                <a16:creationId xmlns:a16="http://schemas.microsoft.com/office/drawing/2014/main" id="{2F01FD17-7652-99C0-4EF4-C1ABF553BDA4}"/>
              </a:ext>
            </a:extLst>
          </p:cNvPr>
          <p:cNvSpPr>
            <a:spLocks noGrp="1"/>
          </p:cNvSpPr>
          <p:nvPr>
            <p:ph type="body" sz="quarter" idx="14"/>
          </p:nvPr>
        </p:nvSpPr>
        <p:spPr>
          <a:xfrm>
            <a:off x="9198292" y="2457450"/>
            <a:ext cx="2481263" cy="552451"/>
          </a:xfrm>
        </p:spPr>
        <p:txBody>
          <a:bodyPr anchor="b" anchorCtr="0"/>
          <a:lstStyle>
            <a:lvl1pPr>
              <a:spcBef>
                <a:spcPts val="0"/>
              </a:spcBef>
              <a:spcAft>
                <a:spcPts val="600"/>
              </a:spcAft>
              <a:defRPr sz="1000" b="0">
                <a:latin typeface="+mj-lt"/>
              </a:defRPr>
            </a:lvl1pPr>
          </a:lstStyle>
          <a:p>
            <a:pPr lvl="0"/>
            <a:r>
              <a:rPr lang="en-US"/>
              <a:t>Click to edit Master text styles</a:t>
            </a:r>
          </a:p>
        </p:txBody>
      </p:sp>
      <p:sp>
        <p:nvSpPr>
          <p:cNvPr id="19" name="Text Placeholder 6">
            <a:extLst>
              <a:ext uri="{FF2B5EF4-FFF2-40B4-BE49-F238E27FC236}">
                <a16:creationId xmlns:a16="http://schemas.microsoft.com/office/drawing/2014/main" id="{DED57F60-7B48-DB96-E422-6BF4821C028A}"/>
              </a:ext>
            </a:extLst>
          </p:cNvPr>
          <p:cNvSpPr>
            <a:spLocks noGrp="1"/>
          </p:cNvSpPr>
          <p:nvPr>
            <p:ph type="body" sz="quarter" idx="15" hasCustomPrompt="1"/>
          </p:nvPr>
        </p:nvSpPr>
        <p:spPr>
          <a:xfrm>
            <a:off x="6157914" y="3308287"/>
            <a:ext cx="2765424" cy="2777490"/>
          </a:xfrm>
          <a:solidFill>
            <a:srgbClr val="FFE8D4"/>
          </a:solidFill>
        </p:spPr>
        <p:txBody>
          <a:bodyPr lIns="274320" tIns="91440"/>
          <a:lstStyle>
            <a:lvl1pPr>
              <a:spcAft>
                <a:spcPts val="1200"/>
              </a:spcAft>
              <a:tabLst>
                <a:tab pos="457200" algn="l"/>
              </a:tabLst>
              <a:defRPr sz="5400" b="0" baseline="0">
                <a:solidFill>
                  <a:schemeClr val="tx1"/>
                </a:solidFill>
              </a:defRPr>
            </a:lvl1pPr>
            <a:lvl2pPr>
              <a:spcBef>
                <a:spcPts val="0"/>
              </a:spcBef>
              <a:defRPr sz="1000" b="1"/>
            </a:lvl2pPr>
          </a:lstStyle>
          <a:p>
            <a:pPr lvl="0"/>
            <a:r>
              <a:rPr lang="en-US"/>
              <a:t>0,000</a:t>
            </a:r>
          </a:p>
        </p:txBody>
      </p:sp>
      <p:sp>
        <p:nvSpPr>
          <p:cNvPr id="21" name="Text Placeholder 9">
            <a:extLst>
              <a:ext uri="{FF2B5EF4-FFF2-40B4-BE49-F238E27FC236}">
                <a16:creationId xmlns:a16="http://schemas.microsoft.com/office/drawing/2014/main" id="{3EC6947C-841E-3FA9-114B-E3D478A0F9F5}"/>
              </a:ext>
            </a:extLst>
          </p:cNvPr>
          <p:cNvSpPr>
            <a:spLocks noGrp="1"/>
          </p:cNvSpPr>
          <p:nvPr>
            <p:ph type="body" sz="quarter" idx="16"/>
          </p:nvPr>
        </p:nvSpPr>
        <p:spPr>
          <a:xfrm>
            <a:off x="6320155" y="5365687"/>
            <a:ext cx="2481263" cy="552451"/>
          </a:xfrm>
        </p:spPr>
        <p:txBody>
          <a:bodyPr anchor="b" anchorCtr="0"/>
          <a:lstStyle>
            <a:lvl1pPr>
              <a:spcBef>
                <a:spcPts val="0"/>
              </a:spcBef>
              <a:spcAft>
                <a:spcPts val="600"/>
              </a:spcAft>
              <a:defRPr sz="1000" b="0">
                <a:latin typeface="+mj-lt"/>
              </a:defRPr>
            </a:lvl1pPr>
          </a:lstStyle>
          <a:p>
            <a:pPr lvl="0"/>
            <a:r>
              <a:rPr lang="en-US"/>
              <a:t>Click to edit Master text styles</a:t>
            </a:r>
          </a:p>
        </p:txBody>
      </p:sp>
      <p:sp>
        <p:nvSpPr>
          <p:cNvPr id="22" name="Text Placeholder 6">
            <a:extLst>
              <a:ext uri="{FF2B5EF4-FFF2-40B4-BE49-F238E27FC236}">
                <a16:creationId xmlns:a16="http://schemas.microsoft.com/office/drawing/2014/main" id="{4E2EFFE0-4881-5E4A-962D-11FF92C9F877}"/>
              </a:ext>
            </a:extLst>
          </p:cNvPr>
          <p:cNvSpPr>
            <a:spLocks noGrp="1"/>
          </p:cNvSpPr>
          <p:nvPr>
            <p:ph type="body" sz="quarter" idx="17" hasCustomPrompt="1"/>
          </p:nvPr>
        </p:nvSpPr>
        <p:spPr>
          <a:xfrm>
            <a:off x="9036051" y="3308287"/>
            <a:ext cx="2765424" cy="2777490"/>
          </a:xfrm>
          <a:solidFill>
            <a:srgbClr val="DFE3E6"/>
          </a:solidFill>
        </p:spPr>
        <p:txBody>
          <a:bodyPr lIns="274320" tIns="91440"/>
          <a:lstStyle>
            <a:lvl1pPr>
              <a:spcAft>
                <a:spcPts val="1200"/>
              </a:spcAft>
              <a:tabLst>
                <a:tab pos="457200" algn="l"/>
              </a:tabLst>
              <a:defRPr sz="5400" b="0" baseline="0">
                <a:solidFill>
                  <a:schemeClr val="tx1"/>
                </a:solidFill>
              </a:defRPr>
            </a:lvl1pPr>
            <a:lvl2pPr>
              <a:spcBef>
                <a:spcPts val="0"/>
              </a:spcBef>
              <a:defRPr sz="1000" b="1"/>
            </a:lvl2pPr>
          </a:lstStyle>
          <a:p>
            <a:pPr lvl="0"/>
            <a:r>
              <a:rPr lang="en-US"/>
              <a:t>0,000</a:t>
            </a:r>
          </a:p>
        </p:txBody>
      </p:sp>
      <p:sp>
        <p:nvSpPr>
          <p:cNvPr id="24" name="Text Placeholder 9">
            <a:extLst>
              <a:ext uri="{FF2B5EF4-FFF2-40B4-BE49-F238E27FC236}">
                <a16:creationId xmlns:a16="http://schemas.microsoft.com/office/drawing/2014/main" id="{C5905E4E-9C03-893D-2D65-9DF29B1CD2BF}"/>
              </a:ext>
            </a:extLst>
          </p:cNvPr>
          <p:cNvSpPr>
            <a:spLocks noGrp="1"/>
          </p:cNvSpPr>
          <p:nvPr>
            <p:ph type="body" sz="quarter" idx="18"/>
          </p:nvPr>
        </p:nvSpPr>
        <p:spPr>
          <a:xfrm>
            <a:off x="9198292" y="5365687"/>
            <a:ext cx="2481263" cy="552451"/>
          </a:xfrm>
        </p:spPr>
        <p:txBody>
          <a:bodyPr anchor="b" anchorCtr="0"/>
          <a:lstStyle>
            <a:lvl1pPr>
              <a:spcBef>
                <a:spcPts val="0"/>
              </a:spcBef>
              <a:spcAft>
                <a:spcPts val="600"/>
              </a:spcAft>
              <a:defRPr sz="1000" b="0">
                <a:latin typeface="+mj-lt"/>
              </a:defRPr>
            </a:lvl1pPr>
          </a:lstStyle>
          <a:p>
            <a:pPr lvl="0"/>
            <a:r>
              <a:rPr lang="en-US"/>
              <a:t>Click to edit Master text styles</a:t>
            </a:r>
          </a:p>
        </p:txBody>
      </p:sp>
      <p:sp>
        <p:nvSpPr>
          <p:cNvPr id="4" name="Footer Placeholder 4">
            <a:extLst>
              <a:ext uri="{FF2B5EF4-FFF2-40B4-BE49-F238E27FC236}">
                <a16:creationId xmlns:a16="http://schemas.microsoft.com/office/drawing/2014/main" id="{8DEF9E9E-37B4-DAB9-8C1D-1576E02EB067}"/>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6" name="Slide Number Placeholder 13">
            <a:extLst>
              <a:ext uri="{FF2B5EF4-FFF2-40B4-BE49-F238E27FC236}">
                <a16:creationId xmlns:a16="http://schemas.microsoft.com/office/drawing/2014/main" id="{B40D576B-0FB8-2293-FB69-1C5178F9E41B}"/>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818288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Content Infographic">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DACEF0AF-E2A8-B95F-9038-793C9FF94FBE}"/>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10" name="Content Placeholder 2">
            <a:extLst>
              <a:ext uri="{FF2B5EF4-FFF2-40B4-BE49-F238E27FC236}">
                <a16:creationId xmlns:a16="http://schemas.microsoft.com/office/drawing/2014/main" id="{1E8B33F3-7C1D-479F-3B92-0DE073C2E4F5}"/>
              </a:ext>
            </a:extLst>
          </p:cNvPr>
          <p:cNvSpPr>
            <a:spLocks noGrp="1"/>
          </p:cNvSpPr>
          <p:nvPr>
            <p:ph idx="1" hasCustomPrompt="1"/>
          </p:nvPr>
        </p:nvSpPr>
        <p:spPr>
          <a:xfrm>
            <a:off x="407448" y="2459736"/>
            <a:ext cx="3310128" cy="969264"/>
          </a:xfrm>
        </p:spPr>
        <p:txBody>
          <a:bodyPr/>
          <a:lstStyle>
            <a:lvl1pPr>
              <a:lnSpc>
                <a:spcPct val="80000"/>
              </a:lnSpc>
              <a:spcBef>
                <a:spcPts val="0"/>
              </a:spcBef>
              <a:spcAft>
                <a:spcPts val="0"/>
              </a:spcAft>
              <a:defRPr sz="7600" b="0" spc="-390" baseline="0">
                <a:solidFill>
                  <a:schemeClr val="accent1"/>
                </a:solidFill>
              </a:defRPr>
            </a:lvl1pPr>
          </a:lstStyle>
          <a:p>
            <a:pPr lvl="0"/>
            <a:r>
              <a:rPr lang="en-US"/>
              <a:t>00</a:t>
            </a:r>
          </a:p>
        </p:txBody>
      </p:sp>
      <p:sp>
        <p:nvSpPr>
          <p:cNvPr id="5" name="Content Placeholder 2">
            <a:extLst>
              <a:ext uri="{FF2B5EF4-FFF2-40B4-BE49-F238E27FC236}">
                <a16:creationId xmlns:a16="http://schemas.microsoft.com/office/drawing/2014/main" id="{1A99FF79-E280-3938-1C31-43318E483BD3}"/>
              </a:ext>
            </a:extLst>
          </p:cNvPr>
          <p:cNvSpPr>
            <a:spLocks noGrp="1"/>
          </p:cNvSpPr>
          <p:nvPr>
            <p:ph idx="10"/>
          </p:nvPr>
        </p:nvSpPr>
        <p:spPr>
          <a:xfrm>
            <a:off x="407448" y="3497972"/>
            <a:ext cx="3310128" cy="2752344"/>
          </a:xfrm>
        </p:spPr>
        <p:txBody>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7C7F8D0-E3EF-7617-C2AE-022970D36D32}"/>
              </a:ext>
            </a:extLst>
          </p:cNvPr>
          <p:cNvSpPr>
            <a:spLocks noGrp="1"/>
          </p:cNvSpPr>
          <p:nvPr>
            <p:ph idx="13" hasCustomPrompt="1"/>
          </p:nvPr>
        </p:nvSpPr>
        <p:spPr>
          <a:xfrm>
            <a:off x="4247643" y="2459736"/>
            <a:ext cx="3310128" cy="969264"/>
          </a:xfrm>
        </p:spPr>
        <p:txBody>
          <a:bodyPr/>
          <a:lstStyle>
            <a:lvl1pPr>
              <a:lnSpc>
                <a:spcPct val="80000"/>
              </a:lnSpc>
              <a:spcBef>
                <a:spcPts val="0"/>
              </a:spcBef>
              <a:spcAft>
                <a:spcPts val="0"/>
              </a:spcAft>
              <a:defRPr sz="7600" b="0" spc="-390" baseline="0">
                <a:solidFill>
                  <a:schemeClr val="accent1"/>
                </a:solidFill>
              </a:defRPr>
            </a:lvl1pPr>
          </a:lstStyle>
          <a:p>
            <a:pPr lvl="0"/>
            <a:r>
              <a:rPr lang="en-US"/>
              <a:t>00</a:t>
            </a:r>
          </a:p>
        </p:txBody>
      </p:sp>
      <p:sp>
        <p:nvSpPr>
          <p:cNvPr id="6" name="Content Placeholder 2">
            <a:extLst>
              <a:ext uri="{FF2B5EF4-FFF2-40B4-BE49-F238E27FC236}">
                <a16:creationId xmlns:a16="http://schemas.microsoft.com/office/drawing/2014/main" id="{1110A441-AAF8-956B-4228-2D18EE689485}"/>
              </a:ext>
            </a:extLst>
          </p:cNvPr>
          <p:cNvSpPr>
            <a:spLocks noGrp="1"/>
          </p:cNvSpPr>
          <p:nvPr>
            <p:ph idx="11"/>
          </p:nvPr>
        </p:nvSpPr>
        <p:spPr>
          <a:xfrm>
            <a:off x="4247643" y="3497972"/>
            <a:ext cx="3310128" cy="2752344"/>
          </a:xfrm>
        </p:spPr>
        <p:txBody>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ADB98D30-AF89-AE84-76DB-5252AE8FD14F}"/>
              </a:ext>
            </a:extLst>
          </p:cNvPr>
          <p:cNvSpPr>
            <a:spLocks noGrp="1"/>
          </p:cNvSpPr>
          <p:nvPr>
            <p:ph idx="14" hasCustomPrompt="1"/>
          </p:nvPr>
        </p:nvSpPr>
        <p:spPr>
          <a:xfrm>
            <a:off x="8087598" y="2459736"/>
            <a:ext cx="3310128" cy="969264"/>
          </a:xfrm>
        </p:spPr>
        <p:txBody>
          <a:bodyPr/>
          <a:lstStyle>
            <a:lvl1pPr>
              <a:lnSpc>
                <a:spcPct val="80000"/>
              </a:lnSpc>
              <a:spcBef>
                <a:spcPts val="0"/>
              </a:spcBef>
              <a:spcAft>
                <a:spcPts val="0"/>
              </a:spcAft>
              <a:defRPr sz="7600" b="0" spc="-390" baseline="0">
                <a:solidFill>
                  <a:schemeClr val="accent1"/>
                </a:solidFill>
              </a:defRPr>
            </a:lvl1pPr>
          </a:lstStyle>
          <a:p>
            <a:pPr lvl="0"/>
            <a:r>
              <a:rPr lang="en-US"/>
              <a:t>00</a:t>
            </a:r>
          </a:p>
        </p:txBody>
      </p:sp>
      <p:sp>
        <p:nvSpPr>
          <p:cNvPr id="7" name="Content Placeholder 2">
            <a:extLst>
              <a:ext uri="{FF2B5EF4-FFF2-40B4-BE49-F238E27FC236}">
                <a16:creationId xmlns:a16="http://schemas.microsoft.com/office/drawing/2014/main" id="{9E0B2565-5D1B-BDBB-F14A-0C38A487F366}"/>
              </a:ext>
            </a:extLst>
          </p:cNvPr>
          <p:cNvSpPr>
            <a:spLocks noGrp="1"/>
          </p:cNvSpPr>
          <p:nvPr>
            <p:ph idx="12"/>
          </p:nvPr>
        </p:nvSpPr>
        <p:spPr>
          <a:xfrm>
            <a:off x="8087598" y="3497972"/>
            <a:ext cx="3310128" cy="2752344"/>
          </a:xfrm>
        </p:spPr>
        <p:txBody>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C70956B3-9491-9C33-FC6E-9462B54246F5}"/>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11" name="Slide Number Placeholder 13">
            <a:extLst>
              <a:ext uri="{FF2B5EF4-FFF2-40B4-BE49-F238E27FC236}">
                <a16:creationId xmlns:a16="http://schemas.microsoft.com/office/drawing/2014/main" id="{D54FC496-336B-9871-8C69-A6D0113CD123}"/>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11774523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Content Infographic">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25B5614F-1512-8F64-6245-6374F3844E2C}"/>
              </a:ext>
            </a:extLst>
          </p:cNvPr>
          <p:cNvSpPr>
            <a:spLocks noGrp="1"/>
          </p:cNvSpPr>
          <p:nvPr>
            <p:ph type="title"/>
          </p:nvPr>
        </p:nvSpPr>
        <p:spPr>
          <a:xfrm>
            <a:off x="397667" y="402335"/>
            <a:ext cx="5645946" cy="915289"/>
          </a:xfrm>
          <a:prstGeom prst="rect">
            <a:avLst/>
          </a:prstGeom>
        </p:spPr>
        <p:txBody>
          <a:bodyPr vert="horz" lIns="0" tIns="0" rIns="0" bIns="0" rtlCol="0" anchor="t" anchorCtr="0">
            <a:noAutofit/>
          </a:bodyPr>
          <a:lstStyle/>
          <a:p>
            <a:r>
              <a:rPr lang="en-US"/>
              <a:t>Click to edit Master title style</a:t>
            </a:r>
          </a:p>
        </p:txBody>
      </p:sp>
      <p:sp>
        <p:nvSpPr>
          <p:cNvPr id="10" name="Content Placeholder 2">
            <a:extLst>
              <a:ext uri="{FF2B5EF4-FFF2-40B4-BE49-F238E27FC236}">
                <a16:creationId xmlns:a16="http://schemas.microsoft.com/office/drawing/2014/main" id="{1E8B33F3-7C1D-479F-3B92-0DE073C2E4F5}"/>
              </a:ext>
            </a:extLst>
          </p:cNvPr>
          <p:cNvSpPr>
            <a:spLocks noGrp="1"/>
          </p:cNvSpPr>
          <p:nvPr>
            <p:ph idx="1" hasCustomPrompt="1"/>
          </p:nvPr>
        </p:nvSpPr>
        <p:spPr>
          <a:xfrm>
            <a:off x="407448" y="2459736"/>
            <a:ext cx="2396050" cy="898948"/>
          </a:xfrm>
        </p:spPr>
        <p:txBody>
          <a:bodyPr/>
          <a:lstStyle>
            <a:lvl1pPr>
              <a:lnSpc>
                <a:spcPct val="80000"/>
              </a:lnSpc>
              <a:spcBef>
                <a:spcPts val="0"/>
              </a:spcBef>
              <a:spcAft>
                <a:spcPts val="0"/>
              </a:spcAft>
              <a:defRPr sz="6600" b="0" spc="-390" baseline="0">
                <a:solidFill>
                  <a:schemeClr val="accent1"/>
                </a:solidFill>
              </a:defRPr>
            </a:lvl1pPr>
          </a:lstStyle>
          <a:p>
            <a:pPr lvl="0"/>
            <a:r>
              <a:rPr lang="en-US"/>
              <a:t>00</a:t>
            </a:r>
          </a:p>
        </p:txBody>
      </p:sp>
      <p:sp>
        <p:nvSpPr>
          <p:cNvPr id="5" name="Content Placeholder 2">
            <a:extLst>
              <a:ext uri="{FF2B5EF4-FFF2-40B4-BE49-F238E27FC236}">
                <a16:creationId xmlns:a16="http://schemas.microsoft.com/office/drawing/2014/main" id="{1A99FF79-E280-3938-1C31-43318E483BD3}"/>
              </a:ext>
            </a:extLst>
          </p:cNvPr>
          <p:cNvSpPr>
            <a:spLocks noGrp="1"/>
          </p:cNvSpPr>
          <p:nvPr>
            <p:ph idx="10"/>
          </p:nvPr>
        </p:nvSpPr>
        <p:spPr>
          <a:xfrm>
            <a:off x="407448" y="3499316"/>
            <a:ext cx="2378112" cy="2752344"/>
          </a:xfrm>
        </p:spPr>
        <p:txBody>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7C7F8D0-E3EF-7617-C2AE-022970D36D32}"/>
              </a:ext>
            </a:extLst>
          </p:cNvPr>
          <p:cNvSpPr>
            <a:spLocks noGrp="1"/>
          </p:cNvSpPr>
          <p:nvPr>
            <p:ph idx="13" hasCustomPrompt="1"/>
          </p:nvPr>
        </p:nvSpPr>
        <p:spPr>
          <a:xfrm>
            <a:off x="3288624" y="2459736"/>
            <a:ext cx="2396050" cy="898948"/>
          </a:xfrm>
        </p:spPr>
        <p:txBody>
          <a:bodyPr/>
          <a:lstStyle>
            <a:lvl1pPr>
              <a:lnSpc>
                <a:spcPct val="80000"/>
              </a:lnSpc>
              <a:spcBef>
                <a:spcPts val="0"/>
              </a:spcBef>
              <a:spcAft>
                <a:spcPts val="0"/>
              </a:spcAft>
              <a:defRPr sz="6600" b="0" spc="-390" baseline="0">
                <a:solidFill>
                  <a:schemeClr val="accent1"/>
                </a:solidFill>
              </a:defRPr>
            </a:lvl1pPr>
          </a:lstStyle>
          <a:p>
            <a:pPr lvl="0"/>
            <a:r>
              <a:rPr lang="en-US"/>
              <a:t>00</a:t>
            </a:r>
          </a:p>
        </p:txBody>
      </p:sp>
      <p:sp>
        <p:nvSpPr>
          <p:cNvPr id="6" name="Content Placeholder 2">
            <a:extLst>
              <a:ext uri="{FF2B5EF4-FFF2-40B4-BE49-F238E27FC236}">
                <a16:creationId xmlns:a16="http://schemas.microsoft.com/office/drawing/2014/main" id="{1110A441-AAF8-956B-4228-2D18EE689485}"/>
              </a:ext>
            </a:extLst>
          </p:cNvPr>
          <p:cNvSpPr>
            <a:spLocks noGrp="1"/>
          </p:cNvSpPr>
          <p:nvPr>
            <p:ph idx="11"/>
          </p:nvPr>
        </p:nvSpPr>
        <p:spPr>
          <a:xfrm>
            <a:off x="3288624" y="3499316"/>
            <a:ext cx="2378112" cy="2752344"/>
          </a:xfrm>
        </p:spPr>
        <p:txBody>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ADB98D30-AF89-AE84-76DB-5252AE8FD14F}"/>
              </a:ext>
            </a:extLst>
          </p:cNvPr>
          <p:cNvSpPr>
            <a:spLocks noGrp="1"/>
          </p:cNvSpPr>
          <p:nvPr>
            <p:ph idx="14" hasCustomPrompt="1"/>
          </p:nvPr>
        </p:nvSpPr>
        <p:spPr>
          <a:xfrm>
            <a:off x="6169800" y="2459736"/>
            <a:ext cx="2396050" cy="898948"/>
          </a:xfrm>
        </p:spPr>
        <p:txBody>
          <a:bodyPr/>
          <a:lstStyle>
            <a:lvl1pPr>
              <a:lnSpc>
                <a:spcPct val="80000"/>
              </a:lnSpc>
              <a:spcBef>
                <a:spcPts val="0"/>
              </a:spcBef>
              <a:spcAft>
                <a:spcPts val="0"/>
              </a:spcAft>
              <a:defRPr sz="6600" b="0" spc="-390" baseline="0">
                <a:solidFill>
                  <a:schemeClr val="accent1"/>
                </a:solidFill>
              </a:defRPr>
            </a:lvl1pPr>
          </a:lstStyle>
          <a:p>
            <a:pPr lvl="0"/>
            <a:r>
              <a:rPr lang="en-US"/>
              <a:t>00</a:t>
            </a:r>
          </a:p>
        </p:txBody>
      </p:sp>
      <p:sp>
        <p:nvSpPr>
          <p:cNvPr id="7" name="Content Placeholder 2">
            <a:extLst>
              <a:ext uri="{FF2B5EF4-FFF2-40B4-BE49-F238E27FC236}">
                <a16:creationId xmlns:a16="http://schemas.microsoft.com/office/drawing/2014/main" id="{9E0B2565-5D1B-BDBB-F14A-0C38A487F366}"/>
              </a:ext>
            </a:extLst>
          </p:cNvPr>
          <p:cNvSpPr>
            <a:spLocks noGrp="1"/>
          </p:cNvSpPr>
          <p:nvPr>
            <p:ph idx="12"/>
          </p:nvPr>
        </p:nvSpPr>
        <p:spPr>
          <a:xfrm>
            <a:off x="6169800" y="3499316"/>
            <a:ext cx="2378112" cy="2752344"/>
          </a:xfrm>
        </p:spPr>
        <p:txBody>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11C89EB2-461C-D9DB-DBF2-EA17EA40A6C1}"/>
              </a:ext>
            </a:extLst>
          </p:cNvPr>
          <p:cNvSpPr>
            <a:spLocks noGrp="1"/>
          </p:cNvSpPr>
          <p:nvPr>
            <p:ph idx="16" hasCustomPrompt="1"/>
          </p:nvPr>
        </p:nvSpPr>
        <p:spPr>
          <a:xfrm>
            <a:off x="9050976" y="2459736"/>
            <a:ext cx="2396050" cy="898948"/>
          </a:xfrm>
        </p:spPr>
        <p:txBody>
          <a:bodyPr/>
          <a:lstStyle>
            <a:lvl1pPr>
              <a:lnSpc>
                <a:spcPct val="80000"/>
              </a:lnSpc>
              <a:spcBef>
                <a:spcPts val="0"/>
              </a:spcBef>
              <a:spcAft>
                <a:spcPts val="0"/>
              </a:spcAft>
              <a:defRPr sz="6600" b="0" spc="-390" baseline="0">
                <a:solidFill>
                  <a:schemeClr val="accent1"/>
                </a:solidFill>
              </a:defRPr>
            </a:lvl1pPr>
          </a:lstStyle>
          <a:p>
            <a:pPr lvl="0"/>
            <a:r>
              <a:rPr lang="en-US"/>
              <a:t>00</a:t>
            </a:r>
          </a:p>
        </p:txBody>
      </p:sp>
      <p:sp>
        <p:nvSpPr>
          <p:cNvPr id="4" name="Content Placeholder 2">
            <a:extLst>
              <a:ext uri="{FF2B5EF4-FFF2-40B4-BE49-F238E27FC236}">
                <a16:creationId xmlns:a16="http://schemas.microsoft.com/office/drawing/2014/main" id="{B19B3672-1BF6-5E8D-DC7D-048381D2695A}"/>
              </a:ext>
            </a:extLst>
          </p:cNvPr>
          <p:cNvSpPr>
            <a:spLocks noGrp="1"/>
          </p:cNvSpPr>
          <p:nvPr>
            <p:ph idx="15"/>
          </p:nvPr>
        </p:nvSpPr>
        <p:spPr>
          <a:xfrm>
            <a:off x="9050976" y="3499316"/>
            <a:ext cx="2378112" cy="2752344"/>
          </a:xfrm>
        </p:spPr>
        <p:txBody>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850DA203-9211-4FDA-05C5-46A210422ACC}"/>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13" name="Slide Number Placeholder 13">
            <a:extLst>
              <a:ext uri="{FF2B5EF4-FFF2-40B4-BE49-F238E27FC236}">
                <a16:creationId xmlns:a16="http://schemas.microsoft.com/office/drawing/2014/main" id="{B4612D97-4010-1226-69CD-B037A384C2DD}"/>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27346275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ne Column Char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9F1385C-E183-4949-1E52-945BDAAEC82D}"/>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10" name="Content Placeholder 2">
            <a:extLst>
              <a:ext uri="{FF2B5EF4-FFF2-40B4-BE49-F238E27FC236}">
                <a16:creationId xmlns:a16="http://schemas.microsoft.com/office/drawing/2014/main" id="{1E8B33F3-7C1D-479F-3B92-0DE073C2E4F5}"/>
              </a:ext>
            </a:extLst>
          </p:cNvPr>
          <p:cNvSpPr>
            <a:spLocks noGrp="1"/>
          </p:cNvSpPr>
          <p:nvPr>
            <p:ph idx="1"/>
          </p:nvPr>
        </p:nvSpPr>
        <p:spPr>
          <a:xfrm>
            <a:off x="408425" y="3495320"/>
            <a:ext cx="3719076" cy="2451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hart Placeholder 5">
            <a:extLst>
              <a:ext uri="{FF2B5EF4-FFF2-40B4-BE49-F238E27FC236}">
                <a16:creationId xmlns:a16="http://schemas.microsoft.com/office/drawing/2014/main" id="{DCC47810-5636-CCFE-D491-CAD999BC70CF}"/>
              </a:ext>
            </a:extLst>
          </p:cNvPr>
          <p:cNvSpPr>
            <a:spLocks noGrp="1"/>
          </p:cNvSpPr>
          <p:nvPr>
            <p:ph type="chart" sz="quarter" idx="10"/>
          </p:nvPr>
        </p:nvSpPr>
        <p:spPr>
          <a:xfrm>
            <a:off x="5199063" y="1946275"/>
            <a:ext cx="5640387" cy="3992563"/>
          </a:xfrm>
        </p:spPr>
        <p:txBody>
          <a:bodyPr/>
          <a:lstStyle>
            <a:lvl1pPr algn="ctr">
              <a:defRPr/>
            </a:lvl1pPr>
          </a:lstStyle>
          <a:p>
            <a:r>
              <a:rPr lang="en-US"/>
              <a:t>Click icon to add chart</a:t>
            </a:r>
          </a:p>
        </p:txBody>
      </p:sp>
      <p:sp>
        <p:nvSpPr>
          <p:cNvPr id="2" name="Footer Placeholder 4">
            <a:extLst>
              <a:ext uri="{FF2B5EF4-FFF2-40B4-BE49-F238E27FC236}">
                <a16:creationId xmlns:a16="http://schemas.microsoft.com/office/drawing/2014/main" id="{6125A049-51AB-8CE0-1E82-0861CFA1A20A}"/>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3" name="Slide Number Placeholder 13">
            <a:extLst>
              <a:ext uri="{FF2B5EF4-FFF2-40B4-BE49-F238E27FC236}">
                <a16:creationId xmlns:a16="http://schemas.microsoft.com/office/drawing/2014/main" id="{370151B8-84D5-0F32-8BA4-AF23D992BD36}"/>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30630807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our Team Images">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78DDC8F-4B6A-28FC-A391-BC1BA03194A0}"/>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5" name="Picture Placeholder 14">
            <a:extLst>
              <a:ext uri="{FF2B5EF4-FFF2-40B4-BE49-F238E27FC236}">
                <a16:creationId xmlns:a16="http://schemas.microsoft.com/office/drawing/2014/main" id="{BE205ACB-F0DD-E11C-8562-1A67F4F828CD}"/>
              </a:ext>
              <a:ext uri="{C183D7F6-B498-43B3-948B-1728B52AA6E4}">
                <adec:decorative xmlns:adec="http://schemas.microsoft.com/office/drawing/2017/decorative" val="1"/>
              </a:ext>
            </a:extLst>
          </p:cNvPr>
          <p:cNvSpPr>
            <a:spLocks noGrp="1"/>
          </p:cNvSpPr>
          <p:nvPr>
            <p:ph type="pic" sz="quarter" idx="11"/>
          </p:nvPr>
        </p:nvSpPr>
        <p:spPr>
          <a:xfrm>
            <a:off x="411484" y="1970667"/>
            <a:ext cx="2696610" cy="2403473"/>
          </a:xfrm>
          <a:solidFill>
            <a:schemeClr val="bg1">
              <a:lumMod val="85000"/>
            </a:schemeClr>
          </a:solidFill>
        </p:spPr>
        <p:txBody>
          <a:bodyPr tIns="365760"/>
          <a:lstStyle>
            <a:lvl1pPr algn="ctr">
              <a:defRPr/>
            </a:lvl1pPr>
          </a:lstStyle>
          <a:p>
            <a:r>
              <a:rPr lang="en-US"/>
              <a:t>Click icon to add picture</a:t>
            </a:r>
          </a:p>
        </p:txBody>
      </p:sp>
      <p:sp>
        <p:nvSpPr>
          <p:cNvPr id="11" name="Content Placeholder 2">
            <a:extLst>
              <a:ext uri="{FF2B5EF4-FFF2-40B4-BE49-F238E27FC236}">
                <a16:creationId xmlns:a16="http://schemas.microsoft.com/office/drawing/2014/main" id="{CE07336A-CA43-BA10-15BC-4A7C003A2346}"/>
              </a:ext>
            </a:extLst>
          </p:cNvPr>
          <p:cNvSpPr>
            <a:spLocks noGrp="1"/>
          </p:cNvSpPr>
          <p:nvPr>
            <p:ph idx="10"/>
          </p:nvPr>
        </p:nvSpPr>
        <p:spPr>
          <a:xfrm>
            <a:off x="411484" y="4513263"/>
            <a:ext cx="2752324" cy="1433514"/>
          </a:xfrm>
        </p:spPr>
        <p:txBody>
          <a:bodyPr/>
          <a:lstStyle>
            <a:lvl1pPr>
              <a:spcBef>
                <a:spcPts val="0"/>
              </a:spcBef>
              <a:spcAft>
                <a:spcPts val="0"/>
              </a:spcAft>
              <a:defRPr/>
            </a:lvl1pPr>
            <a:lvl2pPr>
              <a:lnSpc>
                <a:spcPct val="100000"/>
              </a:lnSpc>
              <a:spcBef>
                <a:spcPts val="0"/>
              </a:spcBef>
              <a:defRPr sz="1200">
                <a:latin typeface="+mj-lt"/>
              </a:defRPr>
            </a:lvl2pPr>
            <a:lvl3pPr>
              <a:defRPr sz="1200">
                <a:latin typeface="+mj-lt"/>
              </a:defRPr>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15" name="Picture Placeholder 14">
            <a:extLst>
              <a:ext uri="{FF2B5EF4-FFF2-40B4-BE49-F238E27FC236}">
                <a16:creationId xmlns:a16="http://schemas.microsoft.com/office/drawing/2014/main" id="{32429DBE-FCD7-24A1-1559-A263A915F0EA}"/>
              </a:ext>
              <a:ext uri="{C183D7F6-B498-43B3-948B-1728B52AA6E4}">
                <adec:decorative xmlns:adec="http://schemas.microsoft.com/office/drawing/2017/decorative" val="1"/>
              </a:ext>
            </a:extLst>
          </p:cNvPr>
          <p:cNvSpPr>
            <a:spLocks noGrp="1"/>
          </p:cNvSpPr>
          <p:nvPr>
            <p:ph type="pic" sz="quarter" idx="19"/>
          </p:nvPr>
        </p:nvSpPr>
        <p:spPr>
          <a:xfrm>
            <a:off x="3288643" y="1970667"/>
            <a:ext cx="2696610" cy="2403473"/>
          </a:xfrm>
          <a:solidFill>
            <a:schemeClr val="bg1">
              <a:lumMod val="85000"/>
            </a:schemeClr>
          </a:solidFill>
        </p:spPr>
        <p:txBody>
          <a:bodyPr tIns="365760"/>
          <a:lstStyle>
            <a:lvl1pPr algn="ctr">
              <a:defRPr/>
            </a:lvl1pPr>
          </a:lstStyle>
          <a:p>
            <a:r>
              <a:rPr lang="en-US"/>
              <a:t>Click icon to add picture</a:t>
            </a:r>
          </a:p>
        </p:txBody>
      </p:sp>
      <p:sp>
        <p:nvSpPr>
          <p:cNvPr id="12" name="Content Placeholder 2">
            <a:extLst>
              <a:ext uri="{FF2B5EF4-FFF2-40B4-BE49-F238E27FC236}">
                <a16:creationId xmlns:a16="http://schemas.microsoft.com/office/drawing/2014/main" id="{00288663-0E16-0C59-085F-F9A84A37B9FB}"/>
              </a:ext>
            </a:extLst>
          </p:cNvPr>
          <p:cNvSpPr>
            <a:spLocks noGrp="1"/>
          </p:cNvSpPr>
          <p:nvPr>
            <p:ph idx="24"/>
          </p:nvPr>
        </p:nvSpPr>
        <p:spPr>
          <a:xfrm>
            <a:off x="3288643" y="4513263"/>
            <a:ext cx="2752324" cy="1433514"/>
          </a:xfrm>
        </p:spPr>
        <p:txBody>
          <a:bodyPr/>
          <a:lstStyle>
            <a:lvl1pPr>
              <a:spcBef>
                <a:spcPts val="0"/>
              </a:spcBef>
              <a:spcAft>
                <a:spcPts val="0"/>
              </a:spcAft>
              <a:defRPr/>
            </a:lvl1pPr>
            <a:lvl2pPr>
              <a:lnSpc>
                <a:spcPct val="100000"/>
              </a:lnSpc>
              <a:spcBef>
                <a:spcPts val="0"/>
              </a:spcBef>
              <a:defRPr sz="1200">
                <a:latin typeface="+mj-lt"/>
              </a:defRPr>
            </a:lvl2pPr>
            <a:lvl3pPr>
              <a:defRPr sz="1200">
                <a:latin typeface="+mj-lt"/>
              </a:defRPr>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17" name="Picture Placeholder 14">
            <a:extLst>
              <a:ext uri="{FF2B5EF4-FFF2-40B4-BE49-F238E27FC236}">
                <a16:creationId xmlns:a16="http://schemas.microsoft.com/office/drawing/2014/main" id="{CD839F68-5525-1FC6-7F47-6058F961EBE1}"/>
              </a:ext>
              <a:ext uri="{C183D7F6-B498-43B3-948B-1728B52AA6E4}">
                <adec:decorative xmlns:adec="http://schemas.microsoft.com/office/drawing/2017/decorative" val="1"/>
              </a:ext>
            </a:extLst>
          </p:cNvPr>
          <p:cNvSpPr>
            <a:spLocks noGrp="1"/>
          </p:cNvSpPr>
          <p:nvPr>
            <p:ph type="pic" sz="quarter" idx="21"/>
          </p:nvPr>
        </p:nvSpPr>
        <p:spPr>
          <a:xfrm>
            <a:off x="6165802" y="1970667"/>
            <a:ext cx="2696610" cy="2403473"/>
          </a:xfrm>
          <a:solidFill>
            <a:schemeClr val="bg1">
              <a:lumMod val="85000"/>
            </a:schemeClr>
          </a:solidFill>
        </p:spPr>
        <p:txBody>
          <a:bodyPr tIns="365760"/>
          <a:lstStyle>
            <a:lvl1pPr algn="ctr">
              <a:defRPr/>
            </a:lvl1pPr>
          </a:lstStyle>
          <a:p>
            <a:r>
              <a:rPr lang="en-US"/>
              <a:t>Click icon to add picture</a:t>
            </a:r>
          </a:p>
        </p:txBody>
      </p:sp>
      <p:sp>
        <p:nvSpPr>
          <p:cNvPr id="21" name="Content Placeholder 2">
            <a:extLst>
              <a:ext uri="{FF2B5EF4-FFF2-40B4-BE49-F238E27FC236}">
                <a16:creationId xmlns:a16="http://schemas.microsoft.com/office/drawing/2014/main" id="{E38614DA-316C-FC85-3F42-B262BEAC7A89}"/>
              </a:ext>
            </a:extLst>
          </p:cNvPr>
          <p:cNvSpPr>
            <a:spLocks noGrp="1"/>
          </p:cNvSpPr>
          <p:nvPr>
            <p:ph idx="26"/>
          </p:nvPr>
        </p:nvSpPr>
        <p:spPr>
          <a:xfrm>
            <a:off x="6165805" y="4513263"/>
            <a:ext cx="2752324" cy="1433514"/>
          </a:xfrm>
        </p:spPr>
        <p:txBody>
          <a:bodyPr/>
          <a:lstStyle>
            <a:lvl1pPr>
              <a:spcBef>
                <a:spcPts val="0"/>
              </a:spcBef>
              <a:spcAft>
                <a:spcPts val="0"/>
              </a:spcAft>
              <a:defRPr/>
            </a:lvl1pPr>
            <a:lvl2pPr>
              <a:lnSpc>
                <a:spcPct val="100000"/>
              </a:lnSpc>
              <a:spcBef>
                <a:spcPts val="0"/>
              </a:spcBef>
              <a:defRPr sz="1200">
                <a:latin typeface="+mj-lt"/>
              </a:defRPr>
            </a:lvl2pPr>
            <a:lvl3pPr>
              <a:defRPr sz="1200">
                <a:latin typeface="+mj-lt"/>
              </a:defRPr>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19" name="Picture Placeholder 14">
            <a:extLst>
              <a:ext uri="{FF2B5EF4-FFF2-40B4-BE49-F238E27FC236}">
                <a16:creationId xmlns:a16="http://schemas.microsoft.com/office/drawing/2014/main" id="{AEC3DEC0-C14C-0D3D-E77D-C65F7FA1089D}"/>
              </a:ext>
              <a:ext uri="{C183D7F6-B498-43B3-948B-1728B52AA6E4}">
                <adec:decorative xmlns:adec="http://schemas.microsoft.com/office/drawing/2017/decorative" val="1"/>
              </a:ext>
            </a:extLst>
          </p:cNvPr>
          <p:cNvSpPr>
            <a:spLocks noGrp="1"/>
          </p:cNvSpPr>
          <p:nvPr>
            <p:ph type="pic" sz="quarter" idx="23"/>
          </p:nvPr>
        </p:nvSpPr>
        <p:spPr>
          <a:xfrm>
            <a:off x="9042961" y="1970667"/>
            <a:ext cx="2696610" cy="2403473"/>
          </a:xfrm>
          <a:solidFill>
            <a:schemeClr val="bg1">
              <a:lumMod val="85000"/>
            </a:schemeClr>
          </a:solidFill>
        </p:spPr>
        <p:txBody>
          <a:bodyPr tIns="365760"/>
          <a:lstStyle>
            <a:lvl1pPr algn="ctr">
              <a:defRPr/>
            </a:lvl1pPr>
          </a:lstStyle>
          <a:p>
            <a:r>
              <a:rPr lang="en-US"/>
              <a:t>Click icon to add picture</a:t>
            </a:r>
          </a:p>
        </p:txBody>
      </p:sp>
      <p:sp>
        <p:nvSpPr>
          <p:cNvPr id="23" name="Content Placeholder 2">
            <a:extLst>
              <a:ext uri="{FF2B5EF4-FFF2-40B4-BE49-F238E27FC236}">
                <a16:creationId xmlns:a16="http://schemas.microsoft.com/office/drawing/2014/main" id="{519D1C7E-BE40-062C-9607-4651359E8EAD}"/>
              </a:ext>
            </a:extLst>
          </p:cNvPr>
          <p:cNvSpPr>
            <a:spLocks noGrp="1"/>
          </p:cNvSpPr>
          <p:nvPr>
            <p:ph idx="28"/>
          </p:nvPr>
        </p:nvSpPr>
        <p:spPr>
          <a:xfrm>
            <a:off x="9050247" y="4513263"/>
            <a:ext cx="2752324" cy="1433514"/>
          </a:xfrm>
        </p:spPr>
        <p:txBody>
          <a:bodyPr/>
          <a:lstStyle>
            <a:lvl1pPr>
              <a:spcBef>
                <a:spcPts val="0"/>
              </a:spcBef>
              <a:spcAft>
                <a:spcPts val="0"/>
              </a:spcAft>
              <a:defRPr/>
            </a:lvl1pPr>
            <a:lvl2pPr>
              <a:lnSpc>
                <a:spcPct val="100000"/>
              </a:lnSpc>
              <a:spcBef>
                <a:spcPts val="0"/>
              </a:spcBef>
              <a:defRPr sz="1200">
                <a:latin typeface="+mj-lt"/>
              </a:defRPr>
            </a:lvl2pPr>
            <a:lvl3pPr>
              <a:defRPr sz="1200">
                <a:latin typeface="+mj-lt"/>
              </a:defRPr>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4" name="Footer Placeholder 4">
            <a:extLst>
              <a:ext uri="{FF2B5EF4-FFF2-40B4-BE49-F238E27FC236}">
                <a16:creationId xmlns:a16="http://schemas.microsoft.com/office/drawing/2014/main" id="{9475B69A-CAC3-88B9-5B3E-2AF1362EFDB6}"/>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6" name="Slide Number Placeholder 13">
            <a:extLst>
              <a:ext uri="{FF2B5EF4-FFF2-40B4-BE49-F238E27FC236}">
                <a16:creationId xmlns:a16="http://schemas.microsoft.com/office/drawing/2014/main" id="{07859335-E39D-1388-375F-FAA342F28BBF}"/>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7338772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Team Images 2">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78DDC8F-4B6A-28FC-A391-BC1BA03194A0}"/>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5" name="Picture Placeholder 14">
            <a:extLst>
              <a:ext uri="{FF2B5EF4-FFF2-40B4-BE49-F238E27FC236}">
                <a16:creationId xmlns:a16="http://schemas.microsoft.com/office/drawing/2014/main" id="{BE205ACB-F0DD-E11C-8562-1A67F4F828CD}"/>
              </a:ext>
              <a:ext uri="{C183D7F6-B498-43B3-948B-1728B52AA6E4}">
                <adec:decorative xmlns:adec="http://schemas.microsoft.com/office/drawing/2017/decorative" val="1"/>
              </a:ext>
            </a:extLst>
          </p:cNvPr>
          <p:cNvSpPr>
            <a:spLocks noGrp="1"/>
          </p:cNvSpPr>
          <p:nvPr>
            <p:ph type="pic" sz="quarter" idx="11"/>
          </p:nvPr>
        </p:nvSpPr>
        <p:spPr>
          <a:xfrm>
            <a:off x="411484" y="1442398"/>
            <a:ext cx="2696610" cy="1927865"/>
          </a:xfrm>
          <a:solidFill>
            <a:schemeClr val="bg1">
              <a:lumMod val="85000"/>
            </a:schemeClr>
          </a:solidFill>
        </p:spPr>
        <p:txBody>
          <a:bodyPr tIns="365760"/>
          <a:lstStyle>
            <a:lvl1pPr algn="ctr">
              <a:defRPr/>
            </a:lvl1pPr>
          </a:lstStyle>
          <a:p>
            <a:r>
              <a:rPr lang="en-US"/>
              <a:t>Click icon to add picture</a:t>
            </a:r>
          </a:p>
        </p:txBody>
      </p:sp>
      <p:sp>
        <p:nvSpPr>
          <p:cNvPr id="12" name="Content Placeholder 2">
            <a:extLst>
              <a:ext uri="{FF2B5EF4-FFF2-40B4-BE49-F238E27FC236}">
                <a16:creationId xmlns:a16="http://schemas.microsoft.com/office/drawing/2014/main" id="{00288663-0E16-0C59-085F-F9A84A37B9FB}"/>
              </a:ext>
            </a:extLst>
          </p:cNvPr>
          <p:cNvSpPr>
            <a:spLocks noGrp="1"/>
          </p:cNvSpPr>
          <p:nvPr>
            <p:ph idx="24"/>
          </p:nvPr>
        </p:nvSpPr>
        <p:spPr>
          <a:xfrm>
            <a:off x="3288643" y="1433352"/>
            <a:ext cx="2752324" cy="1928779"/>
          </a:xfrm>
        </p:spPr>
        <p:txBody>
          <a:bodyPr/>
          <a:lstStyle>
            <a:lvl1pPr>
              <a:spcBef>
                <a:spcPts val="0"/>
              </a:spcBef>
              <a:spcAft>
                <a:spcPts val="0"/>
              </a:spcAft>
              <a:defRPr sz="1500"/>
            </a:lvl1pPr>
            <a:lvl2pPr>
              <a:lnSpc>
                <a:spcPct val="100000"/>
              </a:lnSpc>
              <a:spcBef>
                <a:spcPts val="0"/>
              </a:spcBef>
              <a:defRPr sz="1200">
                <a:latin typeface="+mj-lt"/>
              </a:defRPr>
            </a:lvl2pPr>
            <a:lvl3pPr>
              <a:defRPr sz="1200">
                <a:latin typeface="+mj-lt"/>
              </a:defRPr>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15" name="Picture Placeholder 14">
            <a:extLst>
              <a:ext uri="{FF2B5EF4-FFF2-40B4-BE49-F238E27FC236}">
                <a16:creationId xmlns:a16="http://schemas.microsoft.com/office/drawing/2014/main" id="{32429DBE-FCD7-24A1-1559-A263A915F0EA}"/>
              </a:ext>
              <a:ext uri="{C183D7F6-B498-43B3-948B-1728B52AA6E4}">
                <adec:decorative xmlns:adec="http://schemas.microsoft.com/office/drawing/2017/decorative" val="1"/>
              </a:ext>
            </a:extLst>
          </p:cNvPr>
          <p:cNvSpPr>
            <a:spLocks noGrp="1"/>
          </p:cNvSpPr>
          <p:nvPr>
            <p:ph type="pic" sz="quarter" idx="19"/>
          </p:nvPr>
        </p:nvSpPr>
        <p:spPr>
          <a:xfrm>
            <a:off x="411484" y="3494738"/>
            <a:ext cx="2696610" cy="1927865"/>
          </a:xfrm>
          <a:solidFill>
            <a:schemeClr val="bg1">
              <a:lumMod val="85000"/>
            </a:schemeClr>
          </a:solidFill>
        </p:spPr>
        <p:txBody>
          <a:bodyPr tIns="365760"/>
          <a:lstStyle>
            <a:lvl1pPr algn="ctr">
              <a:defRPr/>
            </a:lvl1pPr>
          </a:lstStyle>
          <a:p>
            <a:r>
              <a:rPr lang="en-US"/>
              <a:t>Click icon to add picture</a:t>
            </a:r>
          </a:p>
        </p:txBody>
      </p:sp>
      <p:sp>
        <p:nvSpPr>
          <p:cNvPr id="4" name="Content Placeholder 2">
            <a:extLst>
              <a:ext uri="{FF2B5EF4-FFF2-40B4-BE49-F238E27FC236}">
                <a16:creationId xmlns:a16="http://schemas.microsoft.com/office/drawing/2014/main" id="{7C31502B-FAB9-8313-90B7-D7C06363AE17}"/>
              </a:ext>
            </a:extLst>
          </p:cNvPr>
          <p:cNvSpPr>
            <a:spLocks noGrp="1"/>
          </p:cNvSpPr>
          <p:nvPr>
            <p:ph idx="25"/>
          </p:nvPr>
        </p:nvSpPr>
        <p:spPr>
          <a:xfrm>
            <a:off x="3288643" y="3495709"/>
            <a:ext cx="2752324" cy="1928779"/>
          </a:xfrm>
        </p:spPr>
        <p:txBody>
          <a:bodyPr/>
          <a:lstStyle>
            <a:lvl1pPr>
              <a:spcBef>
                <a:spcPts val="0"/>
              </a:spcBef>
              <a:spcAft>
                <a:spcPts val="0"/>
              </a:spcAft>
              <a:defRPr sz="1500"/>
            </a:lvl1pPr>
            <a:lvl2pPr>
              <a:lnSpc>
                <a:spcPct val="100000"/>
              </a:lnSpc>
              <a:spcBef>
                <a:spcPts val="0"/>
              </a:spcBef>
              <a:defRPr sz="1200">
                <a:latin typeface="+mj-lt"/>
              </a:defRPr>
            </a:lvl2pPr>
            <a:lvl3pPr>
              <a:defRPr sz="1200">
                <a:latin typeface="+mj-lt"/>
              </a:defRPr>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6" name="Picture Placeholder 14">
            <a:extLst>
              <a:ext uri="{FF2B5EF4-FFF2-40B4-BE49-F238E27FC236}">
                <a16:creationId xmlns:a16="http://schemas.microsoft.com/office/drawing/2014/main" id="{62EEDF93-D482-938D-D6D4-B8B66CA7643D}"/>
              </a:ext>
              <a:ext uri="{C183D7F6-B498-43B3-948B-1728B52AA6E4}">
                <adec:decorative xmlns:adec="http://schemas.microsoft.com/office/drawing/2017/decorative" val="1"/>
              </a:ext>
            </a:extLst>
          </p:cNvPr>
          <p:cNvSpPr>
            <a:spLocks noGrp="1"/>
          </p:cNvSpPr>
          <p:nvPr>
            <p:ph type="pic" sz="quarter" idx="26"/>
          </p:nvPr>
        </p:nvSpPr>
        <p:spPr>
          <a:xfrm>
            <a:off x="6166924" y="1442398"/>
            <a:ext cx="2696610" cy="1927865"/>
          </a:xfrm>
          <a:solidFill>
            <a:schemeClr val="bg1">
              <a:lumMod val="85000"/>
            </a:schemeClr>
          </a:solidFill>
        </p:spPr>
        <p:txBody>
          <a:bodyPr tIns="365760"/>
          <a:lstStyle>
            <a:lvl1pPr algn="ctr">
              <a:defRPr/>
            </a:lvl1pPr>
          </a:lstStyle>
          <a:p>
            <a:r>
              <a:rPr lang="en-US"/>
              <a:t>Click icon to add picture</a:t>
            </a:r>
          </a:p>
        </p:txBody>
      </p:sp>
      <p:sp>
        <p:nvSpPr>
          <p:cNvPr id="10" name="Content Placeholder 2">
            <a:extLst>
              <a:ext uri="{FF2B5EF4-FFF2-40B4-BE49-F238E27FC236}">
                <a16:creationId xmlns:a16="http://schemas.microsoft.com/office/drawing/2014/main" id="{3DF40A1F-2110-372D-0359-94789B6D9CD7}"/>
              </a:ext>
            </a:extLst>
          </p:cNvPr>
          <p:cNvSpPr>
            <a:spLocks noGrp="1"/>
          </p:cNvSpPr>
          <p:nvPr>
            <p:ph idx="28"/>
          </p:nvPr>
        </p:nvSpPr>
        <p:spPr>
          <a:xfrm>
            <a:off x="9049151" y="1433352"/>
            <a:ext cx="2752324" cy="1928779"/>
          </a:xfrm>
        </p:spPr>
        <p:txBody>
          <a:bodyPr/>
          <a:lstStyle>
            <a:lvl1pPr>
              <a:spcBef>
                <a:spcPts val="0"/>
              </a:spcBef>
              <a:spcAft>
                <a:spcPts val="0"/>
              </a:spcAft>
              <a:defRPr sz="1500"/>
            </a:lvl1pPr>
            <a:lvl2pPr>
              <a:lnSpc>
                <a:spcPct val="100000"/>
              </a:lnSpc>
              <a:spcBef>
                <a:spcPts val="0"/>
              </a:spcBef>
              <a:defRPr sz="1200">
                <a:latin typeface="+mj-lt"/>
              </a:defRPr>
            </a:lvl2pPr>
            <a:lvl3pPr>
              <a:defRPr sz="1200">
                <a:latin typeface="+mj-lt"/>
              </a:defRPr>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9" name="Picture Placeholder 14">
            <a:extLst>
              <a:ext uri="{FF2B5EF4-FFF2-40B4-BE49-F238E27FC236}">
                <a16:creationId xmlns:a16="http://schemas.microsoft.com/office/drawing/2014/main" id="{AA220CD4-7D0B-916C-42A1-97C04399E704}"/>
              </a:ext>
              <a:ext uri="{C183D7F6-B498-43B3-948B-1728B52AA6E4}">
                <adec:decorative xmlns:adec="http://schemas.microsoft.com/office/drawing/2017/decorative" val="1"/>
              </a:ext>
            </a:extLst>
          </p:cNvPr>
          <p:cNvSpPr>
            <a:spLocks noGrp="1"/>
          </p:cNvSpPr>
          <p:nvPr>
            <p:ph type="pic" sz="quarter" idx="27"/>
          </p:nvPr>
        </p:nvSpPr>
        <p:spPr>
          <a:xfrm>
            <a:off x="6166924" y="3494738"/>
            <a:ext cx="2696610" cy="1927865"/>
          </a:xfrm>
          <a:solidFill>
            <a:schemeClr val="bg1">
              <a:lumMod val="85000"/>
            </a:schemeClr>
          </a:solidFill>
        </p:spPr>
        <p:txBody>
          <a:bodyPr tIns="365760"/>
          <a:lstStyle>
            <a:lvl1pPr algn="ctr">
              <a:defRPr/>
            </a:lvl1pPr>
          </a:lstStyle>
          <a:p>
            <a:r>
              <a:rPr lang="en-US"/>
              <a:t>Click icon to add picture</a:t>
            </a:r>
          </a:p>
        </p:txBody>
      </p:sp>
      <p:sp>
        <p:nvSpPr>
          <p:cNvPr id="14" name="Content Placeholder 2">
            <a:extLst>
              <a:ext uri="{FF2B5EF4-FFF2-40B4-BE49-F238E27FC236}">
                <a16:creationId xmlns:a16="http://schemas.microsoft.com/office/drawing/2014/main" id="{FCAFF494-77C5-F797-6FAA-D4D42743AB5D}"/>
              </a:ext>
            </a:extLst>
          </p:cNvPr>
          <p:cNvSpPr>
            <a:spLocks noGrp="1"/>
          </p:cNvSpPr>
          <p:nvPr>
            <p:ph idx="29"/>
          </p:nvPr>
        </p:nvSpPr>
        <p:spPr>
          <a:xfrm>
            <a:off x="9044083" y="3495709"/>
            <a:ext cx="2752324" cy="1928779"/>
          </a:xfrm>
        </p:spPr>
        <p:txBody>
          <a:bodyPr/>
          <a:lstStyle>
            <a:lvl1pPr>
              <a:spcBef>
                <a:spcPts val="0"/>
              </a:spcBef>
              <a:spcAft>
                <a:spcPts val="0"/>
              </a:spcAft>
              <a:defRPr sz="1500"/>
            </a:lvl1pPr>
            <a:lvl2pPr>
              <a:lnSpc>
                <a:spcPct val="100000"/>
              </a:lnSpc>
              <a:spcBef>
                <a:spcPts val="0"/>
              </a:spcBef>
              <a:defRPr sz="1200">
                <a:latin typeface="+mj-lt"/>
              </a:defRPr>
            </a:lvl2pPr>
            <a:lvl3pPr>
              <a:defRPr sz="1200">
                <a:latin typeface="+mj-lt"/>
              </a:defRPr>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3" name="Footer Placeholder 4">
            <a:extLst>
              <a:ext uri="{FF2B5EF4-FFF2-40B4-BE49-F238E27FC236}">
                <a16:creationId xmlns:a16="http://schemas.microsoft.com/office/drawing/2014/main" id="{1CE233FD-F166-12B7-E028-644C10A7A496}"/>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8" name="Slide Number Placeholder 13">
            <a:extLst>
              <a:ext uri="{FF2B5EF4-FFF2-40B4-BE49-F238E27FC236}">
                <a16:creationId xmlns:a16="http://schemas.microsoft.com/office/drawing/2014/main" id="{6D9BE817-73F1-BA98-D196-7E3B7737E8EF}"/>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14538272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5E5D8444-089B-403E-0473-39C61239140F}"/>
              </a:ext>
            </a:extLst>
          </p:cNvPr>
          <p:cNvSpPr>
            <a:spLocks noGrp="1"/>
          </p:cNvSpPr>
          <p:nvPr>
            <p:ph type="title"/>
          </p:nvPr>
        </p:nvSpPr>
        <p:spPr>
          <a:xfrm>
            <a:off x="397667" y="402336"/>
            <a:ext cx="5645946" cy="915289"/>
          </a:xfrm>
          <a:prstGeom prst="rect">
            <a:avLst/>
          </a:prstGeom>
        </p:spPr>
        <p:txBody>
          <a:bodyPr vert="horz" lIns="0" tIns="0" rIns="0" bIns="0" rtlCol="0" anchor="t" anchorCtr="0">
            <a:noAutofit/>
          </a:bodyPr>
          <a:lstStyle/>
          <a:p>
            <a:r>
              <a:rPr lang="en-US"/>
              <a:t>Click to edit Master title style</a:t>
            </a:r>
          </a:p>
        </p:txBody>
      </p:sp>
      <p:sp>
        <p:nvSpPr>
          <p:cNvPr id="4" name="Footer Placeholder 4">
            <a:extLst>
              <a:ext uri="{FF2B5EF4-FFF2-40B4-BE49-F238E27FC236}">
                <a16:creationId xmlns:a16="http://schemas.microsoft.com/office/drawing/2014/main" id="{E57B29C1-93EA-1886-CD27-23CE023225D9}"/>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6" name="Slide Number Placeholder 13">
            <a:extLst>
              <a:ext uri="{FF2B5EF4-FFF2-40B4-BE49-F238E27FC236}">
                <a16:creationId xmlns:a16="http://schemas.microsoft.com/office/drawing/2014/main" id="{D15FEAD4-DFB9-ED08-EBEE-A4E5DE31E318}"/>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1254785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F688FCD4-650D-9754-A431-CE452572FB6E}"/>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5" name="Slide Number Placeholder 13">
            <a:extLst>
              <a:ext uri="{FF2B5EF4-FFF2-40B4-BE49-F238E27FC236}">
                <a16:creationId xmlns:a16="http://schemas.microsoft.com/office/drawing/2014/main" id="{E49962D1-3866-8382-AE37-FC366FF574BC}"/>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Tree>
    <p:extLst>
      <p:ext uri="{BB962C8B-B14F-4D97-AF65-F5344CB8AC3E}">
        <p14:creationId xmlns:p14="http://schemas.microsoft.com/office/powerpoint/2010/main" val="19657882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clusion 1">
    <p:spTree>
      <p:nvGrpSpPr>
        <p:cNvPr id="1" name=""/>
        <p:cNvGrpSpPr/>
        <p:nvPr/>
      </p:nvGrpSpPr>
      <p:grpSpPr>
        <a:xfrm>
          <a:off x="0" y="0"/>
          <a:ext cx="0" cy="0"/>
          <a:chOff x="0" y="0"/>
          <a:chExt cx="0" cy="0"/>
        </a:xfrm>
      </p:grpSpPr>
      <p:pic>
        <p:nvPicPr>
          <p:cNvPr id="9" name="object 2">
            <a:extLst>
              <a:ext uri="{FF2B5EF4-FFF2-40B4-BE49-F238E27FC236}">
                <a16:creationId xmlns:a16="http://schemas.microsoft.com/office/drawing/2014/main" id="{F8F99880-94B3-9D84-6F85-4EE14C59C385}"/>
              </a:ext>
            </a:extLst>
          </p:cNvPr>
          <p:cNvPicPr/>
          <p:nvPr userDrawn="1"/>
        </p:nvPicPr>
        <p:blipFill>
          <a:blip r:embed="rId2" cstate="print"/>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5AEF2F32-23D2-85EF-3071-5C6939DCE4A4}"/>
              </a:ext>
            </a:extLst>
          </p:cNvPr>
          <p:cNvSpPr>
            <a:spLocks noGrp="1"/>
          </p:cNvSpPr>
          <p:nvPr>
            <p:ph type="ctrTitle" hasCustomPrompt="1"/>
          </p:nvPr>
        </p:nvSpPr>
        <p:spPr>
          <a:xfrm>
            <a:off x="353658" y="1946275"/>
            <a:ext cx="6629400" cy="1482725"/>
          </a:xfrm>
        </p:spPr>
        <p:txBody>
          <a:bodyPr anchor="t" anchorCtr="0"/>
          <a:lstStyle>
            <a:lvl1pPr algn="l">
              <a:lnSpc>
                <a:spcPct val="80000"/>
              </a:lnSpc>
              <a:spcBef>
                <a:spcPts val="1200"/>
              </a:spcBef>
              <a:defRPr sz="6600"/>
            </a:lvl1pPr>
          </a:lstStyle>
          <a:p>
            <a:r>
              <a:rPr lang="en-US"/>
              <a:t>Click to edit title</a:t>
            </a:r>
          </a:p>
        </p:txBody>
      </p:sp>
      <p:sp>
        <p:nvSpPr>
          <p:cNvPr id="8" name="Subtitle 2">
            <a:extLst>
              <a:ext uri="{FF2B5EF4-FFF2-40B4-BE49-F238E27FC236}">
                <a16:creationId xmlns:a16="http://schemas.microsoft.com/office/drawing/2014/main" id="{569CAC8B-F77D-45CC-57A9-E9AE5795949C}"/>
              </a:ext>
            </a:extLst>
          </p:cNvPr>
          <p:cNvSpPr>
            <a:spLocks noGrp="1"/>
          </p:cNvSpPr>
          <p:nvPr>
            <p:ph type="subTitle" idx="1" hasCustomPrompt="1"/>
          </p:nvPr>
        </p:nvSpPr>
        <p:spPr>
          <a:xfrm>
            <a:off x="5197150" y="4823926"/>
            <a:ext cx="6604325" cy="1655540"/>
          </a:xfrm>
        </p:spPr>
        <p:txBody>
          <a:bodyPr bIns="36576" anchor="b" anchorCtr="0"/>
          <a:lstStyle>
            <a:lvl1pPr marL="0" indent="0" algn="l">
              <a:lnSpc>
                <a:spcPct val="125000"/>
              </a:lnSpc>
              <a:spcBef>
                <a:spcPts val="100"/>
              </a:spcBef>
              <a:spcAft>
                <a:spcPts val="0"/>
              </a:spcAft>
              <a:buNone/>
              <a:defRPr sz="1100" b="0">
                <a:latin typeface="+mj-lt"/>
              </a:defRPr>
            </a:lvl1pPr>
            <a:lvl2pPr marL="0" indent="0" algn="l">
              <a:lnSpc>
                <a:spcPct val="100000"/>
              </a:lnSpc>
              <a:spcBef>
                <a:spcPts val="100"/>
              </a:spcBef>
              <a:buNone/>
              <a:defRPr sz="1400" b="1">
                <a:latin typeface="+mn-lt"/>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legal style</a:t>
            </a:r>
          </a:p>
        </p:txBody>
      </p:sp>
      <p:sp>
        <p:nvSpPr>
          <p:cNvPr id="11" name="TextBox 10">
            <a:extLst>
              <a:ext uri="{FF2B5EF4-FFF2-40B4-BE49-F238E27FC236}">
                <a16:creationId xmlns:a16="http://schemas.microsoft.com/office/drawing/2014/main" id="{A1A70850-E861-F5DA-10A1-A92566AB983E}"/>
              </a:ext>
            </a:extLst>
          </p:cNvPr>
          <p:cNvSpPr txBox="1"/>
          <p:nvPr userDrawn="1"/>
        </p:nvSpPr>
        <p:spPr>
          <a:xfrm>
            <a:off x="402431" y="6216754"/>
            <a:ext cx="987450" cy="276999"/>
          </a:xfrm>
          <a:prstGeom prst="rect">
            <a:avLst/>
          </a:prstGeom>
          <a:noFill/>
        </p:spPr>
        <p:txBody>
          <a:bodyPr wrap="none" lIns="0" tIns="0" rIns="0" bIns="0" rtlCol="0">
            <a:noAutofit/>
          </a:bodyPr>
          <a:lstStyle/>
          <a:p>
            <a:r>
              <a:rPr lang="en-US" sz="1600" b="1">
                <a:solidFill>
                  <a:schemeClr val="tx1"/>
                </a:solidFill>
                <a:latin typeface="+mn-lt"/>
                <a:cs typeface="Arial" panose="020B0604020202020204" pitchFamily="34" charset="0"/>
              </a:rPr>
              <a:t>pwc.com</a:t>
            </a:r>
          </a:p>
        </p:txBody>
      </p:sp>
    </p:spTree>
    <p:extLst>
      <p:ext uri="{BB962C8B-B14F-4D97-AF65-F5344CB8AC3E}">
        <p14:creationId xmlns:p14="http://schemas.microsoft.com/office/powerpoint/2010/main" val="3962835432"/>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nclu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2F32-23D2-85EF-3071-5C6939DCE4A4}"/>
              </a:ext>
            </a:extLst>
          </p:cNvPr>
          <p:cNvSpPr>
            <a:spLocks noGrp="1"/>
          </p:cNvSpPr>
          <p:nvPr>
            <p:ph type="ctrTitle" hasCustomPrompt="1"/>
          </p:nvPr>
        </p:nvSpPr>
        <p:spPr>
          <a:xfrm>
            <a:off x="402431" y="1428750"/>
            <a:ext cx="8520907" cy="1933344"/>
          </a:xfrm>
        </p:spPr>
        <p:txBody>
          <a:bodyPr anchor="b" anchorCtr="0"/>
          <a:lstStyle>
            <a:lvl1pPr algn="l">
              <a:lnSpc>
                <a:spcPct val="80000"/>
              </a:lnSpc>
              <a:spcBef>
                <a:spcPts val="1200"/>
              </a:spcBef>
              <a:defRPr sz="6600">
                <a:solidFill>
                  <a:schemeClr val="tx1"/>
                </a:solidFill>
              </a:defRPr>
            </a:lvl1pPr>
          </a:lstStyle>
          <a:p>
            <a:r>
              <a:rPr lang="en-US"/>
              <a:t>Click to edit title</a:t>
            </a:r>
          </a:p>
        </p:txBody>
      </p:sp>
      <p:sp>
        <p:nvSpPr>
          <p:cNvPr id="8" name="Subtitle 2">
            <a:extLst>
              <a:ext uri="{FF2B5EF4-FFF2-40B4-BE49-F238E27FC236}">
                <a16:creationId xmlns:a16="http://schemas.microsoft.com/office/drawing/2014/main" id="{569CAC8B-F77D-45CC-57A9-E9AE5795949C}"/>
              </a:ext>
            </a:extLst>
          </p:cNvPr>
          <p:cNvSpPr>
            <a:spLocks noGrp="1"/>
          </p:cNvSpPr>
          <p:nvPr>
            <p:ph type="subTitle" idx="1"/>
          </p:nvPr>
        </p:nvSpPr>
        <p:spPr>
          <a:xfrm>
            <a:off x="402432" y="3490335"/>
            <a:ext cx="8520908" cy="1422978"/>
          </a:xfrm>
        </p:spPr>
        <p:txBody>
          <a:bodyPr/>
          <a:lstStyle>
            <a:lvl1pPr marL="0" indent="0" algn="l">
              <a:lnSpc>
                <a:spcPct val="125000"/>
              </a:lnSpc>
              <a:spcBef>
                <a:spcPts val="100"/>
              </a:spcBef>
              <a:spcAft>
                <a:spcPts val="0"/>
              </a:spcAft>
              <a:buNone/>
              <a:defRPr sz="2400" b="1">
                <a:solidFill>
                  <a:schemeClr val="tx1"/>
                </a:solidFill>
                <a:latin typeface="+mn-lt"/>
              </a:defRPr>
            </a:lvl1pPr>
            <a:lvl2pPr marL="0" indent="0" algn="l">
              <a:lnSpc>
                <a:spcPct val="100000"/>
              </a:lnSpc>
              <a:spcBef>
                <a:spcPts val="100"/>
              </a:spcBef>
              <a:buNone/>
              <a:defRPr sz="1400" b="1">
                <a:latin typeface="+mn-lt"/>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Box 10">
            <a:extLst>
              <a:ext uri="{FF2B5EF4-FFF2-40B4-BE49-F238E27FC236}">
                <a16:creationId xmlns:a16="http://schemas.microsoft.com/office/drawing/2014/main" id="{A1A70850-E861-F5DA-10A1-A92566AB983E}"/>
              </a:ext>
            </a:extLst>
          </p:cNvPr>
          <p:cNvSpPr txBox="1"/>
          <p:nvPr userDrawn="1"/>
        </p:nvSpPr>
        <p:spPr>
          <a:xfrm>
            <a:off x="402431" y="6216754"/>
            <a:ext cx="987450" cy="276999"/>
          </a:xfrm>
          <a:prstGeom prst="rect">
            <a:avLst/>
          </a:prstGeom>
          <a:noFill/>
        </p:spPr>
        <p:txBody>
          <a:bodyPr wrap="none" lIns="0" tIns="0" rIns="0" bIns="0" rtlCol="0">
            <a:noAutofit/>
          </a:bodyPr>
          <a:lstStyle/>
          <a:p>
            <a:r>
              <a:rPr lang="en-US" sz="1600" b="1">
                <a:solidFill>
                  <a:schemeClr val="tx1"/>
                </a:solidFill>
                <a:latin typeface="+mn-lt"/>
                <a:cs typeface="Arial" panose="020B0604020202020204" pitchFamily="34" charset="0"/>
              </a:rPr>
              <a:t>pwc.com</a:t>
            </a:r>
          </a:p>
        </p:txBody>
      </p:sp>
    </p:spTree>
    <p:extLst>
      <p:ext uri="{BB962C8B-B14F-4D97-AF65-F5344CB8AC3E}">
        <p14:creationId xmlns:p14="http://schemas.microsoft.com/office/powerpoint/2010/main" val="1850823214"/>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Conclus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2F32-23D2-85EF-3071-5C6939DCE4A4}"/>
              </a:ext>
            </a:extLst>
          </p:cNvPr>
          <p:cNvSpPr>
            <a:spLocks noGrp="1"/>
          </p:cNvSpPr>
          <p:nvPr>
            <p:ph type="ctrTitle" hasCustomPrompt="1"/>
          </p:nvPr>
        </p:nvSpPr>
        <p:spPr>
          <a:xfrm>
            <a:off x="402431" y="1957425"/>
            <a:ext cx="5229304" cy="2441537"/>
          </a:xfrm>
        </p:spPr>
        <p:txBody>
          <a:bodyPr anchor="t" anchorCtr="0"/>
          <a:lstStyle>
            <a:lvl1pPr algn="l">
              <a:lnSpc>
                <a:spcPct val="80000"/>
              </a:lnSpc>
              <a:spcBef>
                <a:spcPts val="1200"/>
              </a:spcBef>
              <a:defRPr sz="6600">
                <a:solidFill>
                  <a:schemeClr val="tx1"/>
                </a:solidFill>
              </a:defRPr>
            </a:lvl1pPr>
          </a:lstStyle>
          <a:p>
            <a:r>
              <a:rPr lang="en-US"/>
              <a:t>Click to edit title</a:t>
            </a:r>
          </a:p>
        </p:txBody>
      </p:sp>
      <p:sp>
        <p:nvSpPr>
          <p:cNvPr id="8" name="Subtitle 2">
            <a:extLst>
              <a:ext uri="{FF2B5EF4-FFF2-40B4-BE49-F238E27FC236}">
                <a16:creationId xmlns:a16="http://schemas.microsoft.com/office/drawing/2014/main" id="{569CAC8B-F77D-45CC-57A9-E9AE5795949C}"/>
              </a:ext>
            </a:extLst>
          </p:cNvPr>
          <p:cNvSpPr>
            <a:spLocks noGrp="1"/>
          </p:cNvSpPr>
          <p:nvPr>
            <p:ph type="subTitle" idx="1"/>
          </p:nvPr>
        </p:nvSpPr>
        <p:spPr>
          <a:xfrm>
            <a:off x="6157914" y="1957425"/>
            <a:ext cx="4681536" cy="2441538"/>
          </a:xfrm>
        </p:spPr>
        <p:txBody>
          <a:bodyPr anchor="t" anchorCtr="0"/>
          <a:lstStyle>
            <a:lvl1pPr marL="0" indent="0" algn="l">
              <a:lnSpc>
                <a:spcPct val="125000"/>
              </a:lnSpc>
              <a:spcBef>
                <a:spcPts val="100"/>
              </a:spcBef>
              <a:spcAft>
                <a:spcPts val="0"/>
              </a:spcAft>
              <a:buNone/>
              <a:defRPr sz="2400" b="1">
                <a:solidFill>
                  <a:schemeClr val="tx1"/>
                </a:solidFill>
                <a:latin typeface="+mn-lt"/>
              </a:defRPr>
            </a:lvl1pPr>
            <a:lvl2pPr marL="0" indent="0" algn="l">
              <a:lnSpc>
                <a:spcPct val="100000"/>
              </a:lnSpc>
              <a:spcBef>
                <a:spcPts val="100"/>
              </a:spcBef>
              <a:buNone/>
              <a:defRPr sz="1400" b="1">
                <a:latin typeface="+mn-lt"/>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Box 10">
            <a:extLst>
              <a:ext uri="{FF2B5EF4-FFF2-40B4-BE49-F238E27FC236}">
                <a16:creationId xmlns:a16="http://schemas.microsoft.com/office/drawing/2014/main" id="{A1A70850-E861-F5DA-10A1-A92566AB983E}"/>
              </a:ext>
            </a:extLst>
          </p:cNvPr>
          <p:cNvSpPr txBox="1"/>
          <p:nvPr userDrawn="1"/>
        </p:nvSpPr>
        <p:spPr>
          <a:xfrm>
            <a:off x="402431" y="6216754"/>
            <a:ext cx="987450" cy="276999"/>
          </a:xfrm>
          <a:prstGeom prst="rect">
            <a:avLst/>
          </a:prstGeom>
          <a:noFill/>
        </p:spPr>
        <p:txBody>
          <a:bodyPr wrap="none" lIns="0" tIns="0" rIns="0" bIns="0" rtlCol="0">
            <a:noAutofit/>
          </a:bodyPr>
          <a:lstStyle/>
          <a:p>
            <a:r>
              <a:rPr lang="en-US" sz="1600" b="1">
                <a:solidFill>
                  <a:schemeClr val="tx1"/>
                </a:solidFill>
                <a:latin typeface="+mn-lt"/>
                <a:cs typeface="Arial" panose="020B0604020202020204" pitchFamily="34" charset="0"/>
              </a:rPr>
              <a:t>pwc.com</a:t>
            </a:r>
          </a:p>
        </p:txBody>
      </p:sp>
    </p:spTree>
    <p:extLst>
      <p:ext uri="{BB962C8B-B14F-4D97-AF65-F5344CB8AC3E}">
        <p14:creationId xmlns:p14="http://schemas.microsoft.com/office/powerpoint/2010/main" val="293270311"/>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nclusion Photo 1">
    <p:spTree>
      <p:nvGrpSpPr>
        <p:cNvPr id="1" name=""/>
        <p:cNvGrpSpPr/>
        <p:nvPr/>
      </p:nvGrpSpPr>
      <p:grpSpPr>
        <a:xfrm>
          <a:off x="0" y="0"/>
          <a:ext cx="0" cy="0"/>
          <a:chOff x="0" y="0"/>
          <a:chExt cx="0" cy="0"/>
        </a:xfrm>
      </p:grpSpPr>
      <p:sp>
        <p:nvSpPr>
          <p:cNvPr id="5" name="Picture Placeholder 14">
            <a:extLst>
              <a:ext uri="{FF2B5EF4-FFF2-40B4-BE49-F238E27FC236}">
                <a16:creationId xmlns:a16="http://schemas.microsoft.com/office/drawing/2014/main" id="{0978934B-5525-9236-62EF-C2B06F0BCC18}"/>
              </a:ext>
              <a:ext uri="{C183D7F6-B498-43B3-948B-1728B52AA6E4}">
                <adec:decorative xmlns:adec="http://schemas.microsoft.com/office/drawing/2017/decorative" val="1"/>
              </a:ext>
            </a:extLst>
          </p:cNvPr>
          <p:cNvSpPr>
            <a:spLocks noGrp="1"/>
          </p:cNvSpPr>
          <p:nvPr>
            <p:ph type="pic" sz="quarter" idx="11"/>
          </p:nvPr>
        </p:nvSpPr>
        <p:spPr>
          <a:xfrm>
            <a:off x="413582" y="400050"/>
            <a:ext cx="11387893" cy="3484563"/>
          </a:xfrm>
          <a:solidFill>
            <a:schemeClr val="bg2"/>
          </a:solidFill>
        </p:spPr>
        <p:txBody>
          <a:bodyPr tIns="1554480"/>
          <a:lstStyle>
            <a:lvl1pPr algn="ctr">
              <a:defRPr/>
            </a:lvl1pPr>
          </a:lstStyle>
          <a:p>
            <a:r>
              <a:rPr lang="en-US"/>
              <a:t>Click icon to add picture</a:t>
            </a:r>
          </a:p>
        </p:txBody>
      </p:sp>
      <p:sp>
        <p:nvSpPr>
          <p:cNvPr id="2" name="Title 1">
            <a:extLst>
              <a:ext uri="{FF2B5EF4-FFF2-40B4-BE49-F238E27FC236}">
                <a16:creationId xmlns:a16="http://schemas.microsoft.com/office/drawing/2014/main" id="{5AEF2F32-23D2-85EF-3071-5C6939DCE4A4}"/>
              </a:ext>
            </a:extLst>
          </p:cNvPr>
          <p:cNvSpPr>
            <a:spLocks noGrp="1"/>
          </p:cNvSpPr>
          <p:nvPr>
            <p:ph type="ctrTitle" hasCustomPrompt="1"/>
          </p:nvPr>
        </p:nvSpPr>
        <p:spPr>
          <a:xfrm>
            <a:off x="413582" y="4410115"/>
            <a:ext cx="5630031" cy="1541462"/>
          </a:xfrm>
        </p:spPr>
        <p:txBody>
          <a:bodyPr anchor="t" anchorCtr="0"/>
          <a:lstStyle>
            <a:lvl1pPr algn="l">
              <a:lnSpc>
                <a:spcPct val="80000"/>
              </a:lnSpc>
              <a:spcBef>
                <a:spcPts val="1200"/>
              </a:spcBef>
              <a:defRPr sz="6600">
                <a:solidFill>
                  <a:schemeClr val="tx1"/>
                </a:solidFill>
              </a:defRPr>
            </a:lvl1pPr>
          </a:lstStyle>
          <a:p>
            <a:r>
              <a:rPr lang="en-US"/>
              <a:t>Click to edit title</a:t>
            </a:r>
          </a:p>
        </p:txBody>
      </p:sp>
      <p:sp>
        <p:nvSpPr>
          <p:cNvPr id="8" name="Subtitle 2">
            <a:extLst>
              <a:ext uri="{FF2B5EF4-FFF2-40B4-BE49-F238E27FC236}">
                <a16:creationId xmlns:a16="http://schemas.microsoft.com/office/drawing/2014/main" id="{569CAC8B-F77D-45CC-57A9-E9AE5795949C}"/>
              </a:ext>
            </a:extLst>
          </p:cNvPr>
          <p:cNvSpPr>
            <a:spLocks noGrp="1"/>
          </p:cNvSpPr>
          <p:nvPr>
            <p:ph type="subTitle" idx="1"/>
          </p:nvPr>
        </p:nvSpPr>
        <p:spPr>
          <a:xfrm>
            <a:off x="7119939" y="4410114"/>
            <a:ext cx="4681536" cy="1541463"/>
          </a:xfrm>
        </p:spPr>
        <p:txBody>
          <a:bodyPr anchor="t" anchorCtr="0"/>
          <a:lstStyle>
            <a:lvl1pPr marL="0" indent="0" algn="l">
              <a:lnSpc>
                <a:spcPct val="125000"/>
              </a:lnSpc>
              <a:spcBef>
                <a:spcPts val="100"/>
              </a:spcBef>
              <a:spcAft>
                <a:spcPts val="0"/>
              </a:spcAft>
              <a:buNone/>
              <a:defRPr sz="2400" b="1">
                <a:solidFill>
                  <a:schemeClr val="tx1"/>
                </a:solidFill>
                <a:latin typeface="+mn-lt"/>
              </a:defRPr>
            </a:lvl1pPr>
            <a:lvl2pPr marL="0" indent="0" algn="l">
              <a:lnSpc>
                <a:spcPct val="100000"/>
              </a:lnSpc>
              <a:spcBef>
                <a:spcPts val="100"/>
              </a:spcBef>
              <a:buNone/>
              <a:defRPr sz="1400" b="1">
                <a:latin typeface="+mn-lt"/>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Box 10">
            <a:extLst>
              <a:ext uri="{FF2B5EF4-FFF2-40B4-BE49-F238E27FC236}">
                <a16:creationId xmlns:a16="http://schemas.microsoft.com/office/drawing/2014/main" id="{A1A70850-E861-F5DA-10A1-A92566AB983E}"/>
              </a:ext>
            </a:extLst>
          </p:cNvPr>
          <p:cNvSpPr txBox="1"/>
          <p:nvPr userDrawn="1"/>
        </p:nvSpPr>
        <p:spPr>
          <a:xfrm>
            <a:off x="402431" y="6216754"/>
            <a:ext cx="987450" cy="276999"/>
          </a:xfrm>
          <a:prstGeom prst="rect">
            <a:avLst/>
          </a:prstGeom>
          <a:noFill/>
        </p:spPr>
        <p:txBody>
          <a:bodyPr wrap="none" lIns="0" tIns="0" rIns="0" bIns="0" rtlCol="0">
            <a:noAutofit/>
          </a:bodyPr>
          <a:lstStyle/>
          <a:p>
            <a:r>
              <a:rPr lang="en-US" sz="1600" b="1">
                <a:solidFill>
                  <a:schemeClr val="tx1"/>
                </a:solidFill>
                <a:latin typeface="+mn-lt"/>
                <a:cs typeface="Arial" panose="020B0604020202020204" pitchFamily="34" charset="0"/>
              </a:rPr>
              <a:t>pwc.com</a:t>
            </a:r>
          </a:p>
        </p:txBody>
      </p:sp>
    </p:spTree>
    <p:extLst>
      <p:ext uri="{BB962C8B-B14F-4D97-AF65-F5344CB8AC3E}">
        <p14:creationId xmlns:p14="http://schemas.microsoft.com/office/powerpoint/2010/main" val="3665724293"/>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clusion 5">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1873B9CA-C271-768C-0B16-88845540153B}"/>
              </a:ext>
            </a:extLst>
          </p:cNvPr>
          <p:cNvPicPr/>
          <p:nvPr userDrawn="1"/>
        </p:nvPicPr>
        <p:blipFill>
          <a:blip r:embed="rId2" cstate="print"/>
          <a:stretch>
            <a:fillRect/>
          </a:stretch>
        </p:blipFill>
        <p:spPr>
          <a:xfrm>
            <a:off x="0" y="0"/>
            <a:ext cx="12188952" cy="6858000"/>
          </a:xfrm>
          <a:prstGeom prst="rect">
            <a:avLst/>
          </a:prstGeom>
        </p:spPr>
      </p:pic>
      <p:sp>
        <p:nvSpPr>
          <p:cNvPr id="9" name="Title Placeholder 1">
            <a:extLst>
              <a:ext uri="{FF2B5EF4-FFF2-40B4-BE49-F238E27FC236}">
                <a16:creationId xmlns:a16="http://schemas.microsoft.com/office/drawing/2014/main" id="{0FCB0834-B748-0F65-C02A-23EC83C03DC2}"/>
              </a:ext>
            </a:extLst>
          </p:cNvPr>
          <p:cNvSpPr>
            <a:spLocks noGrp="1"/>
          </p:cNvSpPr>
          <p:nvPr>
            <p:ph type="title"/>
          </p:nvPr>
        </p:nvSpPr>
        <p:spPr>
          <a:xfrm>
            <a:off x="397666" y="402337"/>
            <a:ext cx="6606383" cy="915288"/>
          </a:xfrm>
          <a:prstGeom prst="rect">
            <a:avLst/>
          </a:prstGeom>
        </p:spPr>
        <p:txBody>
          <a:bodyPr vert="horz" lIns="0" tIns="0" rIns="0" bIns="0" rtlCol="0" anchor="t" anchorCtr="0">
            <a:noAutofit/>
          </a:bodyPr>
          <a:lstStyle/>
          <a:p>
            <a:r>
              <a:rPr lang="en-US"/>
              <a:t>Click to edit Master title style</a:t>
            </a:r>
          </a:p>
        </p:txBody>
      </p:sp>
      <p:sp>
        <p:nvSpPr>
          <p:cNvPr id="2" name="Content Placeholder 2">
            <a:extLst>
              <a:ext uri="{FF2B5EF4-FFF2-40B4-BE49-F238E27FC236}">
                <a16:creationId xmlns:a16="http://schemas.microsoft.com/office/drawing/2014/main" id="{E87E41F5-DD37-DB45-FC81-6078FAA35748}"/>
              </a:ext>
            </a:extLst>
          </p:cNvPr>
          <p:cNvSpPr>
            <a:spLocks noGrp="1"/>
          </p:cNvSpPr>
          <p:nvPr>
            <p:ph idx="1"/>
          </p:nvPr>
        </p:nvSpPr>
        <p:spPr>
          <a:xfrm>
            <a:off x="397665" y="1946276"/>
            <a:ext cx="9482935" cy="3992562"/>
          </a:xfrm>
        </p:spPr>
        <p:txBody>
          <a:bodyPr/>
          <a:lstStyle>
            <a:lvl1pPr>
              <a:spcAft>
                <a:spcPts val="1200"/>
              </a:spcAft>
              <a:defRPr sz="1400"/>
            </a:lvl1pPr>
            <a:lvl2pPr>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0556A229-FEBB-D152-453C-CB7311E22927}"/>
              </a:ext>
            </a:extLst>
          </p:cNvPr>
          <p:cNvSpPr txBox="1"/>
          <p:nvPr userDrawn="1"/>
        </p:nvSpPr>
        <p:spPr>
          <a:xfrm>
            <a:off x="402431" y="6216754"/>
            <a:ext cx="987450" cy="276999"/>
          </a:xfrm>
          <a:prstGeom prst="rect">
            <a:avLst/>
          </a:prstGeom>
          <a:noFill/>
        </p:spPr>
        <p:txBody>
          <a:bodyPr wrap="none" lIns="0" tIns="0" rIns="0" bIns="0" rtlCol="0">
            <a:noAutofit/>
          </a:bodyPr>
          <a:lstStyle/>
          <a:p>
            <a:r>
              <a:rPr lang="en-US" sz="1600" b="1">
                <a:solidFill>
                  <a:schemeClr val="tx1"/>
                </a:solidFill>
                <a:latin typeface="+mn-lt"/>
                <a:cs typeface="Arial" panose="020B0604020202020204" pitchFamily="34" charset="0"/>
              </a:rPr>
              <a:t>pwc.com</a:t>
            </a:r>
          </a:p>
        </p:txBody>
      </p:sp>
    </p:spTree>
    <p:extLst>
      <p:ext uri="{BB962C8B-B14F-4D97-AF65-F5344CB8AC3E}">
        <p14:creationId xmlns:p14="http://schemas.microsoft.com/office/powerpoint/2010/main" val="2958024643"/>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Blank No Footer">
  <p:cSld name="Blank No Footer">
    <p:spTree>
      <p:nvGrpSpPr>
        <p:cNvPr id="1" name="Shape 309"/>
        <p:cNvGrpSpPr/>
        <p:nvPr/>
      </p:nvGrpSpPr>
      <p:grpSpPr>
        <a:xfrm>
          <a:off x="0" y="0"/>
          <a:ext cx="0" cy="0"/>
          <a:chOff x="0" y="0"/>
          <a:chExt cx="0" cy="0"/>
        </a:xfrm>
      </p:grpSpPr>
    </p:spTree>
    <p:extLst>
      <p:ext uri="{BB962C8B-B14F-4D97-AF65-F5344CB8AC3E}">
        <p14:creationId xmlns:p14="http://schemas.microsoft.com/office/powerpoint/2010/main" val="1651204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2.xml"/><Relationship Id="rId21" Type="http://schemas.openxmlformats.org/officeDocument/2006/relationships/slideLayout" Target="../slideLayouts/slideLayout37.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63" Type="http://schemas.openxmlformats.org/officeDocument/2006/relationships/slideLayout" Target="../slideLayouts/slideLayout79.xml"/><Relationship Id="rId68" Type="http://schemas.openxmlformats.org/officeDocument/2006/relationships/slideLayout" Target="../slideLayouts/slideLayout84.xml"/><Relationship Id="rId7" Type="http://schemas.openxmlformats.org/officeDocument/2006/relationships/slideLayout" Target="../slideLayouts/slideLayout23.xml"/><Relationship Id="rId71"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8" Type="http://schemas.openxmlformats.org/officeDocument/2006/relationships/slideLayout" Target="../slideLayouts/slideLayout74.xml"/><Relationship Id="rId66" Type="http://schemas.openxmlformats.org/officeDocument/2006/relationships/slideLayout" Target="../slideLayouts/slideLayout82.xml"/><Relationship Id="rId5" Type="http://schemas.openxmlformats.org/officeDocument/2006/relationships/slideLayout" Target="../slideLayouts/slideLayout21.xml"/><Relationship Id="rId61" Type="http://schemas.openxmlformats.org/officeDocument/2006/relationships/slideLayout" Target="../slideLayouts/slideLayout77.xml"/><Relationship Id="rId19" Type="http://schemas.openxmlformats.org/officeDocument/2006/relationships/slideLayout" Target="../slideLayouts/slideLayout3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slideLayout" Target="../slideLayouts/slideLayout72.xml"/><Relationship Id="rId64" Type="http://schemas.openxmlformats.org/officeDocument/2006/relationships/slideLayout" Target="../slideLayouts/slideLayout80.xml"/><Relationship Id="rId69" Type="http://schemas.openxmlformats.org/officeDocument/2006/relationships/slideLayout" Target="../slideLayouts/slideLayout85.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59" Type="http://schemas.openxmlformats.org/officeDocument/2006/relationships/slideLayout" Target="../slideLayouts/slideLayout75.xml"/><Relationship Id="rId67" Type="http://schemas.openxmlformats.org/officeDocument/2006/relationships/slideLayout" Target="../slideLayouts/slideLayout83.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62" Type="http://schemas.openxmlformats.org/officeDocument/2006/relationships/slideLayout" Target="../slideLayouts/slideLayout78.xml"/><Relationship Id="rId70" Type="http://schemas.openxmlformats.org/officeDocument/2006/relationships/slideLayout" Target="../slideLayouts/slideLayout8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slideLayout" Target="../slideLayouts/slideLayout73.xml"/><Relationship Id="rId10" Type="http://schemas.openxmlformats.org/officeDocument/2006/relationships/slideLayout" Target="../slideLayouts/slideLayout26.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60" Type="http://schemas.openxmlformats.org/officeDocument/2006/relationships/slideLayout" Target="../slideLayouts/slideLayout76.xml"/><Relationship Id="rId65" Type="http://schemas.openxmlformats.org/officeDocument/2006/relationships/slideLayout" Target="../slideLayouts/slideLayout81.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9" Type="http://schemas.openxmlformats.org/officeDocument/2006/relationships/slideLayout" Target="../slideLayouts/slideLayout55.xml"/><Relationship Id="rId34" Type="http://schemas.openxmlformats.org/officeDocument/2006/relationships/slideLayout" Target="../slideLayouts/slideLayout50.xml"/><Relationship Id="rId50" Type="http://schemas.openxmlformats.org/officeDocument/2006/relationships/slideLayout" Target="../slideLayouts/slideLayout66.xml"/><Relationship Id="rId55"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E5CC25F-6217-614A-F4D6-1C53E15802F0}"/>
              </a:ext>
            </a:extLst>
          </p:cNvPr>
          <p:cNvGraphicFramePr>
            <a:graphicFrameLocks noChangeAspect="1"/>
          </p:cNvGraphicFramePr>
          <p:nvPr userDrawn="1">
            <p:custDataLst>
              <p:tags r:id="rId18"/>
            </p:custDataLst>
            <p:extLst>
              <p:ext uri="{D42A27DB-BD31-4B8C-83A1-F6EECF244321}">
                <p14:modId xmlns:p14="http://schemas.microsoft.com/office/powerpoint/2010/main" val="348671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405" imgH="405" progId="TCLayout.ActiveDocument.1">
                  <p:embed/>
                </p:oleObj>
              </mc:Choice>
              <mc:Fallback>
                <p:oleObj name="think-cell Slide" r:id="rId19" imgW="405" imgH="405" progId="TCLayout.ActiveDocument.1">
                  <p:embed/>
                  <p:pic>
                    <p:nvPicPr>
                      <p:cNvPr id="8" name="think-cell data - do not delete" hidden="1">
                        <a:extLst>
                          <a:ext uri="{FF2B5EF4-FFF2-40B4-BE49-F238E27FC236}">
                            <a16:creationId xmlns:a16="http://schemas.microsoft.com/office/drawing/2014/main" id="{CE5CC25F-6217-614A-F4D6-1C53E15802F0}"/>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19/08/2025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494A4F-D3DB-0774-9A49-3731CB00A89B}"/>
              </a:ext>
            </a:extLst>
          </p:cNvPr>
          <p:cNvSpPr>
            <a:spLocks noGrp="1"/>
          </p:cNvSpPr>
          <p:nvPr>
            <p:ph type="title"/>
          </p:nvPr>
        </p:nvSpPr>
        <p:spPr>
          <a:xfrm>
            <a:off x="397667" y="402336"/>
            <a:ext cx="5645946" cy="1295399"/>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C66E56D0-2D08-E67F-5DF1-B3B408351D90}"/>
              </a:ext>
            </a:extLst>
          </p:cNvPr>
          <p:cNvSpPr>
            <a:spLocks noGrp="1"/>
          </p:cNvSpPr>
          <p:nvPr>
            <p:ph type="body" idx="1"/>
          </p:nvPr>
        </p:nvSpPr>
        <p:spPr>
          <a:xfrm>
            <a:off x="397668" y="1953895"/>
            <a:ext cx="6606382" cy="39849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596148DB-FA68-371C-8BF4-E293FC9AFA61}"/>
              </a:ext>
            </a:extLst>
          </p:cNvPr>
          <p:cNvSpPr>
            <a:spLocks noGrp="1"/>
          </p:cNvSpPr>
          <p:nvPr>
            <p:ph type="ftr" sz="quarter" idx="3"/>
          </p:nvPr>
        </p:nvSpPr>
        <p:spPr>
          <a:xfrm>
            <a:off x="1066800" y="6497441"/>
            <a:ext cx="8814816" cy="161583"/>
          </a:xfrm>
          <a:prstGeom prst="rect">
            <a:avLst/>
          </a:prstGeom>
        </p:spPr>
        <p:txBody>
          <a:bodyPr vert="horz" wrap="square" lIns="0" tIns="0" rIns="0" bIns="0" rtlCol="0" anchor="b" anchorCtr="0">
            <a:spAutoFit/>
          </a:bodyPr>
          <a:lstStyle>
            <a:lvl1pPr algn="l">
              <a:defRPr sz="1050" b="0">
                <a:solidFill>
                  <a:sysClr val="windowText" lastClr="000000"/>
                </a:solidFill>
                <a:latin typeface="+mn-lt"/>
                <a:cs typeface="Arial" panose="020B0604020202020204" pitchFamily="34" charset="0"/>
              </a:defRPr>
            </a:lvl1pPr>
          </a:lstStyle>
          <a:p>
            <a:r>
              <a:rPr lang="en-US"/>
              <a:t>Presentation Title   |   Section Title</a:t>
            </a:r>
          </a:p>
        </p:txBody>
      </p:sp>
      <p:sp>
        <p:nvSpPr>
          <p:cNvPr id="75" name="TextBox 74">
            <a:extLst>
              <a:ext uri="{FF2B5EF4-FFF2-40B4-BE49-F238E27FC236}">
                <a16:creationId xmlns:a16="http://schemas.microsoft.com/office/drawing/2014/main" id="{C49942D6-F832-B4B1-76C2-4932E26F77DC}"/>
              </a:ext>
            </a:extLst>
          </p:cNvPr>
          <p:cNvSpPr txBox="1"/>
          <p:nvPr userDrawn="1"/>
        </p:nvSpPr>
        <p:spPr>
          <a:xfrm>
            <a:off x="394728" y="6497441"/>
            <a:ext cx="431483" cy="161583"/>
          </a:xfrm>
          <a:prstGeom prst="rect">
            <a:avLst/>
          </a:prstGeom>
          <a:noFill/>
        </p:spPr>
        <p:txBody>
          <a:bodyPr wrap="square" lIns="0" tIns="0" rIns="0" bIns="0" rtlCol="0">
            <a:spAutoFit/>
          </a:bodyPr>
          <a:lstStyle/>
          <a:p>
            <a:pPr algn="l"/>
            <a:r>
              <a:rPr lang="en-US" sz="1050" b="1">
                <a:solidFill>
                  <a:schemeClr val="tx1"/>
                </a:solidFill>
              </a:rPr>
              <a:t>PwC</a:t>
            </a:r>
          </a:p>
        </p:txBody>
      </p:sp>
      <p:sp>
        <p:nvSpPr>
          <p:cNvPr id="9" name="Slide Number Placeholder 13">
            <a:extLst>
              <a:ext uri="{FF2B5EF4-FFF2-40B4-BE49-F238E27FC236}">
                <a16:creationId xmlns:a16="http://schemas.microsoft.com/office/drawing/2014/main" id="{E24FE0F2-07AD-8A4E-A9FB-C7018A821F6E}"/>
              </a:ext>
            </a:extLst>
          </p:cNvPr>
          <p:cNvSpPr>
            <a:spLocks noGrp="1"/>
          </p:cNvSpPr>
          <p:nvPr>
            <p:ph type="sldNum" sz="quarter" idx="4"/>
          </p:nvPr>
        </p:nvSpPr>
        <p:spPr>
          <a:xfrm>
            <a:off x="11503818" y="6501384"/>
            <a:ext cx="298209" cy="161583"/>
          </a:xfrm>
          <a:prstGeom prst="rect">
            <a:avLst/>
          </a:prstGeom>
        </p:spPr>
        <p:txBody>
          <a:bodyPr vert="horz" wrap="square" lIns="0" tIns="0" rIns="0" bIns="0" rtlCol="0" anchor="b" anchorCtr="0">
            <a:spAutoFit/>
          </a:bodyPr>
          <a:lstStyle>
            <a:lvl1pPr algn="r">
              <a:defRPr sz="1050">
                <a:solidFill>
                  <a:schemeClr val="tx1"/>
                </a:solidFill>
                <a:latin typeface="+mn-lt"/>
                <a:cs typeface="Arial" panose="020B0604020202020204" pitchFamily="34" charset="0"/>
              </a:defRPr>
            </a:lvl1pPr>
          </a:lstStyle>
          <a:p>
            <a:fld id="{3E6AC032-1535-134B-A583-D5E1DDD0D167}" type="slidenum">
              <a:rPr lang="en-US" smtClean="0"/>
              <a:pPr/>
              <a:t>‹#›</a:t>
            </a:fld>
            <a:endParaRPr lang="en-US"/>
          </a:p>
        </p:txBody>
      </p:sp>
      <p:sp>
        <p:nvSpPr>
          <p:cNvPr id="72" name="Date Placeholder 71">
            <a:extLst>
              <a:ext uri="{FF2B5EF4-FFF2-40B4-BE49-F238E27FC236}">
                <a16:creationId xmlns:a16="http://schemas.microsoft.com/office/drawing/2014/main" id="{DAB00A56-EB9F-33C3-88B3-D8EB0A54BA49}"/>
              </a:ext>
            </a:extLst>
          </p:cNvPr>
          <p:cNvSpPr>
            <a:spLocks noGrp="1"/>
          </p:cNvSpPr>
          <p:nvPr>
            <p:ph type="dt" sz="half" idx="2"/>
          </p:nvPr>
        </p:nvSpPr>
        <p:spPr>
          <a:xfrm>
            <a:off x="5265850" y="7056786"/>
            <a:ext cx="2743200" cy="161583"/>
          </a:xfrm>
          <a:prstGeom prst="rect">
            <a:avLst/>
          </a:prstGeom>
        </p:spPr>
        <p:txBody>
          <a:bodyPr vert="horz" lIns="0" tIns="0" rIns="0" bIns="0" rtlCol="0" anchor="ctr">
            <a:spAutoFit/>
          </a:bodyPr>
          <a:lstStyle>
            <a:lvl1pPr algn="l">
              <a:defRPr sz="1050">
                <a:solidFill>
                  <a:schemeClr val="tx1"/>
                </a:solidFill>
              </a:defRPr>
            </a:lvl1pPr>
          </a:lstStyle>
          <a:p>
            <a:endParaRPr lang="en-US"/>
          </a:p>
        </p:txBody>
      </p:sp>
    </p:spTree>
    <p:extLst>
      <p:ext uri="{BB962C8B-B14F-4D97-AF65-F5344CB8AC3E}">
        <p14:creationId xmlns:p14="http://schemas.microsoft.com/office/powerpoint/2010/main" val="3137115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Lst>
  <p:hf hdr="0" dt="0"/>
  <p:txStyles>
    <p:title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1200"/>
        </a:spcAft>
        <a:buFont typeface="Arial" panose="020B0604020202020204" pitchFamily="34" charset="0"/>
        <a:buNone/>
        <a:defRPr sz="1500" b="1" kern="1200">
          <a:solidFill>
            <a:schemeClr val="tx1"/>
          </a:solidFill>
          <a:latin typeface="+mn-lt"/>
          <a:ea typeface="+mn-ea"/>
          <a:cs typeface="+mn-cs"/>
        </a:defRPr>
      </a:lvl1pPr>
      <a:lvl2pPr marL="0" indent="0" algn="l" defTabSz="914400" rtl="0" eaLnBrk="1" latinLnBrk="0" hangingPunct="1">
        <a:lnSpc>
          <a:spcPct val="125000"/>
        </a:lnSpc>
        <a:spcBef>
          <a:spcPts val="600"/>
        </a:spcBef>
        <a:buFont typeface="Arial" panose="020B0604020202020204" pitchFamily="34" charset="0"/>
        <a:buNone/>
        <a:defRPr sz="1400" kern="1200">
          <a:solidFill>
            <a:schemeClr val="tx1"/>
          </a:solidFill>
          <a:latin typeface="+mj-lt"/>
          <a:ea typeface="+mn-ea"/>
          <a:cs typeface="+mn-cs"/>
        </a:defRPr>
      </a:lvl2pPr>
      <a:lvl3pPr marL="171450" indent="-171450" algn="l" defTabSz="914400" rtl="0" eaLnBrk="1" latinLnBrk="0" hangingPunct="1">
        <a:lnSpc>
          <a:spcPct val="125000"/>
        </a:lnSpc>
        <a:spcBef>
          <a:spcPts val="600"/>
        </a:spcBef>
        <a:buFont typeface="Arial" panose="020B0604020202020204" pitchFamily="34" charset="0"/>
        <a:buChar char="•"/>
        <a:defRPr sz="1400" kern="1200">
          <a:solidFill>
            <a:schemeClr val="tx1"/>
          </a:solidFill>
          <a:latin typeface="+mj-lt"/>
          <a:ea typeface="+mn-ea"/>
          <a:cs typeface="+mn-cs"/>
        </a:defRPr>
      </a:lvl3pPr>
      <a:lvl4pPr marL="344488" indent="-173038" algn="l" defTabSz="914400" rtl="0" eaLnBrk="1" latinLnBrk="0" hangingPunct="1">
        <a:lnSpc>
          <a:spcPct val="125000"/>
        </a:lnSpc>
        <a:spcBef>
          <a:spcPts val="600"/>
        </a:spcBef>
        <a:buFont typeface="Georgia" panose="02040502050405020303" pitchFamily="18" charset="0"/>
        <a:buChar char="–"/>
        <a:defRPr sz="1400" kern="1200">
          <a:solidFill>
            <a:schemeClr val="tx1"/>
          </a:solidFill>
          <a:latin typeface="+mj-lt"/>
          <a:ea typeface="+mn-ea"/>
          <a:cs typeface="+mn-cs"/>
        </a:defRPr>
      </a:lvl4pPr>
      <a:lvl5pPr marL="515938" indent="-171450" algn="l" defTabSz="914400" rtl="0" eaLnBrk="1" latinLnBrk="0" hangingPunct="1">
        <a:lnSpc>
          <a:spcPct val="125000"/>
        </a:lnSpc>
        <a:spcBef>
          <a:spcPts val="600"/>
        </a:spcBef>
        <a:buFont typeface="Wingdings" panose="05000000000000000000" pitchFamily="2" charset="2"/>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2">
          <p15:clr>
            <a:srgbClr val="F26B43"/>
          </p15:clr>
        </p15:guide>
        <p15:guide id="3" pos="252">
          <p15:clr>
            <a:srgbClr val="F26B43"/>
          </p15:clr>
        </p15:guide>
        <p15:guide id="4" pos="7434">
          <p15:clr>
            <a:srgbClr val="F26B43"/>
          </p15:clr>
        </p15:guide>
        <p15:guide id="11" orient="horz" pos="4065">
          <p15:clr>
            <a:srgbClr val="F26B43"/>
          </p15:clr>
        </p15:guide>
        <p15:guide id="12" pos="786">
          <p15:clr>
            <a:srgbClr val="F26B43"/>
          </p15:clr>
        </p15:guide>
        <p15:guide id="13" pos="858">
          <p15:clr>
            <a:srgbClr val="F26B43"/>
          </p15:clr>
        </p15:guide>
        <p15:guide id="14" pos="1391">
          <p15:clr>
            <a:srgbClr val="F26B43"/>
          </p15:clr>
        </p15:guide>
        <p15:guide id="15" pos="1461">
          <p15:clr>
            <a:srgbClr val="F26B43"/>
          </p15:clr>
        </p15:guide>
        <p15:guide id="16" pos="1994">
          <p15:clr>
            <a:srgbClr val="F26B43"/>
          </p15:clr>
        </p15:guide>
        <p15:guide id="17" pos="2067">
          <p15:clr>
            <a:srgbClr val="F26B43"/>
          </p15:clr>
        </p15:guide>
        <p15:guide id="18" pos="2600">
          <p15:clr>
            <a:srgbClr val="F26B43"/>
          </p15:clr>
        </p15:guide>
        <p15:guide id="19" pos="2670">
          <p15:clr>
            <a:srgbClr val="F26B43"/>
          </p15:clr>
        </p15:guide>
        <p15:guide id="20" pos="3204">
          <p15:clr>
            <a:srgbClr val="F26B43"/>
          </p15:clr>
        </p15:guide>
        <p15:guide id="21" pos="3275">
          <p15:clr>
            <a:srgbClr val="F26B43"/>
          </p15:clr>
        </p15:guide>
        <p15:guide id="22" pos="3807">
          <p15:clr>
            <a:srgbClr val="F26B43"/>
          </p15:clr>
        </p15:guide>
        <p15:guide id="23" pos="3879">
          <p15:clr>
            <a:srgbClr val="F26B43"/>
          </p15:clr>
        </p15:guide>
        <p15:guide id="24" pos="4412">
          <p15:clr>
            <a:srgbClr val="F26B43"/>
          </p15:clr>
        </p15:guide>
        <p15:guide id="25" pos="5016">
          <p15:clr>
            <a:srgbClr val="F26B43"/>
          </p15:clr>
        </p15:guide>
        <p15:guide id="26" pos="4484">
          <p15:clr>
            <a:srgbClr val="F26B43"/>
          </p15:clr>
        </p15:guide>
        <p15:guide id="27" pos="5088">
          <p15:clr>
            <a:srgbClr val="F26B43"/>
          </p15:clr>
        </p15:guide>
        <p15:guide id="28" pos="5621">
          <p15:clr>
            <a:srgbClr val="F26B43"/>
          </p15:clr>
        </p15:guide>
        <p15:guide id="29" pos="5693">
          <p15:clr>
            <a:srgbClr val="F26B43"/>
          </p15:clr>
        </p15:guide>
        <p15:guide id="30" pos="6224">
          <p15:clr>
            <a:srgbClr val="F26B43"/>
          </p15:clr>
        </p15:guide>
        <p15:guide id="31" pos="6297">
          <p15:clr>
            <a:srgbClr val="F26B43"/>
          </p15:clr>
        </p15:guide>
        <p15:guide id="32" pos="6828">
          <p15:clr>
            <a:srgbClr val="F26B43"/>
          </p15:clr>
        </p15:guide>
        <p15:guide id="33" pos="6900">
          <p15:clr>
            <a:srgbClr val="F26B43"/>
          </p15:clr>
        </p15:guide>
        <p15:guide id="34" orient="horz" pos="506">
          <p15:clr>
            <a:srgbClr val="F26B43"/>
          </p15:clr>
        </p15:guide>
        <p15:guide id="35" orient="horz" pos="578">
          <p15:clr>
            <a:srgbClr val="F26B43"/>
          </p15:clr>
        </p15:guide>
        <p15:guide id="36" orient="horz" pos="830">
          <p15:clr>
            <a:srgbClr val="F26B43"/>
          </p15:clr>
        </p15:guide>
        <p15:guide id="37" orient="horz" pos="900">
          <p15:clr>
            <a:srgbClr val="F26B43"/>
          </p15:clr>
        </p15:guide>
        <p15:guide id="38" orient="horz" pos="1152">
          <p15:clr>
            <a:srgbClr val="F26B43"/>
          </p15:clr>
        </p15:guide>
        <p15:guide id="39" orient="horz" pos="1226">
          <p15:clr>
            <a:srgbClr val="F26B43"/>
          </p15:clr>
        </p15:guide>
        <p15:guide id="40" orient="horz" pos="1476">
          <p15:clr>
            <a:srgbClr val="F26B43"/>
          </p15:clr>
        </p15:guide>
        <p15:guide id="41" orient="horz" pos="1800">
          <p15:clr>
            <a:srgbClr val="F26B43"/>
          </p15:clr>
        </p15:guide>
        <p15:guide id="42" orient="horz" pos="1872">
          <p15:clr>
            <a:srgbClr val="F26B43"/>
          </p15:clr>
        </p15:guide>
        <p15:guide id="43" orient="horz" pos="2123">
          <p15:clr>
            <a:srgbClr val="F26B43"/>
          </p15:clr>
        </p15:guide>
        <p15:guide id="44" orient="horz" pos="2195">
          <p15:clr>
            <a:srgbClr val="F26B43"/>
          </p15:clr>
        </p15:guide>
        <p15:guide id="45" orient="horz" pos="2447">
          <p15:clr>
            <a:srgbClr val="F26B43"/>
          </p15:clr>
        </p15:guide>
        <p15:guide id="46" orient="horz" pos="2519">
          <p15:clr>
            <a:srgbClr val="F26B43"/>
          </p15:clr>
        </p15:guide>
        <p15:guide id="47" orient="horz" pos="2771">
          <p15:clr>
            <a:srgbClr val="F26B43"/>
          </p15:clr>
        </p15:guide>
        <p15:guide id="48" orient="horz" pos="2843">
          <p15:clr>
            <a:srgbClr val="F26B43"/>
          </p15:clr>
        </p15:guide>
        <p15:guide id="49" orient="horz" pos="3095">
          <p15:clr>
            <a:srgbClr val="F26B43"/>
          </p15:clr>
        </p15:guide>
        <p15:guide id="50" orient="horz" pos="3167">
          <p15:clr>
            <a:srgbClr val="F26B43"/>
          </p15:clr>
        </p15:guide>
        <p15:guide id="51" orient="horz" pos="3417">
          <p15:clr>
            <a:srgbClr val="F26B43"/>
          </p15:clr>
        </p15:guide>
        <p15:guide id="52" orient="horz" pos="3489">
          <p15:clr>
            <a:srgbClr val="F26B43"/>
          </p15:clr>
        </p15:guide>
        <p15:guide id="53" orient="horz" pos="3741">
          <p15:clr>
            <a:srgbClr val="F26B43"/>
          </p15:clr>
        </p15:guide>
        <p15:guide id="54" orient="horz" pos="3813">
          <p15:clr>
            <a:srgbClr val="F26B43"/>
          </p15:clr>
        </p15:guide>
        <p15:guide id="55" orient="horz" pos="15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9.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6.xm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9.xml"/><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44.sv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8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80.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hyperlink" Target="mailto:paul.rodgers@pwc.com" TargetMode="External"/><Relationship Id="rId4" Type="http://schemas.openxmlformats.org/officeDocument/2006/relationships/image" Target="../media/image49.png"/><Relationship Id="rId9" Type="http://schemas.openxmlformats.org/officeDocument/2006/relationships/image" Target="../media/image5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0.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0.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5.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80.xml"/><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0.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52.xml"/><Relationship Id="rId6" Type="http://schemas.openxmlformats.org/officeDocument/2006/relationships/image" Target="../media/image34.png"/><Relationship Id="rId11" Type="http://schemas.openxmlformats.org/officeDocument/2006/relationships/image" Target="../media/image28.svg"/><Relationship Id="rId5" Type="http://schemas.openxmlformats.org/officeDocument/2006/relationships/image" Target="../media/image33.svg"/><Relationship Id="rId10"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a hallway with a computer&#10;&#10;AI-generated content may be incorrect.">
            <a:extLst>
              <a:ext uri="{FF2B5EF4-FFF2-40B4-BE49-F238E27FC236}">
                <a16:creationId xmlns:a16="http://schemas.microsoft.com/office/drawing/2014/main" id="{26B1C4EE-56DE-0EB9-AB7C-647AA8BD6DA5}"/>
              </a:ext>
            </a:extLst>
          </p:cNvPr>
          <p:cNvPicPr>
            <a:picLocks noChangeAspect="1"/>
          </p:cNvPicPr>
          <p:nvPr/>
        </p:nvPicPr>
        <p:blipFill>
          <a:blip r:embed="rId3"/>
          <a:stretch>
            <a:fillRect/>
          </a:stretch>
        </p:blipFill>
        <p:spPr>
          <a:xfrm>
            <a:off x="0" y="0"/>
            <a:ext cx="12192000" cy="6858000"/>
          </a:xfrm>
          <a:prstGeom prst="rect">
            <a:avLst/>
          </a:prstGeom>
        </p:spPr>
      </p:pic>
      <p:sp>
        <p:nvSpPr>
          <p:cNvPr id="2" name="Google Shape;823;p125">
            <a:extLst>
              <a:ext uri="{FF2B5EF4-FFF2-40B4-BE49-F238E27FC236}">
                <a16:creationId xmlns:a16="http://schemas.microsoft.com/office/drawing/2014/main" id="{A57A00C6-928E-D198-9CF8-97151B51B7EE}"/>
              </a:ext>
            </a:extLst>
          </p:cNvPr>
          <p:cNvSpPr txBox="1">
            <a:spLocks/>
          </p:cNvSpPr>
          <p:nvPr/>
        </p:nvSpPr>
        <p:spPr>
          <a:xfrm>
            <a:off x="399652" y="1349731"/>
            <a:ext cx="5848748" cy="134908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90000"/>
              </a:lnSpc>
              <a:spcAft>
                <a:spcPts val="800"/>
              </a:spcAft>
            </a:pPr>
            <a:r>
              <a:rPr lang="en-US" sz="4500">
                <a:solidFill>
                  <a:schemeClr val="tx1"/>
                </a:solidFill>
                <a:latin typeface="Georgia"/>
              </a:rPr>
              <a:t>Trade, Tariffs and More </a:t>
            </a:r>
          </a:p>
        </p:txBody>
      </p:sp>
      <p:sp>
        <p:nvSpPr>
          <p:cNvPr id="3" name="Google Shape;824;p125">
            <a:extLst>
              <a:ext uri="{FF2B5EF4-FFF2-40B4-BE49-F238E27FC236}">
                <a16:creationId xmlns:a16="http://schemas.microsoft.com/office/drawing/2014/main" id="{E67E2C2C-F389-B524-4EBD-5897A100452C}"/>
              </a:ext>
            </a:extLst>
          </p:cNvPr>
          <p:cNvSpPr txBox="1">
            <a:spLocks/>
          </p:cNvSpPr>
          <p:nvPr/>
        </p:nvSpPr>
        <p:spPr>
          <a:xfrm>
            <a:off x="399652" y="3147266"/>
            <a:ext cx="5452533" cy="38305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50" b="0">
                <a:solidFill>
                  <a:schemeClr val="tx1"/>
                </a:solidFill>
                <a:latin typeface="+mj-lt"/>
                <a:ea typeface="Georgia"/>
                <a:cs typeface="Georgia"/>
                <a:sym typeface="Georgia"/>
              </a:rPr>
              <a:t>19</a:t>
            </a:r>
            <a:r>
              <a:rPr lang="en-US" sz="2450" b="0" baseline="30000">
                <a:solidFill>
                  <a:schemeClr val="tx1"/>
                </a:solidFill>
                <a:latin typeface="+mj-lt"/>
                <a:ea typeface="Georgia"/>
                <a:cs typeface="Georgia"/>
                <a:sym typeface="Georgia"/>
              </a:rPr>
              <a:t>th</a:t>
            </a:r>
            <a:r>
              <a:rPr lang="en-US" sz="2450" b="0">
                <a:solidFill>
                  <a:schemeClr val="tx1"/>
                </a:solidFill>
                <a:latin typeface="+mj-lt"/>
                <a:ea typeface="Georgia"/>
                <a:cs typeface="Georgia"/>
                <a:sym typeface="Georgia"/>
              </a:rPr>
              <a:t> August 2025</a:t>
            </a:r>
          </a:p>
        </p:txBody>
      </p:sp>
      <p:sp>
        <p:nvSpPr>
          <p:cNvPr id="9" name="AutoShape 14">
            <a:extLst>
              <a:ext uri="{FF2B5EF4-FFF2-40B4-BE49-F238E27FC236}">
                <a16:creationId xmlns:a16="http://schemas.microsoft.com/office/drawing/2014/main" id="{C87EDA16-96B0-717E-74F2-5FFC1829E4D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4" name="Graphic 3">
            <a:extLst>
              <a:ext uri="{FF2B5EF4-FFF2-40B4-BE49-F238E27FC236}">
                <a16:creationId xmlns:a16="http://schemas.microsoft.com/office/drawing/2014/main" id="{7E152E03-3267-7A04-7E0A-2C416AB38D5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391" y="383381"/>
            <a:ext cx="1064007" cy="517902"/>
          </a:xfrm>
          <a:prstGeom prst="rect">
            <a:avLst/>
          </a:prstGeom>
        </p:spPr>
      </p:pic>
    </p:spTree>
    <p:extLst>
      <p:ext uri="{BB962C8B-B14F-4D97-AF65-F5344CB8AC3E}">
        <p14:creationId xmlns:p14="http://schemas.microsoft.com/office/powerpoint/2010/main" val="132501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F57F8-E1BB-5EEF-FB51-EDCFD5AC4928}"/>
            </a:ext>
          </a:extLst>
        </p:cNvPr>
        <p:cNvGrpSpPr/>
        <p:nvPr/>
      </p:nvGrpSpPr>
      <p:grpSpPr>
        <a:xfrm>
          <a:off x="0" y="0"/>
          <a:ext cx="0" cy="0"/>
          <a:chOff x="0" y="0"/>
          <a:chExt cx="0" cy="0"/>
        </a:xfrm>
      </p:grpSpPr>
      <p:sp>
        <p:nvSpPr>
          <p:cNvPr id="5" name="Content Placeholder 17">
            <a:extLst>
              <a:ext uri="{FF2B5EF4-FFF2-40B4-BE49-F238E27FC236}">
                <a16:creationId xmlns:a16="http://schemas.microsoft.com/office/drawing/2014/main" id="{372ACF19-5544-7598-C622-19E87BA6B07E}"/>
              </a:ext>
            </a:extLst>
          </p:cNvPr>
          <p:cNvSpPr txBox="1">
            <a:spLocks/>
          </p:cNvSpPr>
          <p:nvPr/>
        </p:nvSpPr>
        <p:spPr>
          <a:xfrm>
            <a:off x="486450" y="1713158"/>
            <a:ext cx="4300717" cy="4614480"/>
          </a:xfrm>
          <a:prstGeom prst="rect">
            <a:avLst/>
          </a:prstGeom>
        </p:spPr>
        <p:txBody>
          <a:bodyPr vert="horz" lIns="0" tIns="0" rIns="0" bIns="0" rtlCol="0" anchor="t">
            <a:noAutofit/>
          </a:bodyPr>
          <a:lstStyle>
            <a:lvl1pPr indent="0">
              <a:lnSpc>
                <a:spcPct val="100000"/>
              </a:lnSpc>
              <a:spcBef>
                <a:spcPts val="300"/>
              </a:spcBef>
              <a:spcAft>
                <a:spcPts val="1200"/>
              </a:spcAft>
              <a:buFont typeface="Arial" panose="020B0604020202020204" pitchFamily="34" charset="0"/>
              <a:buNone/>
              <a:defRPr sz="1500" b="1"/>
            </a:lvl1pPr>
            <a:lvl2pPr marL="0" lvl="1" indent="0">
              <a:lnSpc>
                <a:spcPct val="125000"/>
              </a:lnSpc>
              <a:spcBef>
                <a:spcPts val="600"/>
              </a:spcBef>
              <a:buFont typeface="Arial" panose="020B0604020202020204" pitchFamily="34" charset="0"/>
              <a:buNone/>
              <a:defRPr sz="1400">
                <a:latin typeface="+mj-lt"/>
              </a:defRPr>
            </a:lvl2pPr>
            <a:lvl3pPr marL="171450" indent="-171450">
              <a:lnSpc>
                <a:spcPct val="125000"/>
              </a:lnSpc>
              <a:spcBef>
                <a:spcPts val="600"/>
              </a:spcBef>
              <a:buFont typeface="Arial" panose="020B0604020202020204" pitchFamily="34" charset="0"/>
              <a:buChar char="•"/>
              <a:defRPr sz="1400">
                <a:latin typeface="+mj-lt"/>
              </a:defRPr>
            </a:lvl3pPr>
            <a:lvl4pPr marL="344488" indent="-173038">
              <a:lnSpc>
                <a:spcPct val="125000"/>
              </a:lnSpc>
              <a:spcBef>
                <a:spcPts val="600"/>
              </a:spcBef>
              <a:buFont typeface="Georgia" panose="02040502050405020303" pitchFamily="18" charset="0"/>
              <a:buChar char="–"/>
              <a:defRPr sz="1400">
                <a:latin typeface="+mj-lt"/>
              </a:defRPr>
            </a:lvl4pPr>
            <a:lvl5pPr marL="515938" indent="-171450">
              <a:lnSpc>
                <a:spcPct val="125000"/>
              </a:lnSpc>
              <a:spcBef>
                <a:spcPts val="600"/>
              </a:spcBef>
              <a:buFont typeface="Wingdings" panose="05000000000000000000" pitchFamily="2" charset="2"/>
              <a:buChar char="§"/>
              <a:defRPr sz="1400">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600">
                <a:latin typeface="Georgia"/>
              </a:rPr>
              <a:t>On the face of it, the UK's lower baseline tariff rate (10% vs 15%) could offer an advantage to UK-based firms competing with EU-based companies for sales into the US - allowing UK exports to be more competitively priced for the US market after the tariffs have been applied.</a:t>
            </a:r>
            <a:endParaRPr lang="en-US" sz="1600">
              <a:latin typeface="Georgia"/>
              <a:cs typeface="Arial"/>
            </a:endParaRPr>
          </a:p>
          <a:p>
            <a:pPr marL="172720" lvl="3" indent="0">
              <a:spcAft>
                <a:spcPts val="1200"/>
              </a:spcAft>
              <a:buNone/>
            </a:pPr>
            <a:r>
              <a:rPr lang="en-GB" sz="1600" b="0">
                <a:latin typeface="Georgia"/>
                <a:cs typeface="Arial"/>
              </a:rPr>
              <a:t>"</a:t>
            </a:r>
            <a:r>
              <a:rPr lang="en-GB" sz="1600" b="0" i="1">
                <a:latin typeface="Georgia"/>
                <a:cs typeface="Arial"/>
              </a:rPr>
              <a:t>In principle, the UK is in a more advantageous position than other countries – so there is the potential to benefit from this</a:t>
            </a:r>
            <a:r>
              <a:rPr lang="en-GB" sz="1600" b="0">
                <a:latin typeface="Georgia"/>
                <a:cs typeface="Arial"/>
              </a:rPr>
              <a:t>," Michael Gasiorek, director of the Centre for Inclusive Trade Policy (CITP) </a:t>
            </a:r>
            <a:endParaRPr lang="en-GB" sz="1600">
              <a:latin typeface="Georgia"/>
              <a:cs typeface="Arial"/>
            </a:endParaRPr>
          </a:p>
          <a:p>
            <a:pPr indent="0">
              <a:buFont typeface="Arial" panose="020B0604020202020204" pitchFamily="34" charset="0"/>
              <a:buNone/>
            </a:pPr>
            <a:r>
              <a:rPr lang="en-GB" sz="1600" b="0">
                <a:latin typeface="Georgia"/>
                <a:cs typeface="Arial"/>
              </a:rPr>
              <a:t>However, there are complexities in the two agreements and a lack of clarity around both, which make it tricky to compare them.</a:t>
            </a:r>
            <a:endParaRPr lang="en-GB">
              <a:latin typeface="Georgia"/>
            </a:endParaRPr>
          </a:p>
          <a:p>
            <a:endParaRPr lang="en-GB" sz="1200" noProof="0">
              <a:cs typeface="Arial"/>
            </a:endParaRPr>
          </a:p>
        </p:txBody>
      </p:sp>
      <p:graphicFrame>
        <p:nvGraphicFramePr>
          <p:cNvPr id="10" name="Table 9">
            <a:extLst>
              <a:ext uri="{FF2B5EF4-FFF2-40B4-BE49-F238E27FC236}">
                <a16:creationId xmlns:a16="http://schemas.microsoft.com/office/drawing/2014/main" id="{6C7AC9C9-3349-889F-C79A-6B0101B53AF1}"/>
              </a:ext>
            </a:extLst>
          </p:cNvPr>
          <p:cNvGraphicFramePr>
            <a:graphicFrameLocks noGrp="1"/>
          </p:cNvGraphicFramePr>
          <p:nvPr>
            <p:extLst>
              <p:ext uri="{D42A27DB-BD31-4B8C-83A1-F6EECF244321}">
                <p14:modId xmlns:p14="http://schemas.microsoft.com/office/powerpoint/2010/main" val="3708612807"/>
              </p:ext>
            </p:extLst>
          </p:nvPr>
        </p:nvGraphicFramePr>
        <p:xfrm>
          <a:off x="5114440" y="2040610"/>
          <a:ext cx="6538355" cy="3740147"/>
        </p:xfrm>
        <a:graphic>
          <a:graphicData uri="http://schemas.openxmlformats.org/drawingml/2006/table">
            <a:tbl>
              <a:tblPr firstRow="1" bandRow="1">
                <a:tableStyleId>{5940675A-B579-460E-94D1-54222C63F5DA}</a:tableStyleId>
              </a:tblPr>
              <a:tblGrid>
                <a:gridCol w="1633869">
                  <a:extLst>
                    <a:ext uri="{9D8B030D-6E8A-4147-A177-3AD203B41FA5}">
                      <a16:colId xmlns:a16="http://schemas.microsoft.com/office/drawing/2014/main" val="700035914"/>
                    </a:ext>
                  </a:extLst>
                </a:gridCol>
                <a:gridCol w="2322151">
                  <a:extLst>
                    <a:ext uri="{9D8B030D-6E8A-4147-A177-3AD203B41FA5}">
                      <a16:colId xmlns:a16="http://schemas.microsoft.com/office/drawing/2014/main" val="1566829619"/>
                    </a:ext>
                  </a:extLst>
                </a:gridCol>
                <a:gridCol w="2582335">
                  <a:extLst>
                    <a:ext uri="{9D8B030D-6E8A-4147-A177-3AD203B41FA5}">
                      <a16:colId xmlns:a16="http://schemas.microsoft.com/office/drawing/2014/main" val="2481750560"/>
                    </a:ext>
                  </a:extLst>
                </a:gridCol>
              </a:tblGrid>
              <a:tr h="702569">
                <a:tc>
                  <a:txBody>
                    <a:bodyPr/>
                    <a:lstStyle/>
                    <a:p>
                      <a:pPr marL="146685" algn="l" defTabSz="914400" rtl="0" eaLnBrk="1" latinLnBrk="0" hangingPunct="1">
                        <a:lnSpc>
                          <a:spcPct val="100000"/>
                        </a:lnSpc>
                        <a:spcBef>
                          <a:spcPts val="980"/>
                        </a:spcBef>
                      </a:pPr>
                      <a:r>
                        <a:rPr lang="en-GB" sz="1600" b="1" kern="1200" spc="-20" noProof="0">
                          <a:solidFill>
                            <a:schemeClr val="bg1"/>
                          </a:solidFill>
                          <a:latin typeface="Georgia"/>
                          <a:ea typeface="+mn-ea"/>
                          <a:cs typeface="+mn-cs"/>
                        </a:rPr>
                        <a:t>Feature</a:t>
                      </a:r>
                    </a:p>
                  </a:txBody>
                  <a:tcPr marL="0" marR="0" marT="80732" marB="807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5108"/>
                    </a:solidFill>
                  </a:tcPr>
                </a:tc>
                <a:tc>
                  <a:txBody>
                    <a:bodyPr/>
                    <a:lstStyle/>
                    <a:p>
                      <a:pPr marL="146685" lvl="0" algn="l">
                        <a:lnSpc>
                          <a:spcPct val="100000"/>
                        </a:lnSpc>
                        <a:spcBef>
                          <a:spcPts val="980"/>
                        </a:spcBef>
                        <a:buNone/>
                      </a:pPr>
                      <a:r>
                        <a:rPr lang="en-GB" sz="1600" b="1" kern="1200" spc="-20" noProof="0">
                          <a:solidFill>
                            <a:schemeClr val="tx1"/>
                          </a:solidFill>
                          <a:latin typeface="Georgia"/>
                          <a:ea typeface="+mn-ea"/>
                          <a:cs typeface="+mn-cs"/>
                        </a:rPr>
                        <a:t>UK Deal</a:t>
                      </a:r>
                    </a:p>
                  </a:txBody>
                  <a:tcPr marL="0" marR="0" marT="80732" marB="807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6685" lvl="0" algn="l">
                        <a:lnSpc>
                          <a:spcPct val="100000"/>
                        </a:lnSpc>
                        <a:spcBef>
                          <a:spcPts val="980"/>
                        </a:spcBef>
                        <a:buNone/>
                      </a:pPr>
                      <a:r>
                        <a:rPr lang="en-GB" sz="1600" b="1" kern="1200" spc="-20" noProof="0">
                          <a:solidFill>
                            <a:schemeClr val="tx1"/>
                          </a:solidFill>
                          <a:latin typeface="Georgia"/>
                          <a:ea typeface="+mn-ea"/>
                          <a:cs typeface="+mn-cs"/>
                        </a:rPr>
                        <a:t>EU Deal</a:t>
                      </a:r>
                    </a:p>
                  </a:txBody>
                  <a:tcPr marL="0" marR="0" marT="80732" marB="807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7149545"/>
                  </a:ext>
                </a:extLst>
              </a:tr>
              <a:tr h="702569">
                <a:tc>
                  <a:txBody>
                    <a:bodyPr/>
                    <a:lstStyle/>
                    <a:p>
                      <a:pPr marL="146685" marR="0" lvl="0" indent="0" algn="l">
                        <a:lnSpc>
                          <a:spcPct val="100000"/>
                        </a:lnSpc>
                        <a:spcBef>
                          <a:spcPts val="1065"/>
                        </a:spcBef>
                        <a:spcAft>
                          <a:spcPts val="0"/>
                        </a:spcAft>
                        <a:buNone/>
                      </a:pPr>
                      <a:r>
                        <a:rPr lang="en-GB" sz="1400" b="0" i="0" u="none" strike="noStrike" kern="1200" cap="none" spc="-30" normalizeH="0" baseline="0" noProof="0">
                          <a:ln>
                            <a:noFill/>
                          </a:ln>
                          <a:solidFill>
                            <a:schemeClr val="bg1"/>
                          </a:solidFill>
                          <a:effectLst/>
                          <a:uLnTx/>
                          <a:uFillTx/>
                          <a:latin typeface="Georgia"/>
                          <a:ea typeface="+mn-ea"/>
                          <a:cs typeface="+mn-cs"/>
                        </a:rPr>
                        <a:t>Baseline Tariff</a:t>
                      </a:r>
                      <a:endParaRPr kumimoji="0" lang="en-US" sz="1400">
                        <a:solidFill>
                          <a:schemeClr val="bg1"/>
                        </a:solidFill>
                        <a:latin typeface="Georgia"/>
                      </a:endParaRPr>
                    </a:p>
                  </a:txBody>
                  <a:tcPr marL="0" marR="0" marT="80732" marB="807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5108"/>
                    </a:solidFill>
                  </a:tcPr>
                </a:tc>
                <a:tc>
                  <a:txBody>
                    <a:bodyPr/>
                    <a:lstStyle/>
                    <a:p>
                      <a:pPr marL="146685" marR="0" lvl="0" indent="0" algn="l">
                        <a:lnSpc>
                          <a:spcPct val="100000"/>
                        </a:lnSpc>
                        <a:spcBef>
                          <a:spcPts val="1065"/>
                        </a:spcBef>
                        <a:spcAft>
                          <a:spcPts val="0"/>
                        </a:spcAft>
                        <a:buNone/>
                      </a:pPr>
                      <a:r>
                        <a:rPr lang="en-GB" sz="1400" b="0" i="0" u="none" strike="noStrike" kern="1200" cap="none" spc="-30" normalizeH="0" baseline="0" noProof="0">
                          <a:ln>
                            <a:noFill/>
                          </a:ln>
                          <a:solidFill>
                            <a:schemeClr val="tx1"/>
                          </a:solidFill>
                          <a:effectLst/>
                          <a:uLnTx/>
                          <a:uFillTx/>
                          <a:latin typeface="Georgia"/>
                        </a:rPr>
                        <a:t>10% + MFN rates (effective rate can exceed 10%) </a:t>
                      </a:r>
                      <a:endParaRPr kumimoji="0" lang="en-US" sz="1400">
                        <a:latin typeface="Georgia"/>
                      </a:endParaRPr>
                    </a:p>
                  </a:txBody>
                  <a:tcPr marL="0" marR="0" marT="80732" marB="807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6685" marR="0" lvl="0" indent="0" algn="l">
                        <a:lnSpc>
                          <a:spcPct val="100000"/>
                        </a:lnSpc>
                        <a:spcBef>
                          <a:spcPts val="1065"/>
                        </a:spcBef>
                        <a:spcAft>
                          <a:spcPts val="0"/>
                        </a:spcAft>
                        <a:buNone/>
                      </a:pPr>
                      <a:r>
                        <a:rPr lang="en-GB" sz="1400" b="0" i="0" u="none" strike="noStrike" kern="1200" cap="none" spc="-30" normalizeH="0" baseline="0" noProof="0">
                          <a:ln>
                            <a:noFill/>
                          </a:ln>
                          <a:solidFill>
                            <a:schemeClr val="tx1"/>
                          </a:solidFill>
                          <a:effectLst/>
                          <a:uLnTx/>
                          <a:uFillTx/>
                          <a:latin typeface="Georgia"/>
                        </a:rPr>
                        <a:t>Capped at 15% total, unless MFN &gt; 15%</a:t>
                      </a:r>
                      <a:endParaRPr kumimoji="0" lang="en-US">
                        <a:latin typeface="Georgia"/>
                      </a:endParaRPr>
                    </a:p>
                  </a:txBody>
                  <a:tcPr marL="0" marR="0" marT="80732" marB="807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9524649"/>
                  </a:ext>
                </a:extLst>
              </a:tr>
              <a:tr h="929871">
                <a:tc>
                  <a:txBody>
                    <a:bodyPr/>
                    <a:lstStyle/>
                    <a:p>
                      <a:pPr marL="146685" marR="0" lvl="0" indent="0" algn="l" defTabSz="914400" rtl="0" eaLnBrk="1" fontAlgn="auto" latinLnBrk="0" hangingPunct="1">
                        <a:lnSpc>
                          <a:spcPct val="100000"/>
                        </a:lnSpc>
                        <a:spcBef>
                          <a:spcPts val="1065"/>
                        </a:spcBef>
                        <a:spcAft>
                          <a:spcPts val="0"/>
                        </a:spcAft>
                        <a:buClrTx/>
                        <a:buSzTx/>
                        <a:buFontTx/>
                        <a:buNone/>
                        <a:tabLst/>
                        <a:defRPr/>
                      </a:pPr>
                      <a:r>
                        <a:rPr lang="en-GB" sz="1400" b="0" i="0" u="none" strike="noStrike" kern="1200" cap="none" spc="-30" normalizeH="0" baseline="0" noProof="0">
                          <a:ln>
                            <a:noFill/>
                          </a:ln>
                          <a:solidFill>
                            <a:schemeClr val="bg1"/>
                          </a:solidFill>
                          <a:effectLst/>
                          <a:uLnTx/>
                          <a:uFillTx/>
                          <a:latin typeface="Georgia"/>
                          <a:ea typeface="+mn-ea"/>
                          <a:cs typeface="+mn-cs"/>
                        </a:rPr>
                        <a:t>Pharmaceuticals</a:t>
                      </a:r>
                      <a:endParaRPr kumimoji="0" lang="en-GB" sz="1400" b="0" i="0" u="none" strike="noStrike" kern="1200" cap="none" spc="0" normalizeH="0" baseline="0" noProof="0">
                        <a:ln>
                          <a:noFill/>
                        </a:ln>
                        <a:solidFill>
                          <a:schemeClr val="bg1"/>
                        </a:solidFill>
                        <a:effectLst/>
                        <a:uLnTx/>
                        <a:uFillTx/>
                        <a:latin typeface="Georgia"/>
                        <a:ea typeface="+mn-ea"/>
                        <a:cs typeface="Arial"/>
                      </a:endParaRPr>
                    </a:p>
                  </a:txBody>
                  <a:tcPr marL="0" marR="0" marT="80732" marB="807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5108"/>
                    </a:solidFill>
                  </a:tcPr>
                </a:tc>
                <a:tc>
                  <a:txBody>
                    <a:bodyPr/>
                    <a:lstStyle/>
                    <a:p>
                      <a:pPr marL="146685" marR="0" lvl="0" indent="0" algn="l">
                        <a:lnSpc>
                          <a:spcPct val="100000"/>
                        </a:lnSpc>
                        <a:spcBef>
                          <a:spcPts val="1065"/>
                        </a:spcBef>
                        <a:spcAft>
                          <a:spcPts val="0"/>
                        </a:spcAft>
                        <a:buNone/>
                      </a:pPr>
                      <a:r>
                        <a:rPr lang="en-GB" sz="1400" b="0" i="0" u="none" strike="noStrike" kern="1200" cap="none" spc="-30" normalizeH="0" baseline="0" noProof="0">
                          <a:ln>
                            <a:noFill/>
                          </a:ln>
                          <a:solidFill>
                            <a:schemeClr val="tx1"/>
                          </a:solidFill>
                          <a:effectLst/>
                          <a:uLnTx/>
                          <a:uFillTx/>
                          <a:latin typeface="Georgia"/>
                        </a:rPr>
                        <a:t>No tariffs currently; preferential treatment promised </a:t>
                      </a:r>
                      <a:endParaRPr kumimoji="0" lang="en-US" sz="1400">
                        <a:latin typeface="Georgia"/>
                      </a:endParaRPr>
                    </a:p>
                  </a:txBody>
                  <a:tcPr marL="0" marR="0" marT="80732" marB="807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6685" marR="0" lvl="0" indent="0" algn="l">
                        <a:lnSpc>
                          <a:spcPct val="100000"/>
                        </a:lnSpc>
                        <a:spcBef>
                          <a:spcPts val="1065"/>
                        </a:spcBef>
                        <a:spcAft>
                          <a:spcPts val="0"/>
                        </a:spcAft>
                        <a:buNone/>
                      </a:pPr>
                      <a:r>
                        <a:rPr lang="en-GB" sz="1400" b="0" i="0" u="none" strike="noStrike" kern="1200" cap="none" spc="-30" normalizeH="0" baseline="0" noProof="0">
                          <a:ln>
                            <a:noFill/>
                          </a:ln>
                          <a:solidFill>
                            <a:schemeClr val="tx1"/>
                          </a:solidFill>
                          <a:effectLst/>
                          <a:uLnTx/>
                          <a:uFillTx/>
                          <a:latin typeface="Georgia"/>
                        </a:rPr>
                        <a:t>15% tariff likely </a:t>
                      </a:r>
                      <a:endParaRPr kumimoji="0" lang="en-US" sz="1400">
                        <a:latin typeface="Georgia"/>
                      </a:endParaRPr>
                    </a:p>
                  </a:txBody>
                  <a:tcPr marL="0" marR="0" marT="80732" marB="807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5899307"/>
                  </a:ext>
                </a:extLst>
              </a:tr>
              <a:tr h="702569">
                <a:tc>
                  <a:txBody>
                    <a:bodyPr/>
                    <a:lstStyle/>
                    <a:p>
                      <a:pPr marL="146685" marR="0" lvl="0" indent="0" algn="l">
                        <a:lnSpc>
                          <a:spcPct val="100000"/>
                        </a:lnSpc>
                        <a:spcBef>
                          <a:spcPts val="1065"/>
                        </a:spcBef>
                        <a:spcAft>
                          <a:spcPts val="0"/>
                        </a:spcAft>
                        <a:buNone/>
                      </a:pPr>
                      <a:r>
                        <a:rPr lang="en-GB" sz="1400" b="0" i="0" u="none" strike="noStrike" kern="1200" cap="none" spc="-30" normalizeH="0" baseline="0" noProof="0">
                          <a:ln>
                            <a:noFill/>
                          </a:ln>
                          <a:solidFill>
                            <a:schemeClr val="bg1"/>
                          </a:solidFill>
                          <a:effectLst/>
                          <a:uLnTx/>
                          <a:uFillTx/>
                          <a:latin typeface="Georgia"/>
                        </a:rPr>
                        <a:t>Luxury Goods </a:t>
                      </a:r>
                      <a:endParaRPr kumimoji="0" lang="en-US" sz="1400">
                        <a:solidFill>
                          <a:schemeClr val="bg1"/>
                        </a:solidFill>
                        <a:latin typeface="Georgia"/>
                      </a:endParaRPr>
                    </a:p>
                  </a:txBody>
                  <a:tcPr marL="0" marR="0" marT="80732" marB="807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5108"/>
                    </a:solidFill>
                  </a:tcPr>
                </a:tc>
                <a:tc>
                  <a:txBody>
                    <a:bodyPr/>
                    <a:lstStyle/>
                    <a:p>
                      <a:pPr marL="146685" marR="0" lvl="0" indent="0" algn="l">
                        <a:lnSpc>
                          <a:spcPct val="100000"/>
                        </a:lnSpc>
                        <a:spcBef>
                          <a:spcPts val="1065"/>
                        </a:spcBef>
                        <a:spcAft>
                          <a:spcPts val="0"/>
                        </a:spcAft>
                        <a:buNone/>
                      </a:pPr>
                      <a:r>
                        <a:rPr lang="en-GB" sz="1400" b="0" i="0" u="none" strike="noStrike" kern="1200" cap="none" spc="-30" normalizeH="0" baseline="0" noProof="0">
                          <a:ln>
                            <a:noFill/>
                          </a:ln>
                          <a:solidFill>
                            <a:schemeClr val="tx1"/>
                          </a:solidFill>
                          <a:effectLst/>
                          <a:uLnTx/>
                          <a:uFillTx/>
                          <a:latin typeface="Georgia"/>
                        </a:rPr>
                        <a:t>MFN tariffs can reach 35% on top of 10% base </a:t>
                      </a:r>
                      <a:endParaRPr kumimoji="0" lang="en-US" sz="1400">
                        <a:latin typeface="Georgia"/>
                      </a:endParaRPr>
                    </a:p>
                  </a:txBody>
                  <a:tcPr marL="0" marR="0" marT="80732" marB="807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6685" marR="0" lvl="0" indent="0" algn="l">
                        <a:lnSpc>
                          <a:spcPct val="100000"/>
                        </a:lnSpc>
                        <a:spcBef>
                          <a:spcPts val="1065"/>
                        </a:spcBef>
                        <a:spcAft>
                          <a:spcPts val="0"/>
                        </a:spcAft>
                        <a:buNone/>
                      </a:pPr>
                      <a:r>
                        <a:rPr lang="en-GB" sz="1400" b="0" i="0" u="none" strike="noStrike" kern="1200" cap="none" spc="-30" normalizeH="0" baseline="0" noProof="0">
                          <a:ln>
                            <a:noFill/>
                          </a:ln>
                          <a:solidFill>
                            <a:schemeClr val="tx1"/>
                          </a:solidFill>
                          <a:effectLst/>
                          <a:uLnTx/>
                          <a:uFillTx/>
                          <a:latin typeface="Georgia"/>
                        </a:rPr>
                        <a:t>Capped at 15% total, unless MFN &gt; 15%</a:t>
                      </a:r>
                      <a:endParaRPr kumimoji="0" lang="en-US" sz="1400">
                        <a:latin typeface="Georgia"/>
                      </a:endParaRPr>
                    </a:p>
                  </a:txBody>
                  <a:tcPr marL="0" marR="0" marT="80732" marB="807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3667539"/>
                  </a:ext>
                </a:extLst>
              </a:tr>
              <a:tr h="702569">
                <a:tc>
                  <a:txBody>
                    <a:bodyPr/>
                    <a:lstStyle/>
                    <a:p>
                      <a:pPr marL="146685" marR="0" lvl="0" indent="0" algn="l" rtl="0" eaLnBrk="1" fontAlgn="auto" latinLnBrk="0" hangingPunct="1">
                        <a:lnSpc>
                          <a:spcPct val="100000"/>
                        </a:lnSpc>
                        <a:spcBef>
                          <a:spcPts val="1065"/>
                        </a:spcBef>
                        <a:spcAft>
                          <a:spcPts val="0"/>
                        </a:spcAft>
                        <a:buClrTx/>
                        <a:buSzTx/>
                        <a:buFontTx/>
                        <a:buNone/>
                      </a:pPr>
                      <a:r>
                        <a:rPr lang="en-GB" sz="1400" b="0" i="0" u="none" strike="noStrike" kern="1200" cap="none" spc="-30" normalizeH="0" baseline="0" noProof="0">
                          <a:ln>
                            <a:noFill/>
                          </a:ln>
                          <a:solidFill>
                            <a:schemeClr val="bg1"/>
                          </a:solidFill>
                          <a:effectLst/>
                          <a:uLnTx/>
                          <a:uFillTx/>
                          <a:latin typeface="Georgia"/>
                          <a:ea typeface="+mn-ea"/>
                          <a:cs typeface="+mn-cs"/>
                        </a:rPr>
                        <a:t>Steel &amp; Aluminium</a:t>
                      </a:r>
                      <a:endParaRPr kumimoji="0" lang="en-GB" sz="1400" b="0" i="0" u="none" strike="noStrike" kern="1200" cap="none" spc="0" normalizeH="0" baseline="0" noProof="0">
                        <a:ln>
                          <a:noFill/>
                        </a:ln>
                        <a:solidFill>
                          <a:schemeClr val="bg1"/>
                        </a:solidFill>
                        <a:effectLst/>
                        <a:uLnTx/>
                        <a:uFillTx/>
                        <a:latin typeface="Georgia"/>
                        <a:ea typeface="+mn-ea"/>
                        <a:cs typeface="Arial"/>
                      </a:endParaRPr>
                    </a:p>
                  </a:txBody>
                  <a:tcPr marL="0" marR="0" marT="80732" marB="807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5108"/>
                    </a:solidFill>
                  </a:tcPr>
                </a:tc>
                <a:tc>
                  <a:txBody>
                    <a:bodyPr/>
                    <a:lstStyle/>
                    <a:p>
                      <a:pPr marL="146685" marR="0" lvl="0" indent="0" algn="l">
                        <a:lnSpc>
                          <a:spcPct val="100000"/>
                        </a:lnSpc>
                        <a:spcBef>
                          <a:spcPts val="1065"/>
                        </a:spcBef>
                        <a:spcAft>
                          <a:spcPts val="0"/>
                        </a:spcAft>
                        <a:buNone/>
                      </a:pPr>
                      <a:r>
                        <a:rPr lang="en-GB" sz="1400" b="0" i="0" u="none" strike="noStrike" kern="1200" cap="none" spc="-30" normalizeH="0" baseline="0" noProof="0">
                          <a:ln>
                            <a:noFill/>
                          </a:ln>
                          <a:solidFill>
                            <a:schemeClr val="tx1"/>
                          </a:solidFill>
                          <a:effectLst/>
                          <a:uLnTx/>
                          <a:uFillTx/>
                          <a:latin typeface="Georgia"/>
                        </a:rPr>
                        <a:t>Subject to 25% tariffs</a:t>
                      </a:r>
                      <a:endParaRPr kumimoji="0" lang="en-US" sz="1400">
                        <a:latin typeface="Georgia"/>
                      </a:endParaRPr>
                    </a:p>
                  </a:txBody>
                  <a:tcPr marL="0" marR="0" marT="80732" marB="807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6685" marR="0" lvl="0" indent="0" algn="l" rtl="0" eaLnBrk="1" fontAlgn="auto" latinLnBrk="0" hangingPunct="1">
                        <a:lnSpc>
                          <a:spcPct val="100000"/>
                        </a:lnSpc>
                        <a:spcBef>
                          <a:spcPts val="1065"/>
                        </a:spcBef>
                        <a:spcAft>
                          <a:spcPts val="0"/>
                        </a:spcAft>
                        <a:buClrTx/>
                        <a:buSzTx/>
                        <a:buFontTx/>
                        <a:buNone/>
                      </a:pPr>
                      <a:r>
                        <a:rPr lang="en-GB" sz="1400" b="0" i="0" u="none" strike="noStrike" kern="1200" cap="none" spc="-30" normalizeH="0" baseline="0" noProof="0">
                          <a:ln>
                            <a:noFill/>
                          </a:ln>
                          <a:solidFill>
                            <a:schemeClr val="tx1"/>
                          </a:solidFill>
                          <a:effectLst/>
                          <a:uLnTx/>
                          <a:uFillTx/>
                          <a:latin typeface="Georgia"/>
                          <a:ea typeface="+mn-ea"/>
                          <a:cs typeface="+mn-cs"/>
                        </a:rPr>
                        <a:t>50% rate remains</a:t>
                      </a:r>
                      <a:endParaRPr kumimoji="0" lang="en-GB" sz="1400" b="0" i="0" u="none" strike="noStrike" kern="1200" cap="none" spc="0" normalizeH="0" baseline="0" noProof="0">
                        <a:ln>
                          <a:noFill/>
                        </a:ln>
                        <a:solidFill>
                          <a:schemeClr val="tx1"/>
                        </a:solidFill>
                        <a:effectLst/>
                        <a:uLnTx/>
                        <a:uFillTx/>
                        <a:latin typeface="Georgia"/>
                        <a:ea typeface="+mn-ea"/>
                        <a:cs typeface="Arial"/>
                      </a:endParaRPr>
                    </a:p>
                  </a:txBody>
                  <a:tcPr marL="0" marR="0" marT="80732" marB="807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024596"/>
                  </a:ext>
                </a:extLst>
              </a:tr>
            </a:tbl>
          </a:graphicData>
        </a:graphic>
      </p:graphicFrame>
      <p:sp>
        <p:nvSpPr>
          <p:cNvPr id="3" name="Slide Number Placeholder 2">
            <a:extLst>
              <a:ext uri="{FF2B5EF4-FFF2-40B4-BE49-F238E27FC236}">
                <a16:creationId xmlns:a16="http://schemas.microsoft.com/office/drawing/2014/main" id="{3D4DF16C-E152-0593-1567-B12FF804FF79}"/>
              </a:ext>
            </a:extLst>
          </p:cNvPr>
          <p:cNvSpPr>
            <a:spLocks noGrp="1"/>
          </p:cNvSpPr>
          <p:nvPr>
            <p:ph type="sldNum" sz="quarter" idx="4"/>
          </p:nvPr>
        </p:nvSpPr>
        <p:spPr>
          <a:xfrm>
            <a:off x="11503818" y="6501384"/>
            <a:ext cx="298209" cy="161583"/>
          </a:xfrm>
        </p:spPr>
        <p:txBody>
          <a:bodyPr/>
          <a:lstStyle/>
          <a:p>
            <a:fld id="{3E6AC032-1535-134B-A583-D5E1DDD0D167}" type="slidenum">
              <a:rPr lang="en-US" smtClean="0"/>
              <a:pPr/>
              <a:t>10</a:t>
            </a:fld>
            <a:endParaRPr lang="en-US"/>
          </a:p>
        </p:txBody>
      </p:sp>
      <p:sp>
        <p:nvSpPr>
          <p:cNvPr id="4" name="Google Shape;201;p25">
            <a:extLst>
              <a:ext uri="{FF2B5EF4-FFF2-40B4-BE49-F238E27FC236}">
                <a16:creationId xmlns:a16="http://schemas.microsoft.com/office/drawing/2014/main" id="{2DE970DC-A783-EFD5-3D5C-C35B322FF639}"/>
              </a:ext>
            </a:extLst>
          </p:cNvPr>
          <p:cNvSpPr txBox="1">
            <a:spLocks/>
          </p:cNvSpPr>
          <p:nvPr/>
        </p:nvSpPr>
        <p:spPr>
          <a:xfrm>
            <a:off x="-803" y="0"/>
            <a:ext cx="12198030" cy="1181815"/>
          </a:xfrm>
          <a:prstGeom prst="rect">
            <a:avLst/>
          </a:prstGeom>
          <a:solidFill>
            <a:schemeClr val="bg2">
              <a:lumMod val="50000"/>
            </a:schemeClr>
          </a:solidFill>
        </p:spPr>
        <p:txBody>
          <a:bodyPr spcFirstLastPara="1" vert="horz" wrap="square" lIns="671967" tIns="120000" rIns="120000" bIns="1200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IE" sz="3200">
                <a:solidFill>
                  <a:schemeClr val="bg1"/>
                </a:solidFill>
                <a:ea typeface="+mj-lt"/>
                <a:cs typeface="+mj-lt"/>
              </a:rPr>
              <a:t>UK/EU Trade Deal Comparisons</a:t>
            </a:r>
            <a:endParaRPr lang="en-US">
              <a:solidFill>
                <a:schemeClr val="bg1"/>
              </a:solidFill>
            </a:endParaRPr>
          </a:p>
        </p:txBody>
      </p:sp>
      <p:pic>
        <p:nvPicPr>
          <p:cNvPr id="6" name="Graphic 64">
            <a:extLst>
              <a:ext uri="{FF2B5EF4-FFF2-40B4-BE49-F238E27FC236}">
                <a16:creationId xmlns:a16="http://schemas.microsoft.com/office/drawing/2014/main" id="{F915E92E-042D-C43A-658C-CCA9E017F8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9116" y="134945"/>
            <a:ext cx="1086118" cy="914400"/>
          </a:xfrm>
          <a:prstGeom prst="rect">
            <a:avLst/>
          </a:prstGeom>
        </p:spPr>
      </p:pic>
    </p:spTree>
    <p:extLst>
      <p:ext uri="{BB962C8B-B14F-4D97-AF65-F5344CB8AC3E}">
        <p14:creationId xmlns:p14="http://schemas.microsoft.com/office/powerpoint/2010/main" val="2881713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5" name="Google Shape;201;p25">
            <a:extLst>
              <a:ext uri="{FF2B5EF4-FFF2-40B4-BE49-F238E27FC236}">
                <a16:creationId xmlns:a16="http://schemas.microsoft.com/office/drawing/2014/main" id="{9B9D9C74-B792-A452-B318-492FC498B2D8}"/>
              </a:ext>
            </a:extLst>
          </p:cNvPr>
          <p:cNvSpPr txBox="1">
            <a:spLocks/>
          </p:cNvSpPr>
          <p:nvPr/>
        </p:nvSpPr>
        <p:spPr>
          <a:xfrm>
            <a:off x="-803" y="0"/>
            <a:ext cx="12198030" cy="1181815"/>
          </a:xfrm>
          <a:prstGeom prst="rect">
            <a:avLst/>
          </a:prstGeom>
          <a:solidFill>
            <a:schemeClr val="bg2">
              <a:lumMod val="50000"/>
            </a:schemeClr>
          </a:solidFill>
        </p:spPr>
        <p:txBody>
          <a:bodyPr spcFirstLastPara="1" vert="horz" wrap="square" lIns="671967" tIns="120000" rIns="120000" bIns="1200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IE" sz="3200">
                <a:solidFill>
                  <a:schemeClr val="bg1"/>
                </a:solidFill>
                <a:ea typeface="+mj-lt"/>
                <a:cs typeface="+mj-lt"/>
              </a:rPr>
              <a:t>UK/EU Trade Deal Comparisons</a:t>
            </a:r>
            <a:endParaRPr lang="en-US">
              <a:solidFill>
                <a:schemeClr val="bg1"/>
              </a:solidFill>
            </a:endParaRPr>
          </a:p>
        </p:txBody>
      </p:sp>
      <p:sp>
        <p:nvSpPr>
          <p:cNvPr id="18" name="TextBox 17">
            <a:extLst>
              <a:ext uri="{FF2B5EF4-FFF2-40B4-BE49-F238E27FC236}">
                <a16:creationId xmlns:a16="http://schemas.microsoft.com/office/drawing/2014/main" id="{7CD6C794-D9A3-EB01-570E-DB8795D3745B}"/>
              </a:ext>
            </a:extLst>
          </p:cNvPr>
          <p:cNvSpPr txBox="1"/>
          <p:nvPr/>
        </p:nvSpPr>
        <p:spPr>
          <a:xfrm>
            <a:off x="314293" y="1716021"/>
            <a:ext cx="4473599" cy="954107"/>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r>
              <a:rPr lang="en-GB" sz="1400" b="1">
                <a:ea typeface="+mn-lt"/>
                <a:cs typeface="+mn-lt"/>
              </a:rPr>
              <a:t>Headline Tariff Rates:</a:t>
            </a:r>
            <a:endParaRPr lang="en-US" b="1"/>
          </a:p>
          <a:p>
            <a:endParaRPr lang="en-GB" sz="1400">
              <a:ea typeface="+mn-lt"/>
              <a:cs typeface="+mn-lt"/>
            </a:endParaRPr>
          </a:p>
          <a:p>
            <a:pPr marL="285750" indent="-285750">
              <a:buFont typeface="Arial" panose="020B0604020202020204" pitchFamily="34" charset="0"/>
              <a:buChar char="•"/>
            </a:pPr>
            <a:r>
              <a:rPr lang="en-GB" sz="1400">
                <a:ea typeface="+mn-lt"/>
                <a:cs typeface="+mn-lt"/>
              </a:rPr>
              <a:t>UK-origin goods: 10% tariff on exports to the US  </a:t>
            </a:r>
          </a:p>
          <a:p>
            <a:pPr marL="285750" indent="-285750">
              <a:buFont typeface="Arial" panose="020B0604020202020204" pitchFamily="34" charset="0"/>
              <a:buChar char="•"/>
            </a:pPr>
            <a:r>
              <a:rPr lang="en-GB" sz="1400">
                <a:ea typeface="+mn-lt"/>
                <a:cs typeface="+mn-lt"/>
              </a:rPr>
              <a:t>EU-origin goods: 15% tariff on exports to the US</a:t>
            </a:r>
          </a:p>
        </p:txBody>
      </p:sp>
      <p:sp>
        <p:nvSpPr>
          <p:cNvPr id="25" name="Google Shape;728;g2589b851436_0_6">
            <a:extLst>
              <a:ext uri="{FF2B5EF4-FFF2-40B4-BE49-F238E27FC236}">
                <a16:creationId xmlns:a16="http://schemas.microsoft.com/office/drawing/2014/main" id="{81C5A530-8362-806A-5A60-4B424A57AD60}"/>
              </a:ext>
            </a:extLst>
          </p:cNvPr>
          <p:cNvSpPr/>
          <p:nvPr/>
        </p:nvSpPr>
        <p:spPr>
          <a:xfrm>
            <a:off x="5227448" y="2639815"/>
            <a:ext cx="1647172" cy="810619"/>
          </a:xfrm>
          <a:prstGeom prst="roundRect">
            <a:avLst>
              <a:gd name="adj" fmla="val 16667"/>
            </a:avLst>
          </a:prstGeom>
          <a:solidFill>
            <a:schemeClr val="accent3"/>
          </a:solidFill>
          <a:ln w="9525"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buSzPts val="900"/>
            </a:pPr>
            <a:r>
              <a:rPr lang="en" b="1" i="1">
                <a:solidFill>
                  <a:schemeClr val="lt1"/>
                </a:solidFill>
              </a:rPr>
              <a:t>EU-Origin good</a:t>
            </a:r>
            <a:br>
              <a:rPr lang="en" b="1" i="1">
                <a:solidFill>
                  <a:schemeClr val="lt1"/>
                </a:solidFill>
              </a:rPr>
            </a:br>
            <a:r>
              <a:rPr lang="en" b="1" i="1">
                <a:solidFill>
                  <a:schemeClr val="lt1"/>
                </a:solidFill>
              </a:rPr>
              <a:t>$100.00</a:t>
            </a:r>
            <a:endParaRPr lang="en-US" sz="1200" b="1" i="1" u="none" strike="noStrike" cap="none">
              <a:solidFill>
                <a:schemeClr val="lt1"/>
              </a:solidFill>
              <a:latin typeface="Arial"/>
              <a:ea typeface="Arial"/>
              <a:cs typeface="Arial"/>
            </a:endParaRPr>
          </a:p>
        </p:txBody>
      </p:sp>
      <p:sp>
        <p:nvSpPr>
          <p:cNvPr id="26" name="Google Shape;729;g2589b851436_0_6">
            <a:extLst>
              <a:ext uri="{FF2B5EF4-FFF2-40B4-BE49-F238E27FC236}">
                <a16:creationId xmlns:a16="http://schemas.microsoft.com/office/drawing/2014/main" id="{887E07C1-6BCF-701A-ACE5-DB4FA8095E7D}"/>
              </a:ext>
            </a:extLst>
          </p:cNvPr>
          <p:cNvSpPr/>
          <p:nvPr/>
        </p:nvSpPr>
        <p:spPr>
          <a:xfrm>
            <a:off x="6871574" y="2811689"/>
            <a:ext cx="708402" cy="466855"/>
          </a:xfrm>
          <a:prstGeom prst="mathMultiply">
            <a:avLst>
              <a:gd name="adj1" fmla="val 23520"/>
            </a:avLst>
          </a:prstGeom>
          <a:solidFill>
            <a:schemeClr val="dk1"/>
          </a:solidFill>
          <a:ln w="9525" cap="flat" cmpd="sng">
            <a:solidFill>
              <a:schemeClr val="dk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900"/>
              <a:buFont typeface="Arial"/>
              <a:buNone/>
            </a:pPr>
            <a:endParaRPr sz="1000" b="1" i="1" u="none" strike="noStrike" cap="none">
              <a:solidFill>
                <a:srgbClr val="000000"/>
              </a:solidFill>
              <a:latin typeface="Arial"/>
              <a:ea typeface="Arial"/>
              <a:cs typeface="Arial"/>
              <a:sym typeface="Arial"/>
            </a:endParaRPr>
          </a:p>
        </p:txBody>
      </p:sp>
      <p:sp>
        <p:nvSpPr>
          <p:cNvPr id="27" name="Google Shape;730;g2589b851436_0_6">
            <a:extLst>
              <a:ext uri="{FF2B5EF4-FFF2-40B4-BE49-F238E27FC236}">
                <a16:creationId xmlns:a16="http://schemas.microsoft.com/office/drawing/2014/main" id="{4D2CA1BE-32DC-7238-BCCC-71966C0D2298}"/>
              </a:ext>
            </a:extLst>
          </p:cNvPr>
          <p:cNvSpPr/>
          <p:nvPr/>
        </p:nvSpPr>
        <p:spPr>
          <a:xfrm>
            <a:off x="7583022" y="2639815"/>
            <a:ext cx="1647172" cy="810619"/>
          </a:xfrm>
          <a:prstGeom prst="roundRect">
            <a:avLst>
              <a:gd name="adj" fmla="val 16667"/>
            </a:avLst>
          </a:prstGeom>
          <a:solidFill>
            <a:schemeClr val="accent3"/>
          </a:solidFill>
          <a:ln w="9525"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buClr>
                <a:schemeClr val="dk1"/>
              </a:buClr>
              <a:buSzPts val="900"/>
            </a:pPr>
            <a:r>
              <a:rPr lang="en" b="1" i="1">
                <a:solidFill>
                  <a:schemeClr val="lt1"/>
                </a:solidFill>
              </a:rPr>
              <a:t>US Tariff rate </a:t>
            </a:r>
            <a:endParaRPr lang="en-US" b="1" i="1" u="none" strike="noStrike" cap="none">
              <a:solidFill>
                <a:schemeClr val="lt1"/>
              </a:solidFill>
              <a:latin typeface="Arial"/>
              <a:ea typeface="Arial"/>
              <a:cs typeface="Arial"/>
            </a:endParaRPr>
          </a:p>
          <a:p>
            <a:pPr marL="0" marR="0" lvl="0" indent="0" algn="ctr" rtl="0">
              <a:lnSpc>
                <a:spcPct val="115000"/>
              </a:lnSpc>
              <a:spcBef>
                <a:spcPts val="0"/>
              </a:spcBef>
              <a:spcAft>
                <a:spcPts val="0"/>
              </a:spcAft>
              <a:buClr>
                <a:schemeClr val="dk1"/>
              </a:buClr>
              <a:buSzPts val="900"/>
              <a:buFont typeface="Arial"/>
              <a:buNone/>
            </a:pPr>
            <a:r>
              <a:rPr lang="en" b="1" i="1">
                <a:solidFill>
                  <a:schemeClr val="lt1"/>
                </a:solidFill>
              </a:rPr>
              <a:t>15</a:t>
            </a:r>
            <a:r>
              <a:rPr lang="en" b="1" i="1" u="none" strike="noStrike" cap="none">
                <a:solidFill>
                  <a:schemeClr val="lt1"/>
                </a:solidFill>
                <a:latin typeface="Arial"/>
                <a:ea typeface="Arial"/>
                <a:cs typeface="Arial"/>
                <a:sym typeface="Arial"/>
              </a:rPr>
              <a:t>%</a:t>
            </a:r>
            <a:endParaRPr b="1" i="1" u="none" strike="noStrike" cap="none">
              <a:solidFill>
                <a:schemeClr val="lt1"/>
              </a:solidFill>
              <a:latin typeface="Arial"/>
              <a:ea typeface="Arial"/>
              <a:cs typeface="Arial"/>
            </a:endParaRPr>
          </a:p>
        </p:txBody>
      </p:sp>
      <p:sp>
        <p:nvSpPr>
          <p:cNvPr id="28" name="Google Shape;731;g2589b851436_0_6">
            <a:extLst>
              <a:ext uri="{FF2B5EF4-FFF2-40B4-BE49-F238E27FC236}">
                <a16:creationId xmlns:a16="http://schemas.microsoft.com/office/drawing/2014/main" id="{470FDBD0-7E83-C3F7-8EBC-58BB5D9602BC}"/>
              </a:ext>
            </a:extLst>
          </p:cNvPr>
          <p:cNvSpPr/>
          <p:nvPr/>
        </p:nvSpPr>
        <p:spPr>
          <a:xfrm>
            <a:off x="9242033" y="2842445"/>
            <a:ext cx="819262" cy="466855"/>
          </a:xfrm>
          <a:prstGeom prst="mathEqual">
            <a:avLst>
              <a:gd name="adj1" fmla="val 23520"/>
              <a:gd name="adj2" fmla="val 11760"/>
            </a:avLst>
          </a:prstGeom>
          <a:solidFill>
            <a:schemeClr val="dk1"/>
          </a:solidFill>
          <a:ln w="9525" cap="flat" cmpd="sng">
            <a:solidFill>
              <a:schemeClr val="dk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900"/>
              <a:buFont typeface="Arial"/>
              <a:buNone/>
            </a:pPr>
            <a:endParaRPr sz="1000" b="1" i="1" u="none" strike="noStrike" cap="none">
              <a:solidFill>
                <a:srgbClr val="000000"/>
              </a:solidFill>
              <a:latin typeface="Arial"/>
              <a:ea typeface="Arial"/>
              <a:cs typeface="Arial"/>
              <a:sym typeface="Arial"/>
            </a:endParaRPr>
          </a:p>
        </p:txBody>
      </p:sp>
      <p:sp>
        <p:nvSpPr>
          <p:cNvPr id="29" name="Google Shape;732;g2589b851436_0_6">
            <a:extLst>
              <a:ext uri="{FF2B5EF4-FFF2-40B4-BE49-F238E27FC236}">
                <a16:creationId xmlns:a16="http://schemas.microsoft.com/office/drawing/2014/main" id="{4872D71E-E10F-1307-D3E0-4CFED3FF169F}"/>
              </a:ext>
            </a:extLst>
          </p:cNvPr>
          <p:cNvSpPr/>
          <p:nvPr/>
        </p:nvSpPr>
        <p:spPr>
          <a:xfrm>
            <a:off x="10059383" y="2638354"/>
            <a:ext cx="1647172" cy="810619"/>
          </a:xfrm>
          <a:prstGeom prst="roundRect">
            <a:avLst>
              <a:gd name="adj" fmla="val 16667"/>
            </a:avLst>
          </a:prstGeom>
          <a:solidFill>
            <a:schemeClr val="accent3"/>
          </a:solidFill>
          <a:ln w="9525"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15000"/>
              </a:lnSpc>
              <a:spcBef>
                <a:spcPts val="0"/>
              </a:spcBef>
              <a:spcAft>
                <a:spcPts val="0"/>
              </a:spcAft>
              <a:buClr>
                <a:srgbClr val="000000"/>
              </a:buClr>
              <a:buSzPts val="900"/>
              <a:buFont typeface="Arial"/>
              <a:buNone/>
            </a:pPr>
            <a:r>
              <a:rPr lang="en" b="1" i="1" u="none" strike="noStrike" cap="none">
                <a:solidFill>
                  <a:schemeClr val="lt1"/>
                </a:solidFill>
                <a:latin typeface="Arial"/>
                <a:ea typeface="Arial"/>
                <a:cs typeface="Arial"/>
                <a:sym typeface="Arial"/>
              </a:rPr>
              <a:t>Customs Duty </a:t>
            </a:r>
            <a:endParaRPr lang="en-US" b="1" i="1" u="none" strike="noStrike" cap="none">
              <a:solidFill>
                <a:schemeClr val="lt1"/>
              </a:solidFill>
              <a:latin typeface="Arial"/>
              <a:ea typeface="Arial"/>
              <a:cs typeface="Arial"/>
            </a:endParaRPr>
          </a:p>
          <a:p>
            <a:pPr marL="0" marR="0" lvl="0" indent="0" algn="ctr" rtl="0">
              <a:lnSpc>
                <a:spcPct val="115000"/>
              </a:lnSpc>
              <a:spcBef>
                <a:spcPts val="0"/>
              </a:spcBef>
              <a:spcAft>
                <a:spcPts val="0"/>
              </a:spcAft>
              <a:buClr>
                <a:srgbClr val="000000"/>
              </a:buClr>
              <a:buSzPts val="900"/>
              <a:buFont typeface="Arial"/>
              <a:buNone/>
            </a:pPr>
            <a:r>
              <a:rPr lang="en" b="1" i="1" u="none" strike="noStrike" cap="none">
                <a:solidFill>
                  <a:schemeClr val="lt1"/>
                </a:solidFill>
                <a:latin typeface="Arial"/>
                <a:ea typeface="Arial"/>
                <a:cs typeface="Arial"/>
                <a:sym typeface="Arial"/>
              </a:rPr>
              <a:t> </a:t>
            </a:r>
            <a:r>
              <a:rPr lang="en" b="1" i="1">
                <a:solidFill>
                  <a:schemeClr val="lt1"/>
                </a:solidFill>
              </a:rPr>
              <a:t>$15.00</a:t>
            </a:r>
            <a:endParaRPr b="1" i="1" u="none" strike="noStrike" cap="none">
              <a:solidFill>
                <a:schemeClr val="lt1"/>
              </a:solidFill>
              <a:latin typeface="Arial"/>
              <a:ea typeface="Arial"/>
              <a:cs typeface="Arial"/>
            </a:endParaRPr>
          </a:p>
        </p:txBody>
      </p:sp>
      <p:sp>
        <p:nvSpPr>
          <p:cNvPr id="30" name="Google Shape;733;g2589b851436_0_6">
            <a:extLst>
              <a:ext uri="{FF2B5EF4-FFF2-40B4-BE49-F238E27FC236}">
                <a16:creationId xmlns:a16="http://schemas.microsoft.com/office/drawing/2014/main" id="{13D084CB-5B54-C1CB-8C2F-8224F239E370}"/>
              </a:ext>
            </a:extLst>
          </p:cNvPr>
          <p:cNvSpPr/>
          <p:nvPr/>
        </p:nvSpPr>
        <p:spPr>
          <a:xfrm>
            <a:off x="5227448" y="3666114"/>
            <a:ext cx="1647172" cy="810619"/>
          </a:xfrm>
          <a:prstGeom prst="roundRect">
            <a:avLst>
              <a:gd name="adj" fmla="val 16667"/>
            </a:avLst>
          </a:prstGeom>
          <a:solidFill>
            <a:schemeClr val="accent1"/>
          </a:solidFill>
          <a:ln w="9525"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buSzPts val="900"/>
            </a:pPr>
            <a:r>
              <a:rPr lang="en" b="1" i="1">
                <a:solidFill>
                  <a:schemeClr val="lt1"/>
                </a:solidFill>
              </a:rPr>
              <a:t>UK-Origin good</a:t>
            </a:r>
            <a:br>
              <a:rPr lang="en" b="1" i="1">
                <a:solidFill>
                  <a:schemeClr val="lt1"/>
                </a:solidFill>
              </a:rPr>
            </a:br>
            <a:r>
              <a:rPr lang="en" b="1" i="1">
                <a:solidFill>
                  <a:schemeClr val="lt1"/>
                </a:solidFill>
              </a:rPr>
              <a:t>$100.00</a:t>
            </a:r>
            <a:endParaRPr lang="en-US" b="1" i="1" u="none" strike="noStrike" cap="none">
              <a:solidFill>
                <a:schemeClr val="lt1"/>
              </a:solidFill>
              <a:latin typeface="Arial"/>
              <a:ea typeface="Arial"/>
              <a:cs typeface="Arial"/>
            </a:endParaRPr>
          </a:p>
        </p:txBody>
      </p:sp>
      <p:sp>
        <p:nvSpPr>
          <p:cNvPr id="32" name="Google Shape;735;g2589b851436_0_6">
            <a:extLst>
              <a:ext uri="{FF2B5EF4-FFF2-40B4-BE49-F238E27FC236}">
                <a16:creationId xmlns:a16="http://schemas.microsoft.com/office/drawing/2014/main" id="{8562619A-920F-8FF5-D0B2-BEE668FC991B}"/>
              </a:ext>
            </a:extLst>
          </p:cNvPr>
          <p:cNvSpPr/>
          <p:nvPr/>
        </p:nvSpPr>
        <p:spPr>
          <a:xfrm>
            <a:off x="7583022" y="3666114"/>
            <a:ext cx="1647172" cy="810619"/>
          </a:xfrm>
          <a:prstGeom prst="roundRect">
            <a:avLst>
              <a:gd name="adj" fmla="val 16667"/>
            </a:avLst>
          </a:prstGeom>
          <a:solidFill>
            <a:schemeClr val="accent1"/>
          </a:solidFill>
          <a:ln w="9525"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buSzPts val="900"/>
            </a:pPr>
            <a:r>
              <a:rPr lang="en" b="1" i="1">
                <a:solidFill>
                  <a:schemeClr val="lt1"/>
                </a:solidFill>
              </a:rPr>
              <a:t>US Tariff rate</a:t>
            </a:r>
            <a:r>
              <a:rPr lang="en" b="1" i="1" u="none" strike="noStrike" cap="none">
                <a:solidFill>
                  <a:schemeClr val="lt1"/>
                </a:solidFill>
                <a:latin typeface="Arial"/>
                <a:ea typeface="Arial"/>
                <a:cs typeface="Arial"/>
                <a:sym typeface="Arial"/>
              </a:rPr>
              <a:t> </a:t>
            </a:r>
            <a:endParaRPr lang="en-US" b="1" i="1" u="none" strike="noStrike" cap="none">
              <a:solidFill>
                <a:schemeClr val="lt1"/>
              </a:solidFill>
              <a:latin typeface="Arial"/>
              <a:ea typeface="Arial"/>
              <a:cs typeface="Arial"/>
            </a:endParaRPr>
          </a:p>
          <a:p>
            <a:pPr marL="0" marR="0" lvl="0" indent="0" algn="ctr" rtl="0">
              <a:lnSpc>
                <a:spcPct val="115000"/>
              </a:lnSpc>
              <a:spcBef>
                <a:spcPts val="0"/>
              </a:spcBef>
              <a:spcAft>
                <a:spcPts val="0"/>
              </a:spcAft>
              <a:buClr>
                <a:srgbClr val="000000"/>
              </a:buClr>
              <a:buSzPts val="900"/>
              <a:buFont typeface="Arial"/>
              <a:buNone/>
            </a:pPr>
            <a:r>
              <a:rPr lang="en" b="1" i="1" u="none" strike="noStrike" cap="none">
                <a:solidFill>
                  <a:schemeClr val="lt1"/>
                </a:solidFill>
                <a:latin typeface="Arial"/>
                <a:ea typeface="Arial"/>
                <a:cs typeface="Arial"/>
                <a:sym typeface="Arial"/>
              </a:rPr>
              <a:t> </a:t>
            </a:r>
            <a:r>
              <a:rPr lang="en" b="1" i="1">
                <a:solidFill>
                  <a:schemeClr val="lt1"/>
                </a:solidFill>
              </a:rPr>
              <a:t>10%</a:t>
            </a:r>
            <a:endParaRPr b="1" i="1" u="none" strike="noStrike" cap="none">
              <a:solidFill>
                <a:schemeClr val="lt1"/>
              </a:solidFill>
              <a:latin typeface="Arial"/>
              <a:ea typeface="Arial"/>
              <a:cs typeface="Arial"/>
            </a:endParaRPr>
          </a:p>
        </p:txBody>
      </p:sp>
      <p:sp>
        <p:nvSpPr>
          <p:cNvPr id="33" name="Google Shape;736;g2589b851436_0_6">
            <a:extLst>
              <a:ext uri="{FF2B5EF4-FFF2-40B4-BE49-F238E27FC236}">
                <a16:creationId xmlns:a16="http://schemas.microsoft.com/office/drawing/2014/main" id="{B83C406B-BB4F-C02D-C3D4-7CCE37AFE4D0}"/>
              </a:ext>
            </a:extLst>
          </p:cNvPr>
          <p:cNvSpPr/>
          <p:nvPr/>
        </p:nvSpPr>
        <p:spPr>
          <a:xfrm>
            <a:off x="10059383" y="3666812"/>
            <a:ext cx="1647172" cy="810619"/>
          </a:xfrm>
          <a:prstGeom prst="roundRect">
            <a:avLst>
              <a:gd name="adj" fmla="val 16667"/>
            </a:avLst>
          </a:prstGeom>
          <a:solidFill>
            <a:schemeClr val="accent1"/>
          </a:solidFill>
          <a:ln w="9525"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buSzPts val="900"/>
            </a:pPr>
            <a:r>
              <a:rPr lang="en" b="1" i="1">
                <a:solidFill>
                  <a:schemeClr val="lt1"/>
                </a:solidFill>
              </a:rPr>
              <a:t>Customs Duty</a:t>
            </a:r>
            <a:r>
              <a:rPr lang="en" b="1" i="1" u="none" strike="noStrike" cap="none">
                <a:solidFill>
                  <a:schemeClr val="lt1"/>
                </a:solidFill>
                <a:latin typeface="Arial"/>
                <a:ea typeface="Arial"/>
                <a:cs typeface="Arial"/>
                <a:sym typeface="Arial"/>
              </a:rPr>
              <a:t> </a:t>
            </a:r>
            <a:endParaRPr lang="en-US" b="1" i="1" u="none" strike="noStrike" cap="none">
              <a:solidFill>
                <a:schemeClr val="lt1"/>
              </a:solidFill>
              <a:latin typeface="Arial"/>
              <a:ea typeface="Arial"/>
              <a:cs typeface="Arial"/>
            </a:endParaRPr>
          </a:p>
          <a:p>
            <a:pPr marL="0" marR="0" lvl="0" indent="0" algn="ctr" rtl="0">
              <a:lnSpc>
                <a:spcPct val="115000"/>
              </a:lnSpc>
              <a:spcBef>
                <a:spcPts val="0"/>
              </a:spcBef>
              <a:spcAft>
                <a:spcPts val="0"/>
              </a:spcAft>
              <a:buClr>
                <a:srgbClr val="000000"/>
              </a:buClr>
              <a:buSzPts val="900"/>
              <a:buFont typeface="Arial"/>
              <a:buNone/>
            </a:pPr>
            <a:r>
              <a:rPr lang="en" b="1" i="1" u="none" strike="noStrike" cap="none">
                <a:solidFill>
                  <a:schemeClr val="lt1"/>
                </a:solidFill>
                <a:latin typeface="Arial"/>
                <a:ea typeface="Arial"/>
                <a:cs typeface="Arial"/>
                <a:sym typeface="Arial"/>
              </a:rPr>
              <a:t> </a:t>
            </a:r>
            <a:r>
              <a:rPr lang="en" b="1" i="1">
                <a:solidFill>
                  <a:schemeClr val="lt1"/>
                </a:solidFill>
              </a:rPr>
              <a:t>$10.00</a:t>
            </a:r>
            <a:endParaRPr b="1" i="1" u="none" strike="noStrike" cap="none">
              <a:solidFill>
                <a:schemeClr val="lt1"/>
              </a:solidFill>
              <a:latin typeface="Arial"/>
              <a:ea typeface="Arial"/>
              <a:cs typeface="Arial"/>
            </a:endParaRPr>
          </a:p>
        </p:txBody>
      </p:sp>
      <p:sp>
        <p:nvSpPr>
          <p:cNvPr id="34" name="Google Shape;737;g2589b851436_0_6">
            <a:extLst>
              <a:ext uri="{FF2B5EF4-FFF2-40B4-BE49-F238E27FC236}">
                <a16:creationId xmlns:a16="http://schemas.microsoft.com/office/drawing/2014/main" id="{D251114C-5FB8-DB36-77B3-32A3A73EA5B2}"/>
              </a:ext>
            </a:extLst>
          </p:cNvPr>
          <p:cNvSpPr/>
          <p:nvPr/>
        </p:nvSpPr>
        <p:spPr>
          <a:xfrm>
            <a:off x="9233948" y="3881635"/>
            <a:ext cx="819262" cy="466855"/>
          </a:xfrm>
          <a:prstGeom prst="mathEqual">
            <a:avLst>
              <a:gd name="adj1" fmla="val 23520"/>
              <a:gd name="adj2" fmla="val 11760"/>
            </a:avLst>
          </a:prstGeom>
          <a:solidFill>
            <a:schemeClr val="dk1"/>
          </a:solidFill>
          <a:ln w="9525" cap="flat" cmpd="sng">
            <a:solidFill>
              <a:schemeClr val="dk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900"/>
              <a:buFont typeface="Arial"/>
              <a:buNone/>
            </a:pPr>
            <a:endParaRPr sz="1000" b="1" i="1" u="none" strike="noStrike" cap="none">
              <a:solidFill>
                <a:srgbClr val="000000"/>
              </a:solidFill>
              <a:latin typeface="Arial"/>
              <a:ea typeface="Arial"/>
              <a:cs typeface="Arial"/>
              <a:sym typeface="Arial"/>
            </a:endParaRPr>
          </a:p>
        </p:txBody>
      </p:sp>
      <p:sp>
        <p:nvSpPr>
          <p:cNvPr id="35" name="Google Shape;738;g2589b851436_0_6">
            <a:extLst>
              <a:ext uri="{FF2B5EF4-FFF2-40B4-BE49-F238E27FC236}">
                <a16:creationId xmlns:a16="http://schemas.microsoft.com/office/drawing/2014/main" id="{21B5E009-AD8B-07F7-01F8-B3ECFD525322}"/>
              </a:ext>
            </a:extLst>
          </p:cNvPr>
          <p:cNvSpPr/>
          <p:nvPr/>
        </p:nvSpPr>
        <p:spPr>
          <a:xfrm>
            <a:off x="5227448" y="4692412"/>
            <a:ext cx="1647172" cy="810619"/>
          </a:xfrm>
          <a:prstGeom prst="roundRect">
            <a:avLst>
              <a:gd name="adj" fmla="val 16667"/>
            </a:avLst>
          </a:prstGeom>
          <a:solidFill>
            <a:schemeClr val="accent4"/>
          </a:solidFill>
          <a:ln w="9525"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buSzPts val="900"/>
            </a:pPr>
            <a:r>
              <a:rPr lang="en" b="1" i="1">
                <a:solidFill>
                  <a:schemeClr val="lt1"/>
                </a:solidFill>
              </a:rPr>
              <a:t>UK-Origin Good</a:t>
            </a:r>
            <a:br>
              <a:rPr lang="en" b="1" i="1">
                <a:solidFill>
                  <a:schemeClr val="lt1"/>
                </a:solidFill>
              </a:rPr>
            </a:br>
            <a:r>
              <a:rPr lang="en" b="1" i="1">
                <a:solidFill>
                  <a:schemeClr val="lt1"/>
                </a:solidFill>
              </a:rPr>
              <a:t>$100.00</a:t>
            </a:r>
            <a:endParaRPr lang="en-US" sz="1100" b="1" i="1" u="none" strike="noStrike" cap="none">
              <a:solidFill>
                <a:schemeClr val="lt1"/>
              </a:solidFill>
              <a:latin typeface="Arial"/>
              <a:ea typeface="Arial"/>
              <a:cs typeface="Arial"/>
            </a:endParaRPr>
          </a:p>
        </p:txBody>
      </p:sp>
      <p:sp>
        <p:nvSpPr>
          <p:cNvPr id="36" name="Google Shape;739;g2589b851436_0_6">
            <a:extLst>
              <a:ext uri="{FF2B5EF4-FFF2-40B4-BE49-F238E27FC236}">
                <a16:creationId xmlns:a16="http://schemas.microsoft.com/office/drawing/2014/main" id="{518637E0-E092-D2E9-806F-AABF6ABEC148}"/>
              </a:ext>
            </a:extLst>
          </p:cNvPr>
          <p:cNvSpPr/>
          <p:nvPr/>
        </p:nvSpPr>
        <p:spPr>
          <a:xfrm>
            <a:off x="6871574" y="4868605"/>
            <a:ext cx="708402" cy="466855"/>
          </a:xfrm>
          <a:prstGeom prst="mathMultiply">
            <a:avLst>
              <a:gd name="adj1" fmla="val 23520"/>
            </a:avLst>
          </a:prstGeom>
          <a:solidFill>
            <a:schemeClr val="dk1"/>
          </a:solidFill>
          <a:ln w="9525" cap="flat" cmpd="sng">
            <a:solidFill>
              <a:schemeClr val="dk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900"/>
              <a:buFont typeface="Arial"/>
              <a:buNone/>
            </a:pPr>
            <a:endParaRPr sz="1000" b="1" i="1" u="none" strike="noStrike" cap="none">
              <a:solidFill>
                <a:srgbClr val="000000"/>
              </a:solidFill>
              <a:latin typeface="Arial"/>
              <a:ea typeface="Arial"/>
              <a:cs typeface="Arial"/>
              <a:sym typeface="Arial"/>
            </a:endParaRPr>
          </a:p>
        </p:txBody>
      </p:sp>
      <p:sp>
        <p:nvSpPr>
          <p:cNvPr id="37" name="Google Shape;740;g2589b851436_0_6">
            <a:extLst>
              <a:ext uri="{FF2B5EF4-FFF2-40B4-BE49-F238E27FC236}">
                <a16:creationId xmlns:a16="http://schemas.microsoft.com/office/drawing/2014/main" id="{B9EA5E76-81DE-F8DD-3C91-407A31D65956}"/>
              </a:ext>
            </a:extLst>
          </p:cNvPr>
          <p:cNvSpPr/>
          <p:nvPr/>
        </p:nvSpPr>
        <p:spPr>
          <a:xfrm>
            <a:off x="7583022" y="4694571"/>
            <a:ext cx="1647172" cy="810619"/>
          </a:xfrm>
          <a:prstGeom prst="roundRect">
            <a:avLst>
              <a:gd name="adj" fmla="val 16667"/>
            </a:avLst>
          </a:prstGeom>
          <a:solidFill>
            <a:schemeClr val="accent4"/>
          </a:solidFill>
          <a:ln w="9525"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buSzPts val="900"/>
            </a:pPr>
            <a:r>
              <a:rPr lang="en" b="1" i="1">
                <a:solidFill>
                  <a:schemeClr val="lt1"/>
                </a:solidFill>
              </a:rPr>
              <a:t>10% +</a:t>
            </a:r>
            <a:r>
              <a:rPr lang="en" b="1" i="1" u="none" strike="noStrike" cap="none">
                <a:solidFill>
                  <a:schemeClr val="lt1"/>
                </a:solidFill>
                <a:latin typeface="Arial"/>
                <a:ea typeface="Arial"/>
                <a:cs typeface="Arial"/>
                <a:sym typeface="Arial"/>
              </a:rPr>
              <a:t> </a:t>
            </a:r>
            <a:r>
              <a:rPr lang="en" b="1" i="1">
                <a:solidFill>
                  <a:schemeClr val="lt1"/>
                </a:solidFill>
              </a:rPr>
              <a:t>7% MFN</a:t>
            </a:r>
            <a:endParaRPr lang="en-US" b="1" i="1" u="none" strike="noStrike" cap="none">
              <a:solidFill>
                <a:schemeClr val="lt1"/>
              </a:solidFill>
              <a:latin typeface="Arial"/>
              <a:ea typeface="Arial"/>
              <a:cs typeface="Arial"/>
            </a:endParaRPr>
          </a:p>
          <a:p>
            <a:pPr marL="0" marR="0" lvl="0" indent="0" algn="ctr" rtl="0">
              <a:lnSpc>
                <a:spcPct val="115000"/>
              </a:lnSpc>
              <a:spcBef>
                <a:spcPts val="0"/>
              </a:spcBef>
              <a:spcAft>
                <a:spcPts val="0"/>
              </a:spcAft>
              <a:buClr>
                <a:srgbClr val="000000"/>
              </a:buClr>
              <a:buSzPts val="900"/>
              <a:buFont typeface="Arial"/>
              <a:buNone/>
            </a:pPr>
            <a:r>
              <a:rPr lang="en" b="1" i="1">
                <a:solidFill>
                  <a:schemeClr val="lt1"/>
                </a:solidFill>
              </a:rPr>
              <a:t>17</a:t>
            </a:r>
            <a:r>
              <a:rPr lang="en" b="1" i="1" u="none" strike="noStrike" cap="none">
                <a:solidFill>
                  <a:schemeClr val="lt1"/>
                </a:solidFill>
                <a:latin typeface="Arial"/>
                <a:ea typeface="Arial"/>
                <a:cs typeface="Arial"/>
                <a:sym typeface="Arial"/>
              </a:rPr>
              <a:t>% </a:t>
            </a:r>
            <a:endParaRPr b="1" i="1" u="none" strike="noStrike" cap="none">
              <a:solidFill>
                <a:schemeClr val="lt1"/>
              </a:solidFill>
              <a:latin typeface="Arial"/>
              <a:ea typeface="Arial"/>
              <a:cs typeface="Arial"/>
              <a:sym typeface="Arial"/>
            </a:endParaRPr>
          </a:p>
        </p:txBody>
      </p:sp>
      <p:sp>
        <p:nvSpPr>
          <p:cNvPr id="38" name="Google Shape;741;g2589b851436_0_6">
            <a:extLst>
              <a:ext uri="{FF2B5EF4-FFF2-40B4-BE49-F238E27FC236}">
                <a16:creationId xmlns:a16="http://schemas.microsoft.com/office/drawing/2014/main" id="{8EF44B20-FDB6-96FE-A33B-C122B728993F}"/>
              </a:ext>
            </a:extLst>
          </p:cNvPr>
          <p:cNvSpPr/>
          <p:nvPr/>
        </p:nvSpPr>
        <p:spPr>
          <a:xfrm>
            <a:off x="9233948" y="4910093"/>
            <a:ext cx="819262" cy="466855"/>
          </a:xfrm>
          <a:prstGeom prst="mathEqual">
            <a:avLst>
              <a:gd name="adj1" fmla="val 23520"/>
              <a:gd name="adj2" fmla="val 11760"/>
            </a:avLst>
          </a:prstGeom>
          <a:solidFill>
            <a:schemeClr val="dk1"/>
          </a:solidFill>
          <a:ln w="9525" cap="flat" cmpd="sng">
            <a:solidFill>
              <a:schemeClr val="dk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900"/>
              <a:buFont typeface="Arial"/>
              <a:buNone/>
            </a:pPr>
            <a:endParaRPr sz="1000" b="1" i="1" u="none" strike="noStrike" cap="none">
              <a:solidFill>
                <a:srgbClr val="000000"/>
              </a:solidFill>
              <a:latin typeface="Arial"/>
              <a:ea typeface="Arial"/>
              <a:cs typeface="Arial"/>
              <a:sym typeface="Arial"/>
            </a:endParaRPr>
          </a:p>
        </p:txBody>
      </p:sp>
      <p:sp>
        <p:nvSpPr>
          <p:cNvPr id="39" name="Google Shape;742;g2589b851436_0_6">
            <a:extLst>
              <a:ext uri="{FF2B5EF4-FFF2-40B4-BE49-F238E27FC236}">
                <a16:creationId xmlns:a16="http://schemas.microsoft.com/office/drawing/2014/main" id="{A71C47FB-2AD6-0EEE-3563-89B11CC3A398}"/>
              </a:ext>
            </a:extLst>
          </p:cNvPr>
          <p:cNvSpPr/>
          <p:nvPr/>
        </p:nvSpPr>
        <p:spPr>
          <a:xfrm>
            <a:off x="10056991" y="4695270"/>
            <a:ext cx="1647172" cy="810619"/>
          </a:xfrm>
          <a:prstGeom prst="roundRect">
            <a:avLst>
              <a:gd name="adj" fmla="val 16667"/>
            </a:avLst>
          </a:prstGeom>
          <a:solidFill>
            <a:schemeClr val="accent4"/>
          </a:solidFill>
          <a:ln w="9525"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buSzPts val="900"/>
            </a:pPr>
            <a:r>
              <a:rPr lang="en" b="1" i="1">
                <a:solidFill>
                  <a:schemeClr val="lt1"/>
                </a:solidFill>
              </a:rPr>
              <a:t>Customs Duty</a:t>
            </a:r>
            <a:endParaRPr lang="en-US" b="1" i="1" u="none" strike="noStrike" cap="none">
              <a:solidFill>
                <a:schemeClr val="lt1"/>
              </a:solidFill>
              <a:latin typeface="Arial"/>
              <a:ea typeface="Arial"/>
              <a:cs typeface="Arial"/>
            </a:endParaRPr>
          </a:p>
          <a:p>
            <a:pPr marL="0" marR="0" lvl="0" indent="0" algn="ctr" rtl="0">
              <a:lnSpc>
                <a:spcPct val="115000"/>
              </a:lnSpc>
              <a:spcBef>
                <a:spcPts val="0"/>
              </a:spcBef>
              <a:spcAft>
                <a:spcPts val="0"/>
              </a:spcAft>
              <a:buClr>
                <a:schemeClr val="dk1"/>
              </a:buClr>
              <a:buSzPts val="1100"/>
              <a:buFont typeface="Arial"/>
              <a:buNone/>
            </a:pPr>
            <a:r>
              <a:rPr lang="en" b="1" i="1" u="none" strike="noStrike" cap="none">
                <a:solidFill>
                  <a:schemeClr val="lt1"/>
                </a:solidFill>
                <a:latin typeface="Arial"/>
                <a:ea typeface="Arial"/>
                <a:cs typeface="Arial"/>
                <a:sym typeface="Arial"/>
              </a:rPr>
              <a:t> </a:t>
            </a:r>
            <a:r>
              <a:rPr lang="en" b="1" i="1">
                <a:solidFill>
                  <a:schemeClr val="lt1"/>
                </a:solidFill>
              </a:rPr>
              <a:t>$17.00</a:t>
            </a:r>
            <a:endParaRPr b="1" i="1" u="none" strike="noStrike" cap="none">
              <a:solidFill>
                <a:schemeClr val="lt1"/>
              </a:solidFill>
              <a:latin typeface="Arial"/>
              <a:ea typeface="Arial"/>
              <a:cs typeface="Arial"/>
              <a:sym typeface="Arial"/>
            </a:endParaRPr>
          </a:p>
        </p:txBody>
      </p:sp>
      <p:sp>
        <p:nvSpPr>
          <p:cNvPr id="41" name="TextBox 40">
            <a:extLst>
              <a:ext uri="{FF2B5EF4-FFF2-40B4-BE49-F238E27FC236}">
                <a16:creationId xmlns:a16="http://schemas.microsoft.com/office/drawing/2014/main" id="{7BCD1EFE-EC4F-F474-DF10-8501EF67D3A6}"/>
              </a:ext>
            </a:extLst>
          </p:cNvPr>
          <p:cNvSpPr txBox="1"/>
          <p:nvPr/>
        </p:nvSpPr>
        <p:spPr>
          <a:xfrm>
            <a:off x="314293" y="2842922"/>
            <a:ext cx="4473599" cy="3570208"/>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pPr marL="285750" indent="-285750">
              <a:spcAft>
                <a:spcPts val="1200"/>
              </a:spcAft>
              <a:buFont typeface="Arial"/>
              <a:buChar char="•"/>
            </a:pPr>
            <a:r>
              <a:rPr lang="en-GB" sz="1400">
                <a:ea typeface="+mn-lt"/>
                <a:cs typeface="+mn-lt"/>
              </a:rPr>
              <a:t>While the UK’s agreement with the US sets a 10% tariff on many goods, this rate may not be the full story.</a:t>
            </a:r>
            <a:endParaRPr lang="en-US">
              <a:ea typeface="+mn-lt"/>
              <a:cs typeface="+mn-lt"/>
            </a:endParaRPr>
          </a:p>
          <a:p>
            <a:pPr marL="285750" indent="-285750">
              <a:spcAft>
                <a:spcPts val="1200"/>
              </a:spcAft>
              <a:buFont typeface="Arial"/>
              <a:buChar char="•"/>
            </a:pPr>
            <a:r>
              <a:rPr lang="en-GB" sz="1400">
                <a:ea typeface="+mn-lt"/>
                <a:cs typeface="+mn-lt"/>
              </a:rPr>
              <a:t>The 10% is applied on top of the existing US Most Favoured Nation (MFN) tariff for that product. </a:t>
            </a:r>
            <a:endParaRPr lang="en-US">
              <a:ea typeface="+mn-lt"/>
              <a:cs typeface="+mn-lt"/>
            </a:endParaRPr>
          </a:p>
          <a:p>
            <a:pPr marL="285750" indent="-285750">
              <a:spcAft>
                <a:spcPts val="1200"/>
              </a:spcAft>
              <a:buFont typeface="Arial"/>
              <a:buChar char="•"/>
            </a:pPr>
            <a:r>
              <a:rPr lang="en-GB" sz="1400">
                <a:ea typeface="+mn-lt"/>
                <a:cs typeface="+mn-lt"/>
              </a:rPr>
              <a:t>For example, if the MFN rate for a particular good is 7%, a UK exporter could face a combined duty of 17% (10% from the new agreement plus the 7% MFN rate).  </a:t>
            </a:r>
            <a:endParaRPr lang="en-US">
              <a:ea typeface="+mn-lt"/>
              <a:cs typeface="+mn-lt"/>
            </a:endParaRPr>
          </a:p>
          <a:p>
            <a:pPr marL="285750" indent="-285750">
              <a:spcAft>
                <a:spcPts val="1200"/>
              </a:spcAft>
              <a:buFont typeface="Arial"/>
              <a:buChar char="•"/>
            </a:pPr>
            <a:r>
              <a:rPr lang="en-GB" sz="1400">
                <a:ea typeface="+mn-lt"/>
                <a:cs typeface="+mn-lt"/>
              </a:rPr>
              <a:t>This “stacking” of tariffs means that, despite the headline 10% rate appearing lower than the EU’s 15%, the actual duty paid by UK exporters could end up being higher, depending on the product and how the tariffs are applied. </a:t>
            </a:r>
            <a:endParaRPr lang="en-US">
              <a:cs typeface="Arial"/>
            </a:endParaRPr>
          </a:p>
        </p:txBody>
      </p:sp>
      <p:sp>
        <p:nvSpPr>
          <p:cNvPr id="42" name="Google Shape;739;g2589b851436_0_6">
            <a:extLst>
              <a:ext uri="{FF2B5EF4-FFF2-40B4-BE49-F238E27FC236}">
                <a16:creationId xmlns:a16="http://schemas.microsoft.com/office/drawing/2014/main" id="{1D1BCC5A-AC42-83CC-9FD4-78711B94C563}"/>
              </a:ext>
            </a:extLst>
          </p:cNvPr>
          <p:cNvSpPr/>
          <p:nvPr/>
        </p:nvSpPr>
        <p:spPr>
          <a:xfrm>
            <a:off x="6871574" y="3838295"/>
            <a:ext cx="708402" cy="466855"/>
          </a:xfrm>
          <a:prstGeom prst="mathMultiply">
            <a:avLst>
              <a:gd name="adj1" fmla="val 23520"/>
            </a:avLst>
          </a:prstGeom>
          <a:solidFill>
            <a:schemeClr val="dk1"/>
          </a:solidFill>
          <a:ln w="9525" cap="flat" cmpd="sng">
            <a:solidFill>
              <a:schemeClr val="dk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68575" rIns="68575" bIns="685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900"/>
              <a:buFont typeface="Arial"/>
              <a:buNone/>
            </a:pPr>
            <a:endParaRPr sz="1000" b="1" i="1" u="none" strike="noStrike" cap="none">
              <a:solidFill>
                <a:srgbClr val="000000"/>
              </a:solidFill>
              <a:latin typeface="Arial"/>
              <a:ea typeface="Arial"/>
              <a:cs typeface="Arial"/>
              <a:sym typeface="Arial"/>
            </a:endParaRPr>
          </a:p>
        </p:txBody>
      </p:sp>
      <p:pic>
        <p:nvPicPr>
          <p:cNvPr id="3" name="Graphic 64">
            <a:extLst>
              <a:ext uri="{FF2B5EF4-FFF2-40B4-BE49-F238E27FC236}">
                <a16:creationId xmlns:a16="http://schemas.microsoft.com/office/drawing/2014/main" id="{AA9ED010-7BA0-1661-14ED-C6E30DC6BC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9116" y="134945"/>
            <a:ext cx="1086118" cy="914400"/>
          </a:xfrm>
          <a:prstGeom prst="rect">
            <a:avLst/>
          </a:prstGeom>
        </p:spPr>
      </p:pic>
    </p:spTree>
    <p:extLst>
      <p:ext uri="{BB962C8B-B14F-4D97-AF65-F5344CB8AC3E}">
        <p14:creationId xmlns:p14="http://schemas.microsoft.com/office/powerpoint/2010/main" val="1288474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7F1793-4E1A-FB1E-2902-7391DB6CC898}"/>
              </a:ext>
            </a:extLst>
          </p:cNvPr>
          <p:cNvPicPr>
            <a:picLocks noChangeAspect="1"/>
          </p:cNvPicPr>
          <p:nvPr/>
        </p:nvPicPr>
        <p:blipFill>
          <a:blip r:embed="rId2"/>
          <a:srcRect l="18058" r="35613"/>
          <a:stretch>
            <a:fillRect/>
          </a:stretch>
        </p:blipFill>
        <p:spPr>
          <a:xfrm>
            <a:off x="0" y="0"/>
            <a:ext cx="5648448" cy="6857990"/>
          </a:xfrm>
          <a:prstGeom prst="rect">
            <a:avLst/>
          </a:prstGeom>
          <a:noFill/>
        </p:spPr>
      </p:pic>
      <p:sp>
        <p:nvSpPr>
          <p:cNvPr id="5" name="Content Placeholder 4">
            <a:extLst>
              <a:ext uri="{FF2B5EF4-FFF2-40B4-BE49-F238E27FC236}">
                <a16:creationId xmlns:a16="http://schemas.microsoft.com/office/drawing/2014/main" id="{B4ADAEC3-93FD-6AFC-C02F-E7483A295531}"/>
              </a:ext>
            </a:extLst>
          </p:cNvPr>
          <p:cNvSpPr>
            <a:spLocks noGrp="1"/>
          </p:cNvSpPr>
          <p:nvPr>
            <p:ph idx="1"/>
          </p:nvPr>
        </p:nvSpPr>
        <p:spPr>
          <a:xfrm>
            <a:off x="6169488" y="1458418"/>
            <a:ext cx="5768936" cy="4934320"/>
          </a:xfrm>
        </p:spPr>
        <p:txBody>
          <a:bodyPr vert="horz" lIns="0" tIns="0" rIns="0" bIns="0" rtlCol="0" anchor="t">
            <a:normAutofit fontScale="92500"/>
          </a:bodyPr>
          <a:lstStyle/>
          <a:p>
            <a:pPr marL="166370" indent="-166370">
              <a:lnSpc>
                <a:spcPct val="115000"/>
              </a:lnSpc>
            </a:pPr>
            <a:r>
              <a:rPr lang="en-GB" sz="1100"/>
              <a:t>On July 29th, the EU published a press release on the EU-US deal, explaining that: </a:t>
            </a:r>
            <a:endParaRPr lang="en-US" sz="1100"/>
          </a:p>
          <a:p>
            <a:pPr lvl="1" indent="-179070">
              <a:lnSpc>
                <a:spcPct val="114999"/>
              </a:lnSpc>
              <a:spcAft>
                <a:spcPts val="1200"/>
              </a:spcAft>
            </a:pPr>
            <a:r>
              <a:rPr lang="en-GB" sz="1100"/>
              <a:t>"</a:t>
            </a:r>
            <a:r>
              <a:rPr lang="en-GB" sz="1100" i="1"/>
              <a:t>The key commitments of both sides include: As of 1 August 2025, US tariffs on EU aircraft and aircraft parts, certain chemicals, certain drug generics or natural resources will go back to pre-January levels.</a:t>
            </a:r>
            <a:r>
              <a:rPr lang="en-GB" sz="1100"/>
              <a:t>"</a:t>
            </a:r>
          </a:p>
          <a:p>
            <a:pPr marL="166370" indent="-166370">
              <a:lnSpc>
                <a:spcPct val="114999"/>
              </a:lnSpc>
              <a:buFont typeface="Arial" panose="02040502050405020303" pitchFamily="18" charset="0"/>
              <a:buChar char="•"/>
            </a:pPr>
            <a:r>
              <a:rPr lang="en-GB" sz="1100"/>
              <a:t>This was in addition to a statement made on July 28th, by President Ursula von der Leyen, in which she explained that zero-for-zero tariffs have been agreed on several strategic products, "</a:t>
            </a:r>
            <a:r>
              <a:rPr lang="en-GB" sz="1100" i="1"/>
              <a:t>including aircraft and component parts"</a:t>
            </a:r>
            <a:r>
              <a:rPr lang="en-GB" sz="1100"/>
              <a:t>. </a:t>
            </a:r>
          </a:p>
          <a:p>
            <a:pPr marL="166370" indent="-166370">
              <a:lnSpc>
                <a:spcPct val="114999"/>
              </a:lnSpc>
              <a:buFont typeface="Arial" panose="02040502050405020303" pitchFamily="18" charset="0"/>
              <a:buChar char="•"/>
            </a:pPr>
            <a:r>
              <a:rPr lang="en-GB" sz="1100"/>
              <a:t>However, this view was not necessarily reflected from the US side. In a Fact Sheet published by the White House on July 28th, no mention of a specific carve out for the aviation sector was made.  </a:t>
            </a:r>
          </a:p>
          <a:p>
            <a:pPr marL="166370" indent="-166370">
              <a:lnSpc>
                <a:spcPct val="114999"/>
              </a:lnSpc>
              <a:buFont typeface="Arial" panose="02040502050405020303" pitchFamily="18" charset="0"/>
              <a:buChar char="•"/>
            </a:pPr>
            <a:r>
              <a:rPr lang="en-GB" sz="1100"/>
              <a:t>Since the implementation of President Trump's "Liberation Day" tariffs, any movement of EU-originating aircraft from the European Union to the United States was subject to a 10% tariff. Conversely, any movement of US-originating aircraft from the United States to the European Union was not subject to a retaliatory tariff. In theory, as a direct result of this deal, the movement of US- and/or EU-originating aircraft between each jurisdiction should be subject to 0% tariffs.   </a:t>
            </a:r>
          </a:p>
          <a:p>
            <a:pPr marL="166370" indent="-166370">
              <a:lnSpc>
                <a:spcPct val="114999"/>
              </a:lnSpc>
              <a:buFont typeface="Arial" panose="02040502050405020303" pitchFamily="18" charset="0"/>
              <a:buChar char="•"/>
            </a:pPr>
            <a:r>
              <a:rPr lang="en-GB" sz="1100"/>
              <a:t>However, as outlined above, the most recent Executive Order states that EU-originating goods with an MFN Duty Rate of less than 15% will now be subject to reciprocal tariff rates of 15%. </a:t>
            </a:r>
          </a:p>
          <a:p>
            <a:pPr marL="166370" indent="-166370">
              <a:lnSpc>
                <a:spcPct val="114999"/>
              </a:lnSpc>
              <a:buFont typeface="Arial" panose="02040502050405020303" pitchFamily="18" charset="0"/>
              <a:buChar char="•"/>
            </a:pPr>
            <a:r>
              <a:rPr lang="en-GB" sz="1100"/>
              <a:t>In light of this, and given the lack of any further publication from the US side on specific exemptions, it is our understanding that the import of EU-originating aircraft and aircraft parts will be subject to a 15% tariff, until such a time that a specific US exemption list is published.   </a:t>
            </a:r>
            <a:endParaRPr lang="en-GB"/>
          </a:p>
        </p:txBody>
      </p:sp>
      <p:sp>
        <p:nvSpPr>
          <p:cNvPr id="3" name="Slide Number Placeholder 2">
            <a:extLst>
              <a:ext uri="{FF2B5EF4-FFF2-40B4-BE49-F238E27FC236}">
                <a16:creationId xmlns:a16="http://schemas.microsoft.com/office/drawing/2014/main" id="{D348229B-AE00-B005-5338-4738075BDD25}"/>
              </a:ext>
            </a:extLst>
          </p:cNvPr>
          <p:cNvSpPr>
            <a:spLocks noGrp="1"/>
          </p:cNvSpPr>
          <p:nvPr>
            <p:ph type="sldNum" sz="quarter" idx="4"/>
          </p:nvPr>
        </p:nvSpPr>
        <p:spPr>
          <a:xfrm>
            <a:off x="11503818" y="6501384"/>
            <a:ext cx="298209" cy="161583"/>
          </a:xfrm>
        </p:spPr>
        <p:txBody>
          <a:bodyPr wrap="square" anchor="b">
            <a:normAutofit/>
          </a:bodyPr>
          <a:lstStyle/>
          <a:p>
            <a:pPr>
              <a:spcAft>
                <a:spcPts val="600"/>
              </a:spcAft>
            </a:pPr>
            <a:fld id="{3E6AC032-1535-134B-A583-D5E1DDD0D167}" type="slidenum">
              <a:rPr lang="en-US" smtClean="0"/>
              <a:pPr>
                <a:spcAft>
                  <a:spcPts val="600"/>
                </a:spcAft>
              </a:pPr>
              <a:t>12</a:t>
            </a:fld>
            <a:endParaRPr lang="en-US"/>
          </a:p>
        </p:txBody>
      </p:sp>
      <p:sp>
        <p:nvSpPr>
          <p:cNvPr id="13" name="Google Shape;201;p25">
            <a:extLst>
              <a:ext uri="{FF2B5EF4-FFF2-40B4-BE49-F238E27FC236}">
                <a16:creationId xmlns:a16="http://schemas.microsoft.com/office/drawing/2014/main" id="{FCBD4F53-9181-214E-B53C-DDF6C5311F3A}"/>
              </a:ext>
            </a:extLst>
          </p:cNvPr>
          <p:cNvSpPr txBox="1">
            <a:spLocks/>
          </p:cNvSpPr>
          <p:nvPr/>
        </p:nvSpPr>
        <p:spPr>
          <a:xfrm>
            <a:off x="5648447" y="0"/>
            <a:ext cx="6548779" cy="1181815"/>
          </a:xfrm>
          <a:prstGeom prst="rect">
            <a:avLst/>
          </a:prstGeom>
          <a:solidFill>
            <a:schemeClr val="bg2">
              <a:lumMod val="50000"/>
            </a:schemeClr>
          </a:solidFill>
        </p:spPr>
        <p:txBody>
          <a:bodyPr spcFirstLastPara="1" vert="horz" wrap="square" lIns="671967" tIns="120000" rIns="120000" bIns="1200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 sz="2700">
                <a:solidFill>
                  <a:schemeClr val="bg1"/>
                </a:solidFill>
                <a:cs typeface="Arial"/>
              </a:rPr>
              <a:t>Aerospace</a:t>
            </a:r>
            <a:endParaRPr lang="en-US"/>
          </a:p>
        </p:txBody>
      </p:sp>
      <p:pic>
        <p:nvPicPr>
          <p:cNvPr id="2" name="Graphic 20">
            <a:extLst>
              <a:ext uri="{FF2B5EF4-FFF2-40B4-BE49-F238E27FC236}">
                <a16:creationId xmlns:a16="http://schemas.microsoft.com/office/drawing/2014/main" id="{254387AE-C9C3-7C60-AC4B-9D1B8F4D42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03549" y="134885"/>
            <a:ext cx="953145" cy="914400"/>
          </a:xfrm>
          <a:prstGeom prst="rect">
            <a:avLst/>
          </a:prstGeom>
        </p:spPr>
      </p:pic>
    </p:spTree>
    <p:extLst>
      <p:ext uri="{BB962C8B-B14F-4D97-AF65-F5344CB8AC3E}">
        <p14:creationId xmlns:p14="http://schemas.microsoft.com/office/powerpoint/2010/main" val="1334816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F927B-58A9-9EBC-A076-F1A664FA743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36B9637-7525-AF27-5548-90E5A02DB3E1}"/>
              </a:ext>
            </a:extLst>
          </p:cNvPr>
          <p:cNvPicPr>
            <a:picLocks noChangeAspect="1"/>
          </p:cNvPicPr>
          <p:nvPr/>
        </p:nvPicPr>
        <p:blipFill>
          <a:blip r:embed="rId3"/>
          <a:srcRect l="53671"/>
          <a:stretch>
            <a:fillRect/>
          </a:stretch>
        </p:blipFill>
        <p:spPr>
          <a:xfrm>
            <a:off x="-2" y="10"/>
            <a:ext cx="5648448" cy="6857990"/>
          </a:xfrm>
          <a:prstGeom prst="rect">
            <a:avLst/>
          </a:prstGeom>
          <a:noFill/>
        </p:spPr>
      </p:pic>
      <p:sp>
        <p:nvSpPr>
          <p:cNvPr id="5" name="Content Placeholder 4">
            <a:extLst>
              <a:ext uri="{FF2B5EF4-FFF2-40B4-BE49-F238E27FC236}">
                <a16:creationId xmlns:a16="http://schemas.microsoft.com/office/drawing/2014/main" id="{3386207F-BAE8-81E2-B111-ADF50C4B913D}"/>
              </a:ext>
            </a:extLst>
          </p:cNvPr>
          <p:cNvSpPr>
            <a:spLocks noGrp="1"/>
          </p:cNvSpPr>
          <p:nvPr>
            <p:ph idx="1"/>
          </p:nvPr>
        </p:nvSpPr>
        <p:spPr>
          <a:xfrm>
            <a:off x="6169488" y="1440046"/>
            <a:ext cx="5632167" cy="5052199"/>
          </a:xfrm>
        </p:spPr>
        <p:txBody>
          <a:bodyPr vert="horz" lIns="0" tIns="0" rIns="0" bIns="0" rtlCol="0" anchor="t">
            <a:noAutofit/>
          </a:bodyPr>
          <a:lstStyle/>
          <a:p>
            <a:pPr marL="166370" indent="-166370">
              <a:lnSpc>
                <a:spcPct val="115000"/>
              </a:lnSpc>
            </a:pPr>
            <a:r>
              <a:rPr lang="en-GB" sz="1100"/>
              <a:t>A Section 232 Investigation, launched on 16 April by the US Department of Commerce, was initiated to determine the effects of imports of pharmaceuticals and pharmaceutical ingredients on national security.</a:t>
            </a:r>
          </a:p>
          <a:p>
            <a:pPr marL="166370" indent="-166370">
              <a:lnSpc>
                <a:spcPct val="114999"/>
              </a:lnSpc>
            </a:pPr>
            <a:r>
              <a:rPr lang="en-GB" sz="1100">
                <a:ea typeface="+mj-lt"/>
                <a:cs typeface="+mj-lt"/>
              </a:rPr>
              <a:t>The initial commentary from the EU, following the agreement reached between Commission President von der Leyen and President Trump, indicated that</a:t>
            </a:r>
            <a:r>
              <a:rPr lang="en-GB" sz="1100"/>
              <a:t> pharmaceuticals </a:t>
            </a:r>
            <a:r>
              <a:rPr lang="en-GB" sz="1100">
                <a:ea typeface="+mj-lt"/>
                <a:cs typeface="+mj-lt"/>
              </a:rPr>
              <a:t>would be included within the 15% ceiling, should Section 232 measures be implemented</a:t>
            </a:r>
            <a:r>
              <a:rPr lang="en-GB" sz="1100"/>
              <a:t>. </a:t>
            </a:r>
            <a:endParaRPr lang="en-US" sz="1100"/>
          </a:p>
          <a:p>
            <a:pPr marL="166370" indent="-166370">
              <a:lnSpc>
                <a:spcPct val="114999"/>
              </a:lnSpc>
              <a:spcAft>
                <a:spcPts val="600"/>
              </a:spcAft>
            </a:pPr>
            <a:r>
              <a:rPr lang="en-GB" sz="1100">
                <a:ea typeface="+mj-lt"/>
                <a:cs typeface="+mj-lt"/>
              </a:rPr>
              <a:t>However, comments made by President Trump seemed to run counter to this suggesting that tariffs on pharmaceuticals, when imposed, would be outside the scope of the recent EU – US agreement. In comments made in the days following the agreement, President Trump stated; </a:t>
            </a:r>
            <a:endParaRPr lang="en-GB" sz="1100"/>
          </a:p>
          <a:p>
            <a:pPr lvl="1" indent="-179070">
              <a:lnSpc>
                <a:spcPct val="114999"/>
              </a:lnSpc>
              <a:spcAft>
                <a:spcPts val="1200"/>
              </a:spcAft>
            </a:pPr>
            <a:r>
              <a:rPr lang="en-GB" sz="1100">
                <a:ea typeface="+mj-lt"/>
                <a:cs typeface="+mj-lt"/>
              </a:rPr>
              <a:t>“</a:t>
            </a:r>
            <a:r>
              <a:rPr lang="en-GB" sz="1100" i="1">
                <a:ea typeface="+mj-lt"/>
                <a:cs typeface="+mj-lt"/>
              </a:rPr>
              <a:t>We’ll be putting an initially small tariff on pharmaceuticals, but in one year – one and a half years, maximum – it’s going to go to 150 per cent and then it’s going to go to 250 per cent because we want pharmaceuticals made in our country</a:t>
            </a:r>
            <a:r>
              <a:rPr lang="en-GB" sz="1100">
                <a:ea typeface="+mj-lt"/>
                <a:cs typeface="+mj-lt"/>
              </a:rPr>
              <a:t>” </a:t>
            </a:r>
            <a:endParaRPr lang="en-GB" sz="1100"/>
          </a:p>
          <a:p>
            <a:pPr marL="166370" indent="-166370">
              <a:lnSpc>
                <a:spcPct val="115000"/>
              </a:lnSpc>
              <a:spcAft>
                <a:spcPts val="600"/>
              </a:spcAft>
            </a:pPr>
            <a:r>
              <a:rPr lang="en-GB" sz="1100">
                <a:ea typeface="+mj-lt"/>
                <a:cs typeface="+mj-lt"/>
              </a:rPr>
              <a:t>The US Administration subsequently did appear to clarify that there would be a 15% ceiling for EU origin pharma products once the Section 232 measures were introduced. However, this clarification has not yet been included in an Executive Order. </a:t>
            </a:r>
            <a:endParaRPr lang="en-US" sz="1100"/>
          </a:p>
        </p:txBody>
      </p:sp>
      <p:sp>
        <p:nvSpPr>
          <p:cNvPr id="3" name="Slide Number Placeholder 2">
            <a:extLst>
              <a:ext uri="{FF2B5EF4-FFF2-40B4-BE49-F238E27FC236}">
                <a16:creationId xmlns:a16="http://schemas.microsoft.com/office/drawing/2014/main" id="{EAD9AB33-C8C7-DE34-BAC8-D142A0C18913}"/>
              </a:ext>
            </a:extLst>
          </p:cNvPr>
          <p:cNvSpPr>
            <a:spLocks noGrp="1"/>
          </p:cNvSpPr>
          <p:nvPr>
            <p:ph type="sldNum" sz="quarter" idx="4"/>
          </p:nvPr>
        </p:nvSpPr>
        <p:spPr>
          <a:xfrm>
            <a:off x="11503818" y="6501384"/>
            <a:ext cx="298209" cy="161583"/>
          </a:xfrm>
        </p:spPr>
        <p:txBody>
          <a:bodyPr wrap="square" anchor="b">
            <a:normAutofit/>
          </a:bodyPr>
          <a:lstStyle/>
          <a:p>
            <a:pPr>
              <a:spcAft>
                <a:spcPts val="600"/>
              </a:spcAft>
            </a:pPr>
            <a:fld id="{3E6AC032-1535-134B-A583-D5E1DDD0D167}" type="slidenum">
              <a:rPr lang="en-US" smtClean="0"/>
              <a:pPr>
                <a:spcAft>
                  <a:spcPts val="600"/>
                </a:spcAft>
              </a:pPr>
              <a:t>13</a:t>
            </a:fld>
            <a:endParaRPr lang="en-US"/>
          </a:p>
        </p:txBody>
      </p:sp>
      <p:sp>
        <p:nvSpPr>
          <p:cNvPr id="11" name="Google Shape;201;p25">
            <a:extLst>
              <a:ext uri="{FF2B5EF4-FFF2-40B4-BE49-F238E27FC236}">
                <a16:creationId xmlns:a16="http://schemas.microsoft.com/office/drawing/2014/main" id="{B2E30483-4BDA-9F1B-1C8F-F53FDC8D9FF6}"/>
              </a:ext>
            </a:extLst>
          </p:cNvPr>
          <p:cNvSpPr txBox="1">
            <a:spLocks/>
          </p:cNvSpPr>
          <p:nvPr/>
        </p:nvSpPr>
        <p:spPr>
          <a:xfrm>
            <a:off x="5648447" y="0"/>
            <a:ext cx="6548779" cy="1181815"/>
          </a:xfrm>
          <a:prstGeom prst="rect">
            <a:avLst/>
          </a:prstGeom>
          <a:solidFill>
            <a:schemeClr val="bg2">
              <a:lumMod val="50000"/>
            </a:schemeClr>
          </a:solidFill>
        </p:spPr>
        <p:txBody>
          <a:bodyPr spcFirstLastPara="1" vert="horz" wrap="square" lIns="671967" tIns="120000" rIns="120000" bIns="1200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 sz="2700">
                <a:solidFill>
                  <a:schemeClr val="bg1"/>
                </a:solidFill>
                <a:cs typeface="Arial"/>
              </a:rPr>
              <a:t>Pharmaceuticals &amp; Medical Devices</a:t>
            </a:r>
            <a:endParaRPr lang="en-US"/>
          </a:p>
        </p:txBody>
      </p:sp>
    </p:spTree>
    <p:extLst>
      <p:ext uri="{BB962C8B-B14F-4D97-AF65-F5344CB8AC3E}">
        <p14:creationId xmlns:p14="http://schemas.microsoft.com/office/powerpoint/2010/main" val="1066124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52CC4-03A1-9D2F-BF2C-3FCB51A2C70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A2A36C6-515D-9CD0-629A-484B3FB57FC4}"/>
              </a:ext>
            </a:extLst>
          </p:cNvPr>
          <p:cNvSpPr>
            <a:spLocks noGrp="1"/>
          </p:cNvSpPr>
          <p:nvPr>
            <p:ph idx="1"/>
          </p:nvPr>
        </p:nvSpPr>
        <p:spPr>
          <a:xfrm>
            <a:off x="6169488" y="1498661"/>
            <a:ext cx="5632167" cy="4923151"/>
          </a:xfrm>
        </p:spPr>
        <p:txBody>
          <a:bodyPr vert="horz" lIns="0" tIns="0" rIns="0" bIns="0" rtlCol="0" anchor="t">
            <a:normAutofit/>
          </a:bodyPr>
          <a:lstStyle/>
          <a:p>
            <a:pPr marL="166370" indent="-166370">
              <a:lnSpc>
                <a:spcPct val="114999"/>
              </a:lnSpc>
            </a:pPr>
            <a:r>
              <a:rPr lang="en-GB" sz="1000">
                <a:ea typeface="+mj-lt"/>
                <a:cs typeface="+mj-lt"/>
              </a:rPr>
              <a:t>The value of EU agrifood exports to the US, including products such as wine, totalled €48bn in 2024. </a:t>
            </a:r>
            <a:endParaRPr lang="en-US" sz="1000"/>
          </a:p>
          <a:p>
            <a:pPr marL="166370" indent="-166370">
              <a:lnSpc>
                <a:spcPct val="114999"/>
              </a:lnSpc>
            </a:pPr>
            <a:r>
              <a:rPr lang="en-GB" sz="1000">
                <a:ea typeface="+mj-lt"/>
                <a:cs typeface="+mj-lt"/>
              </a:rPr>
              <a:t>Food and beverage exports, including dairy (notably butter), spirits, and processed foods, are generally covered by the new 15% tariff, though some products like butter remain subject to higher pre-existing MFN rates where the existing rates exceeded 15%. Negotiations for further carve-outs are ongoing but not yet finalised. </a:t>
            </a:r>
          </a:p>
          <a:p>
            <a:pPr marL="166370" indent="-166370">
              <a:lnSpc>
                <a:spcPct val="114999"/>
              </a:lnSpc>
            </a:pPr>
            <a:r>
              <a:rPr lang="en-GB" sz="1000">
                <a:ea typeface="+mj-lt"/>
                <a:cs typeface="+mj-lt"/>
              </a:rPr>
              <a:t>Semiconductors, computers, and related technology products from the EU are now subject to a 15% US tariff ceiling if new measures are imposed. </a:t>
            </a:r>
            <a:endParaRPr lang="en-GB" sz="1000"/>
          </a:p>
          <a:p>
            <a:pPr marL="166370" indent="-166370">
              <a:lnSpc>
                <a:spcPct val="114999"/>
              </a:lnSpc>
            </a:pPr>
            <a:r>
              <a:rPr lang="en-GB" sz="1000">
                <a:ea typeface="+mj-lt"/>
                <a:cs typeface="+mj-lt"/>
              </a:rPr>
              <a:t>Automotive exports such as cars and car parts now face a 15% tariff cap, down from previous rates as high as 25% plus 2.5% MFN, standardising the rate but still marking a significant increase from earlier years (should the new measures be imposed).</a:t>
            </a:r>
            <a:endParaRPr lang="en-GB" sz="1000"/>
          </a:p>
          <a:p>
            <a:pPr marL="166370" indent="-166370">
              <a:lnSpc>
                <a:spcPct val="114999"/>
              </a:lnSpc>
            </a:pPr>
            <a:r>
              <a:rPr lang="en-GB" sz="1000"/>
              <a:t>The </a:t>
            </a:r>
            <a:r>
              <a:rPr lang="en-GB" sz="1000">
                <a:ea typeface="+mj-lt"/>
                <a:cs typeface="+mj-lt"/>
              </a:rPr>
              <a:t>EU's press release on the EU-US deal from July 29th stated that for 'strategic products';</a:t>
            </a:r>
          </a:p>
          <a:p>
            <a:pPr lvl="1" indent="-179070">
              <a:lnSpc>
                <a:spcPct val="114999"/>
              </a:lnSpc>
              <a:spcAft>
                <a:spcPts val="1200"/>
              </a:spcAft>
              <a:buFont typeface="Courier New" panose="020B0604020202020204" pitchFamily="34" charset="0"/>
              <a:buChar char="o"/>
            </a:pPr>
            <a:r>
              <a:rPr lang="en-GB" sz="1000">
                <a:ea typeface="+mj-lt"/>
                <a:cs typeface="+mj-lt"/>
              </a:rPr>
              <a:t>"</a:t>
            </a:r>
            <a:r>
              <a:rPr lang="en-GB" sz="1000" i="1">
                <a:ea typeface="+mj-lt"/>
                <a:cs typeface="+mj-lt"/>
              </a:rPr>
              <a:t>As of 1 August 2025, US tariffs on EU aircraft and aircraft parts, certain chemicals, certain drug generics or natural resources will go back to pre-January levels.</a:t>
            </a:r>
            <a:r>
              <a:rPr lang="en-GB" sz="1000">
                <a:ea typeface="+mj-lt"/>
                <a:cs typeface="+mj-lt"/>
              </a:rPr>
              <a:t>"</a:t>
            </a:r>
            <a:endParaRPr lang="en-GB" sz="1000"/>
          </a:p>
          <a:p>
            <a:pPr marL="166370" indent="-166370">
              <a:lnSpc>
                <a:spcPct val="115000"/>
              </a:lnSpc>
            </a:pPr>
            <a:r>
              <a:rPr lang="en-GB" sz="1000"/>
              <a:t>However, as outlined previously, there has been no further publication from the US side implementing these exemptions, so uncertainty still exists around the future impact on these sectors. </a:t>
            </a:r>
          </a:p>
          <a:p>
            <a:pPr marL="166370" indent="-166370">
              <a:lnSpc>
                <a:spcPct val="115000"/>
              </a:lnSpc>
            </a:pPr>
            <a:endParaRPr lang="en-IE" sz="1100"/>
          </a:p>
        </p:txBody>
      </p:sp>
      <p:sp>
        <p:nvSpPr>
          <p:cNvPr id="3" name="Slide Number Placeholder 2">
            <a:extLst>
              <a:ext uri="{FF2B5EF4-FFF2-40B4-BE49-F238E27FC236}">
                <a16:creationId xmlns:a16="http://schemas.microsoft.com/office/drawing/2014/main" id="{0B61CDBE-A65A-4C50-B174-2B19DE714ED4}"/>
              </a:ext>
            </a:extLst>
          </p:cNvPr>
          <p:cNvSpPr>
            <a:spLocks noGrp="1"/>
          </p:cNvSpPr>
          <p:nvPr>
            <p:ph type="sldNum" sz="quarter" idx="4"/>
          </p:nvPr>
        </p:nvSpPr>
        <p:spPr>
          <a:xfrm>
            <a:off x="11503818" y="6501384"/>
            <a:ext cx="298209" cy="161583"/>
          </a:xfrm>
        </p:spPr>
        <p:txBody>
          <a:bodyPr wrap="square" anchor="b">
            <a:normAutofit/>
          </a:bodyPr>
          <a:lstStyle/>
          <a:p>
            <a:pPr>
              <a:spcAft>
                <a:spcPts val="600"/>
              </a:spcAft>
            </a:pPr>
            <a:fld id="{3E6AC032-1535-134B-A583-D5E1DDD0D167}" type="slidenum">
              <a:rPr lang="en-US" smtClean="0"/>
              <a:pPr>
                <a:spcAft>
                  <a:spcPts val="600"/>
                </a:spcAft>
              </a:pPr>
              <a:t>14</a:t>
            </a:fld>
            <a:endParaRPr lang="en-US"/>
          </a:p>
        </p:txBody>
      </p:sp>
      <p:sp>
        <p:nvSpPr>
          <p:cNvPr id="11" name="Google Shape;201;p25">
            <a:extLst>
              <a:ext uri="{FF2B5EF4-FFF2-40B4-BE49-F238E27FC236}">
                <a16:creationId xmlns:a16="http://schemas.microsoft.com/office/drawing/2014/main" id="{CB9E790B-0FA1-FA5D-21F9-1CB058493B19}"/>
              </a:ext>
            </a:extLst>
          </p:cNvPr>
          <p:cNvSpPr txBox="1">
            <a:spLocks/>
          </p:cNvSpPr>
          <p:nvPr/>
        </p:nvSpPr>
        <p:spPr>
          <a:xfrm>
            <a:off x="5648447" y="0"/>
            <a:ext cx="6548779" cy="1181815"/>
          </a:xfrm>
          <a:prstGeom prst="rect">
            <a:avLst/>
          </a:prstGeom>
          <a:solidFill>
            <a:schemeClr val="bg2">
              <a:lumMod val="50000"/>
            </a:schemeClr>
          </a:solidFill>
        </p:spPr>
        <p:txBody>
          <a:bodyPr spcFirstLastPara="1" vert="horz" wrap="square" lIns="671967" tIns="120000" rIns="120000" bIns="1200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 sz="2700">
                <a:solidFill>
                  <a:schemeClr val="bg1"/>
                </a:solidFill>
                <a:cs typeface="Arial"/>
              </a:rPr>
              <a:t>Other Sectors</a:t>
            </a:r>
          </a:p>
        </p:txBody>
      </p:sp>
      <p:pic>
        <p:nvPicPr>
          <p:cNvPr id="13" name="Picture 12" descr="A stack of shipping containers&#10;&#10;AI-generated content may be incorrect.">
            <a:extLst>
              <a:ext uri="{FF2B5EF4-FFF2-40B4-BE49-F238E27FC236}">
                <a16:creationId xmlns:a16="http://schemas.microsoft.com/office/drawing/2014/main" id="{BB83FEF6-25D1-3B0D-005C-89E145A81EB1}"/>
              </a:ext>
            </a:extLst>
          </p:cNvPr>
          <p:cNvPicPr>
            <a:picLocks noChangeAspect="1"/>
          </p:cNvPicPr>
          <p:nvPr/>
        </p:nvPicPr>
        <p:blipFill>
          <a:blip r:embed="rId3"/>
          <a:srcRect l="53875" r="-80"/>
          <a:stretch>
            <a:fillRect/>
          </a:stretch>
        </p:blipFill>
        <p:spPr>
          <a:xfrm>
            <a:off x="17804" y="0"/>
            <a:ext cx="5633337" cy="6858000"/>
          </a:xfrm>
          <a:prstGeom prst="rect">
            <a:avLst/>
          </a:prstGeom>
        </p:spPr>
      </p:pic>
      <p:pic>
        <p:nvPicPr>
          <p:cNvPr id="2" name="Graphic 22">
            <a:extLst>
              <a:ext uri="{FF2B5EF4-FFF2-40B4-BE49-F238E27FC236}">
                <a16:creationId xmlns:a16="http://schemas.microsoft.com/office/drawing/2014/main" id="{2E0E35EB-DC49-7E50-3B48-E252E41BD9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31993" y="130546"/>
            <a:ext cx="914400" cy="914400"/>
          </a:xfrm>
          <a:prstGeom prst="rect">
            <a:avLst/>
          </a:prstGeom>
        </p:spPr>
      </p:pic>
    </p:spTree>
    <p:extLst>
      <p:ext uri="{BB962C8B-B14F-4D97-AF65-F5344CB8AC3E}">
        <p14:creationId xmlns:p14="http://schemas.microsoft.com/office/powerpoint/2010/main" val="988943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E766409A-C1B8-A3D4-D94B-E1A7E4A1A47A}"/>
            </a:ext>
          </a:extLst>
        </p:cNvPr>
        <p:cNvGrpSpPr/>
        <p:nvPr/>
      </p:nvGrpSpPr>
      <p:grpSpPr>
        <a:xfrm>
          <a:off x="0" y="0"/>
          <a:ext cx="0" cy="0"/>
          <a:chOff x="0" y="0"/>
          <a:chExt cx="0" cy="0"/>
        </a:xfrm>
      </p:grpSpPr>
      <p:sp>
        <p:nvSpPr>
          <p:cNvPr id="14" name="Google Shape;1939;p261">
            <a:extLst>
              <a:ext uri="{FF2B5EF4-FFF2-40B4-BE49-F238E27FC236}">
                <a16:creationId xmlns:a16="http://schemas.microsoft.com/office/drawing/2014/main" id="{7B905690-83A6-4858-7594-EB367FBAFEFB}"/>
              </a:ext>
            </a:extLst>
          </p:cNvPr>
          <p:cNvSpPr/>
          <p:nvPr/>
        </p:nvSpPr>
        <p:spPr>
          <a:xfrm>
            <a:off x="10528478" y="1481071"/>
            <a:ext cx="909661" cy="835003"/>
          </a:xfrm>
          <a:prstGeom prst="ellipse">
            <a:avLst/>
          </a:prstGeom>
          <a:solidFill>
            <a:srgbClr val="FFD366"/>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2000"/>
              <a:buFont typeface="Arial"/>
              <a:buNone/>
            </a:pPr>
            <a:endParaRPr sz="2667" i="0" u="none" strike="noStrike" cap="none">
              <a:solidFill>
                <a:srgbClr val="FFFFFF"/>
              </a:solidFill>
              <a:latin typeface="+mj-lt"/>
              <a:ea typeface="Georgia"/>
              <a:cs typeface="Georgia"/>
              <a:sym typeface="Georgia"/>
            </a:endParaRPr>
          </a:p>
        </p:txBody>
      </p:sp>
      <p:sp>
        <p:nvSpPr>
          <p:cNvPr id="5" name="Google Shape;201;p25">
            <a:extLst>
              <a:ext uri="{FF2B5EF4-FFF2-40B4-BE49-F238E27FC236}">
                <a16:creationId xmlns:a16="http://schemas.microsoft.com/office/drawing/2014/main" id="{E96EC666-171F-146B-7852-1DDC298A8A5D}"/>
              </a:ext>
            </a:extLst>
          </p:cNvPr>
          <p:cNvSpPr txBox="1">
            <a:spLocks/>
          </p:cNvSpPr>
          <p:nvPr/>
        </p:nvSpPr>
        <p:spPr>
          <a:xfrm>
            <a:off x="2453" y="0"/>
            <a:ext cx="12198030" cy="1181815"/>
          </a:xfrm>
          <a:prstGeom prst="rect">
            <a:avLst/>
          </a:prstGeom>
          <a:solidFill>
            <a:schemeClr val="bg2">
              <a:lumMod val="50000"/>
            </a:schemeClr>
          </a:solidFill>
        </p:spPr>
        <p:txBody>
          <a:bodyPr spcFirstLastPara="1" vert="horz" wrap="square" lIns="671967" tIns="120000" rIns="120000" bIns="1200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GB" sz="3200">
                <a:solidFill>
                  <a:schemeClr val="lt1"/>
                </a:solidFill>
              </a:rPr>
              <a:t>Key Impact Levers to Reduce Tariff Exposure</a:t>
            </a:r>
            <a:endParaRPr lang="en-US">
              <a:solidFill>
                <a:schemeClr val="lt1"/>
              </a:solidFill>
            </a:endParaRPr>
          </a:p>
        </p:txBody>
      </p:sp>
      <p:sp>
        <p:nvSpPr>
          <p:cNvPr id="2" name="Google Shape;1916;p261">
            <a:extLst>
              <a:ext uri="{FF2B5EF4-FFF2-40B4-BE49-F238E27FC236}">
                <a16:creationId xmlns:a16="http://schemas.microsoft.com/office/drawing/2014/main" id="{307A149A-CCDA-F3E3-F6A6-2DBFDBD3987C}"/>
              </a:ext>
            </a:extLst>
          </p:cNvPr>
          <p:cNvSpPr txBox="1">
            <a:spLocks noGrp="1"/>
          </p:cNvSpPr>
          <p:nvPr/>
        </p:nvSpPr>
        <p:spPr>
          <a:xfrm>
            <a:off x="412628" y="5591901"/>
            <a:ext cx="2072800" cy="410400"/>
          </a:xfrm>
          <a:prstGeom prst="rect">
            <a:avLst/>
          </a:prstGeom>
          <a:noFill/>
          <a:ln>
            <a:noFill/>
          </a:ln>
        </p:spPr>
        <p:txBody>
          <a:bodyPr spcFirstLastPara="1" vert="horz" wrap="square" lIns="0" tIns="0" rIns="0" bIns="0" rtlCol="0" anchor="t" anchorCtr="0">
            <a:noAutofit/>
          </a:bodyPr>
          <a:lstStyle>
            <a:defPPr marR="0" lvl="0" algn="l" rtl="0">
              <a:lnSpc>
                <a:spcPct val="100000"/>
              </a:lnSpc>
              <a:spcBef>
                <a:spcPts val="0"/>
              </a:spcBef>
              <a:spcAft>
                <a:spcPts val="0"/>
              </a:spcAft>
              <a:defRPr/>
            </a:defPPr>
            <a:lvl1pPr marL="609585" marR="0" lvl="0" indent="-304792" algn="l" defTabSz="914400" rtl="0" eaLnBrk="1" latinLnBrk="0" hangingPunct="1">
              <a:lnSpc>
                <a:spcPct val="100000"/>
              </a:lnSpc>
              <a:spcBef>
                <a:spcPts val="0"/>
              </a:spcBef>
              <a:spcAft>
                <a:spcPts val="0"/>
              </a:spcAft>
              <a:buClr>
                <a:srgbClr val="000000"/>
              </a:buClr>
              <a:buSzPts val="1400"/>
              <a:buFont typeface="Arial"/>
              <a:buNone/>
              <a:defRPr sz="1867" b="0" i="0" u="none" strike="noStrike" kern="1200" cap="none">
                <a:solidFill>
                  <a:srgbClr val="000000"/>
                </a:solidFill>
                <a:latin typeface="Arial"/>
                <a:ea typeface="Arial"/>
                <a:cs typeface="Arial"/>
                <a:sym typeface="Arial"/>
              </a:defRPr>
            </a:lvl1pPr>
            <a:lvl2pPr marL="1219170" marR="0" lvl="1" indent="-304792" algn="l" defTabSz="914400" rtl="0" eaLnBrk="1" latinLnBrk="0" hangingPunct="1">
              <a:lnSpc>
                <a:spcPct val="100000"/>
              </a:lnSpc>
              <a:spcBef>
                <a:spcPts val="0"/>
              </a:spcBef>
              <a:spcAft>
                <a:spcPts val="0"/>
              </a:spcAft>
              <a:buClr>
                <a:srgbClr val="000000"/>
              </a:buClr>
              <a:buSzPts val="1400"/>
              <a:buFont typeface="Arial"/>
              <a:buNone/>
              <a:defRPr sz="1867" b="0" i="0" u="none" strike="noStrike" kern="1200" cap="none">
                <a:solidFill>
                  <a:srgbClr val="000000"/>
                </a:solidFill>
                <a:latin typeface="Arial"/>
                <a:ea typeface="Arial"/>
                <a:cs typeface="Arial"/>
                <a:sym typeface="Arial"/>
              </a:defRPr>
            </a:lvl2pPr>
            <a:lvl3pPr marL="1828754" marR="0" lvl="2" indent="-304792" algn="l" defTabSz="914400" rtl="0" eaLnBrk="1" latinLnBrk="0" hangingPunct="1">
              <a:lnSpc>
                <a:spcPct val="100000"/>
              </a:lnSpc>
              <a:spcBef>
                <a:spcPts val="0"/>
              </a:spcBef>
              <a:spcAft>
                <a:spcPts val="0"/>
              </a:spcAft>
              <a:buClr>
                <a:srgbClr val="000000"/>
              </a:buClr>
              <a:buSzPts val="1400"/>
              <a:buFont typeface="Arial"/>
              <a:buNone/>
              <a:defRPr sz="1867" b="0" i="0" u="none" strike="noStrike" kern="1200" cap="none">
                <a:solidFill>
                  <a:srgbClr val="000000"/>
                </a:solidFill>
                <a:latin typeface="Arial"/>
                <a:ea typeface="Arial"/>
                <a:cs typeface="Arial"/>
                <a:sym typeface="Arial"/>
              </a:defRPr>
            </a:lvl3pPr>
            <a:lvl4pPr marL="2438339" marR="0" lvl="3" indent="-304792" algn="l" defTabSz="914400" rtl="0" eaLnBrk="1" latinLnBrk="0" hangingPunct="1">
              <a:lnSpc>
                <a:spcPct val="100000"/>
              </a:lnSpc>
              <a:spcBef>
                <a:spcPts val="0"/>
              </a:spcBef>
              <a:spcAft>
                <a:spcPts val="0"/>
              </a:spcAft>
              <a:buClr>
                <a:srgbClr val="000000"/>
              </a:buClr>
              <a:buSzPts val="1400"/>
              <a:buFont typeface="Arial"/>
              <a:buNone/>
              <a:defRPr sz="1867" b="0" i="0" u="none" strike="noStrike" kern="1200" cap="none">
                <a:solidFill>
                  <a:srgbClr val="000000"/>
                </a:solidFill>
                <a:latin typeface="Arial"/>
                <a:ea typeface="Arial"/>
                <a:cs typeface="Arial"/>
                <a:sym typeface="Arial"/>
              </a:defRPr>
            </a:lvl4pPr>
            <a:lvl5pPr marL="3047924" marR="0" lvl="4" indent="-304792" algn="l" defTabSz="914400" rtl="0" eaLnBrk="1" latinLnBrk="0" hangingPunct="1">
              <a:lnSpc>
                <a:spcPct val="100000"/>
              </a:lnSpc>
              <a:spcBef>
                <a:spcPts val="0"/>
              </a:spcBef>
              <a:spcAft>
                <a:spcPts val="0"/>
              </a:spcAft>
              <a:buClr>
                <a:srgbClr val="000000"/>
              </a:buClr>
              <a:buSzPts val="1400"/>
              <a:buFont typeface="Arial"/>
              <a:buNone/>
              <a:defRPr sz="1867" b="0" i="0" u="none" strike="noStrike" kern="1200" cap="none">
                <a:solidFill>
                  <a:srgbClr val="000000"/>
                </a:solidFill>
                <a:latin typeface="Arial"/>
                <a:ea typeface="Arial"/>
                <a:cs typeface="Arial"/>
                <a:sym typeface="Arial"/>
              </a:defRPr>
            </a:lvl5pPr>
            <a:lvl6pPr marL="3657509" marR="0" lvl="5" indent="-304792" algn="l" defTabSz="914400" rtl="0" eaLnBrk="1" latinLnBrk="0" hangingPunct="1">
              <a:lnSpc>
                <a:spcPct val="100000"/>
              </a:lnSpc>
              <a:spcBef>
                <a:spcPts val="0"/>
              </a:spcBef>
              <a:spcAft>
                <a:spcPts val="0"/>
              </a:spcAft>
              <a:buClr>
                <a:srgbClr val="000000"/>
              </a:buClr>
              <a:buSzPts val="1400"/>
              <a:buFont typeface="Arial"/>
              <a:buNone/>
              <a:defRPr sz="1867" b="0" i="0" u="none" strike="noStrike" kern="1200" cap="none">
                <a:solidFill>
                  <a:srgbClr val="000000"/>
                </a:solidFill>
                <a:latin typeface="Arial"/>
                <a:ea typeface="Arial"/>
                <a:cs typeface="Arial"/>
                <a:sym typeface="Arial"/>
              </a:defRPr>
            </a:lvl6pPr>
            <a:lvl7pPr marL="4267093" marR="0" lvl="6" indent="-304792" algn="l" defTabSz="914400" rtl="0" eaLnBrk="1" latinLnBrk="0" hangingPunct="1">
              <a:lnSpc>
                <a:spcPct val="100000"/>
              </a:lnSpc>
              <a:spcBef>
                <a:spcPts val="0"/>
              </a:spcBef>
              <a:spcAft>
                <a:spcPts val="0"/>
              </a:spcAft>
              <a:buClr>
                <a:srgbClr val="000000"/>
              </a:buClr>
              <a:buSzPts val="1400"/>
              <a:buFont typeface="Arial"/>
              <a:buNone/>
              <a:defRPr sz="1867" b="0" i="0" u="none" strike="noStrike" kern="1200" cap="none">
                <a:solidFill>
                  <a:srgbClr val="000000"/>
                </a:solidFill>
                <a:latin typeface="Arial"/>
                <a:ea typeface="Arial"/>
                <a:cs typeface="Arial"/>
                <a:sym typeface="Arial"/>
              </a:defRPr>
            </a:lvl7pPr>
            <a:lvl8pPr marL="4876678" marR="0" lvl="7" indent="-304792" algn="l" defTabSz="914400" rtl="0" eaLnBrk="1" latinLnBrk="0" hangingPunct="1">
              <a:lnSpc>
                <a:spcPct val="100000"/>
              </a:lnSpc>
              <a:spcBef>
                <a:spcPts val="0"/>
              </a:spcBef>
              <a:spcAft>
                <a:spcPts val="0"/>
              </a:spcAft>
              <a:buClr>
                <a:srgbClr val="000000"/>
              </a:buClr>
              <a:buSzPts val="1400"/>
              <a:buFont typeface="Arial"/>
              <a:buNone/>
              <a:defRPr sz="1867" b="0" i="0" u="none" strike="noStrike" kern="1200" cap="none">
                <a:solidFill>
                  <a:srgbClr val="000000"/>
                </a:solidFill>
                <a:latin typeface="Arial"/>
                <a:ea typeface="Arial"/>
                <a:cs typeface="Arial"/>
                <a:sym typeface="Arial"/>
              </a:defRPr>
            </a:lvl8pPr>
            <a:lvl9pPr marL="5486263" marR="0" lvl="8" indent="-304792" algn="l" defTabSz="914400" rtl="0" eaLnBrk="1" latinLnBrk="0" hangingPunct="1">
              <a:lnSpc>
                <a:spcPct val="100000"/>
              </a:lnSpc>
              <a:spcBef>
                <a:spcPts val="0"/>
              </a:spcBef>
              <a:spcAft>
                <a:spcPts val="0"/>
              </a:spcAft>
              <a:buClr>
                <a:srgbClr val="000000"/>
              </a:buClr>
              <a:buSzPts val="1400"/>
              <a:buFont typeface="Arial"/>
              <a:buNone/>
              <a:defRPr sz="1867" b="0" i="0" u="none" strike="noStrike" kern="1200"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Clr>
                <a:schemeClr val="dk1"/>
              </a:buClr>
              <a:buSzPts val="1000"/>
              <a:buNone/>
            </a:pPr>
            <a:r>
              <a:rPr lang="en" sz="1300" b="1" i="1">
                <a:solidFill>
                  <a:schemeClr val="tx1"/>
                </a:solidFill>
                <a:latin typeface="+mj-lt"/>
              </a:rPr>
              <a:t>Supplier/Customer Pricing and Negotiations</a:t>
            </a:r>
            <a:endParaRPr lang="en-US" sz="1300" b="1" i="1">
              <a:solidFill>
                <a:schemeClr val="tx1"/>
              </a:solidFill>
              <a:latin typeface="+mj-lt"/>
            </a:endParaRPr>
          </a:p>
        </p:txBody>
      </p:sp>
      <p:sp>
        <p:nvSpPr>
          <p:cNvPr id="3" name="Google Shape;1918;p261">
            <a:extLst>
              <a:ext uri="{FF2B5EF4-FFF2-40B4-BE49-F238E27FC236}">
                <a16:creationId xmlns:a16="http://schemas.microsoft.com/office/drawing/2014/main" id="{9682C538-AF69-8676-DD61-C4C767F27234}"/>
              </a:ext>
            </a:extLst>
          </p:cNvPr>
          <p:cNvSpPr txBox="1">
            <a:spLocks/>
          </p:cNvSpPr>
          <p:nvPr/>
        </p:nvSpPr>
        <p:spPr>
          <a:xfrm>
            <a:off x="2629843" y="5591901"/>
            <a:ext cx="2072800" cy="615600"/>
          </a:xfrm>
          <a:prstGeom prst="rect">
            <a:avLst/>
          </a:prstGeom>
          <a:noFill/>
          <a:ln>
            <a:noFill/>
          </a:ln>
        </p:spPr>
        <p:txBody>
          <a:bodyPr spcFirstLastPara="1" vert="horz" wrap="square" lIns="0" tIns="0" rIns="0" bIns="0" rtlCol="0" anchor="t" anchorCtr="0">
            <a:noAutofit/>
          </a:bodyPr>
          <a:lstStyle>
            <a:defPPr marR="0" lvl="0" algn="l" rtl="0">
              <a:lnSpc>
                <a:spcPct val="100000"/>
              </a:lnSpc>
              <a:spcBef>
                <a:spcPts val="0"/>
              </a:spcBef>
              <a:spcAft>
                <a:spcPts val="0"/>
              </a:spcAft>
              <a:defRPr lang="en-GB"/>
            </a:defPPr>
            <a:lvl1pPr marL="228600" marR="0" lvl="0"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1pPr>
            <a:lvl2pPr marL="685800" marR="0" lvl="1"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2pPr>
            <a:lvl3pPr marL="1143000" marR="0" lvl="2"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3pPr>
            <a:lvl4pPr marL="1600200" marR="0" lvl="3"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4pPr>
            <a:lvl5pPr marL="2057400" marR="0" lvl="4"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9pPr>
          </a:lstStyle>
          <a:p>
            <a:pPr marL="0" indent="0" algn="ctr">
              <a:buClr>
                <a:schemeClr val="dk1"/>
              </a:buClr>
              <a:buSzPts val="1400"/>
              <a:buFont typeface="Arial"/>
              <a:buNone/>
            </a:pPr>
            <a:r>
              <a:rPr lang="en" sz="1300" b="1" i="1">
                <a:solidFill>
                  <a:schemeClr val="dk1"/>
                </a:solidFill>
                <a:latin typeface="+mj-lt"/>
              </a:rPr>
              <a:t>Trade Policy Consulting &amp; Customer Messaging</a:t>
            </a:r>
          </a:p>
        </p:txBody>
      </p:sp>
      <p:sp>
        <p:nvSpPr>
          <p:cNvPr id="6" name="Google Shape;1919;p261">
            <a:extLst>
              <a:ext uri="{FF2B5EF4-FFF2-40B4-BE49-F238E27FC236}">
                <a16:creationId xmlns:a16="http://schemas.microsoft.com/office/drawing/2014/main" id="{A2E388B9-AB7C-E286-34D1-207F88380348}"/>
              </a:ext>
            </a:extLst>
          </p:cNvPr>
          <p:cNvSpPr/>
          <p:nvPr/>
        </p:nvSpPr>
        <p:spPr>
          <a:xfrm>
            <a:off x="3094716" y="2382534"/>
            <a:ext cx="2617053" cy="51042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a:buClr>
                <a:schemeClr val="dk1"/>
              </a:buClr>
              <a:buSzPts val="1000"/>
            </a:pPr>
            <a:r>
              <a:rPr lang="en" sz="1300" b="1" i="1" u="none" strike="noStrike" cap="none">
                <a:solidFill>
                  <a:schemeClr val="dk1"/>
                </a:solidFill>
                <a:latin typeface="+mj-lt"/>
                <a:ea typeface="Arial"/>
                <a:cs typeface="Arial"/>
                <a:sym typeface="Arial"/>
              </a:rPr>
              <a:t>First Sale</a:t>
            </a:r>
            <a:r>
              <a:rPr lang="en" sz="1300" b="1" i="1">
                <a:solidFill>
                  <a:schemeClr val="dk1"/>
                </a:solidFill>
                <a:latin typeface="+mj-lt"/>
              </a:rPr>
              <a:t>/</a:t>
            </a:r>
            <a:r>
              <a:rPr lang="en" sz="1300" b="1" i="1" u="none" strike="noStrike" cap="none">
                <a:solidFill>
                  <a:schemeClr val="dk1"/>
                </a:solidFill>
                <a:latin typeface="+mj-lt"/>
                <a:ea typeface="Arial"/>
                <a:cs typeface="Arial"/>
                <a:sym typeface="Arial"/>
              </a:rPr>
              <a:t> </a:t>
            </a:r>
            <a:br>
              <a:rPr lang="en" sz="1300" b="1" i="1" u="none" strike="noStrike" cap="none">
                <a:latin typeface="+mj-lt"/>
                <a:ea typeface="Arial"/>
                <a:cs typeface="Arial"/>
              </a:rPr>
            </a:br>
            <a:r>
              <a:rPr lang="en" sz="1300" b="1" i="1" u="none" strike="noStrike" cap="none">
                <a:solidFill>
                  <a:schemeClr val="dk1"/>
                </a:solidFill>
                <a:latin typeface="+mj-lt"/>
                <a:ea typeface="Arial"/>
                <a:cs typeface="Arial"/>
                <a:sym typeface="Arial"/>
              </a:rPr>
              <a:t>Country of </a:t>
            </a:r>
            <a:r>
              <a:rPr lang="en" sz="1300" b="1" i="1">
                <a:solidFill>
                  <a:schemeClr val="dk1"/>
                </a:solidFill>
                <a:latin typeface="+mj-lt"/>
              </a:rPr>
              <a:t>Origin</a:t>
            </a:r>
            <a:r>
              <a:rPr lang="en" sz="1300" b="1" i="1" u="none" strike="noStrike" cap="none">
                <a:solidFill>
                  <a:schemeClr val="dk1"/>
                </a:solidFill>
                <a:latin typeface="+mj-lt"/>
                <a:ea typeface="Arial"/>
                <a:cs typeface="Arial"/>
                <a:sym typeface="Arial"/>
              </a:rPr>
              <a:t>/</a:t>
            </a:r>
            <a:endParaRPr lang="en-US" sz="1300" b="1" i="1" u="none" strike="noStrike" cap="none">
              <a:solidFill>
                <a:schemeClr val="dk1"/>
              </a:solidFill>
              <a:latin typeface="+mj-lt"/>
              <a:ea typeface="Arial"/>
              <a:cs typeface="Arial"/>
            </a:endParaRPr>
          </a:p>
          <a:p>
            <a:pPr marL="0" marR="0" lvl="0" indent="0" algn="ctr" rtl="0">
              <a:spcBef>
                <a:spcPts val="0"/>
              </a:spcBef>
              <a:spcAft>
                <a:spcPts val="0"/>
              </a:spcAft>
              <a:buClr>
                <a:schemeClr val="dk1"/>
              </a:buClr>
              <a:buSzPts val="1000"/>
              <a:buFont typeface="Arial"/>
              <a:buNone/>
            </a:pPr>
            <a:r>
              <a:rPr lang="en-US" sz="1300" b="1" i="1">
                <a:solidFill>
                  <a:schemeClr val="tx1"/>
                </a:solidFill>
                <a:latin typeface="+mj-lt"/>
              </a:rPr>
              <a:t>Free Trade Agreements </a:t>
            </a:r>
            <a:endParaRPr lang="en-US" sz="1300" b="1" i="1" u="none" strike="noStrike" cap="none">
              <a:solidFill>
                <a:schemeClr val="tx1"/>
              </a:solidFill>
              <a:latin typeface="+mj-lt"/>
              <a:ea typeface="Arial"/>
              <a:cs typeface="Arial"/>
            </a:endParaRPr>
          </a:p>
          <a:p>
            <a:pPr marL="0" marR="0" lvl="0" indent="0" algn="ctr" rtl="0">
              <a:spcBef>
                <a:spcPts val="0"/>
              </a:spcBef>
              <a:spcAft>
                <a:spcPts val="0"/>
              </a:spcAft>
              <a:buClr>
                <a:schemeClr val="dk1"/>
              </a:buClr>
              <a:buSzPts val="1000"/>
              <a:buFont typeface="Arial"/>
              <a:buNone/>
            </a:pPr>
            <a:endParaRPr sz="1333" i="1" u="none" strike="noStrike" cap="none">
              <a:solidFill>
                <a:schemeClr val="dk1"/>
              </a:solidFill>
              <a:latin typeface="+mj-lt"/>
              <a:ea typeface="Arial"/>
              <a:cs typeface="Arial"/>
              <a:sym typeface="Arial"/>
            </a:endParaRPr>
          </a:p>
        </p:txBody>
      </p:sp>
      <p:sp>
        <p:nvSpPr>
          <p:cNvPr id="7" name="Google Shape;1920;p261">
            <a:extLst>
              <a:ext uri="{FF2B5EF4-FFF2-40B4-BE49-F238E27FC236}">
                <a16:creationId xmlns:a16="http://schemas.microsoft.com/office/drawing/2014/main" id="{3348DD1E-EAE8-66B6-9671-7D66FC771B56}"/>
              </a:ext>
            </a:extLst>
          </p:cNvPr>
          <p:cNvSpPr/>
          <p:nvPr/>
        </p:nvSpPr>
        <p:spPr>
          <a:xfrm>
            <a:off x="5190562" y="3237195"/>
            <a:ext cx="2201588" cy="39966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1000"/>
              <a:buFont typeface="Arial"/>
              <a:buNone/>
            </a:pPr>
            <a:r>
              <a:rPr lang="en-IE" sz="1300" b="1" i="1" u="none" strike="noStrike" cap="none">
                <a:solidFill>
                  <a:schemeClr val="dk1"/>
                </a:solidFill>
                <a:latin typeface="+mj-lt"/>
                <a:ea typeface="Arial"/>
                <a:cs typeface="Arial"/>
                <a:sym typeface="Arial"/>
              </a:rPr>
              <a:t>Alternative</a:t>
            </a:r>
            <a:endParaRPr lang="en-IE" sz="1300" b="1" i="1" u="none" strike="noStrike" cap="none">
              <a:solidFill>
                <a:schemeClr val="dk1"/>
              </a:solidFill>
              <a:latin typeface="+mj-lt"/>
              <a:ea typeface="Arial"/>
              <a:cs typeface="Arial"/>
            </a:endParaRPr>
          </a:p>
          <a:p>
            <a:pPr marL="0" marR="0" lvl="0" indent="0" algn="ctr" rtl="0">
              <a:spcBef>
                <a:spcPts val="0"/>
              </a:spcBef>
              <a:spcAft>
                <a:spcPts val="0"/>
              </a:spcAft>
              <a:buClr>
                <a:schemeClr val="dk1"/>
              </a:buClr>
              <a:buSzPts val="1000"/>
              <a:buFont typeface="Arial"/>
              <a:buNone/>
            </a:pPr>
            <a:r>
              <a:rPr lang="en-IE" sz="1300" b="1" i="1" u="none" strike="noStrike" cap="none">
                <a:solidFill>
                  <a:schemeClr val="dk1"/>
                </a:solidFill>
                <a:latin typeface="+mj-lt"/>
                <a:ea typeface="Arial"/>
                <a:cs typeface="Arial"/>
                <a:sym typeface="Arial"/>
              </a:rPr>
              <a:t>Valuation </a:t>
            </a:r>
          </a:p>
        </p:txBody>
      </p:sp>
      <p:sp>
        <p:nvSpPr>
          <p:cNvPr id="9" name="Google Shape;1921;p261">
            <a:extLst>
              <a:ext uri="{FF2B5EF4-FFF2-40B4-BE49-F238E27FC236}">
                <a16:creationId xmlns:a16="http://schemas.microsoft.com/office/drawing/2014/main" id="{9B4E43E1-CA8C-6E61-A274-C7AEB2D5FF20}"/>
              </a:ext>
            </a:extLst>
          </p:cNvPr>
          <p:cNvSpPr/>
          <p:nvPr/>
        </p:nvSpPr>
        <p:spPr>
          <a:xfrm>
            <a:off x="6817740" y="2389239"/>
            <a:ext cx="2201588" cy="39966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1000"/>
              <a:buFont typeface="Arial"/>
              <a:buNone/>
            </a:pPr>
            <a:r>
              <a:rPr lang="en-GB" sz="1300" b="1" i="1" u="none" strike="noStrike" cap="none">
                <a:solidFill>
                  <a:schemeClr val="dk1"/>
                </a:solidFill>
                <a:latin typeface="+mj-lt"/>
                <a:ea typeface="Arial"/>
                <a:cs typeface="Arial"/>
                <a:sym typeface="Arial"/>
              </a:rPr>
              <a:t>Duty Drawback</a:t>
            </a:r>
            <a:endParaRPr lang="en-GB" sz="1300" b="1" i="1" u="none" strike="noStrike" cap="none">
              <a:solidFill>
                <a:schemeClr val="dk1"/>
              </a:solidFill>
              <a:latin typeface="+mj-lt"/>
              <a:ea typeface="Arial"/>
              <a:cs typeface="Arial"/>
            </a:endParaRPr>
          </a:p>
          <a:p>
            <a:pPr marL="0" marR="0" lvl="0" indent="0" algn="ctr" rtl="0">
              <a:spcBef>
                <a:spcPts val="0"/>
              </a:spcBef>
              <a:spcAft>
                <a:spcPts val="0"/>
              </a:spcAft>
              <a:buClr>
                <a:schemeClr val="dk1"/>
              </a:buClr>
              <a:buSzPts val="1000"/>
              <a:buFont typeface="Arial"/>
              <a:buNone/>
            </a:pPr>
            <a:r>
              <a:rPr lang="en-GB" sz="1300" b="1" i="1" u="none" strike="noStrike" cap="none">
                <a:solidFill>
                  <a:schemeClr val="dk1"/>
                </a:solidFill>
                <a:latin typeface="+mj-lt"/>
                <a:ea typeface="Arial"/>
                <a:cs typeface="Arial"/>
                <a:sym typeface="Arial"/>
              </a:rPr>
              <a:t>(5-year retro </a:t>
            </a:r>
            <a:r>
              <a:rPr lang="en-GB" sz="1300" b="1" i="1" u="none" strike="noStrike" cap="none" err="1">
                <a:solidFill>
                  <a:schemeClr val="dk1"/>
                </a:solidFill>
                <a:latin typeface="+mj-lt"/>
                <a:ea typeface="Arial"/>
                <a:cs typeface="Arial"/>
                <a:sym typeface="Arial"/>
              </a:rPr>
              <a:t>opp</a:t>
            </a:r>
            <a:r>
              <a:rPr lang="en-GB" sz="1300" b="1" i="1" u="none" strike="noStrike" cap="none">
                <a:solidFill>
                  <a:schemeClr val="dk1"/>
                </a:solidFill>
                <a:latin typeface="+mj-lt"/>
                <a:ea typeface="Arial"/>
                <a:cs typeface="Arial"/>
                <a:sym typeface="Arial"/>
              </a:rPr>
              <a:t>)</a:t>
            </a:r>
          </a:p>
        </p:txBody>
      </p:sp>
      <p:sp>
        <p:nvSpPr>
          <p:cNvPr id="10" name="Google Shape;1922;p261">
            <a:extLst>
              <a:ext uri="{FF2B5EF4-FFF2-40B4-BE49-F238E27FC236}">
                <a16:creationId xmlns:a16="http://schemas.microsoft.com/office/drawing/2014/main" id="{7DA89F1C-FA49-7884-E403-DC7D8A5530FB}"/>
              </a:ext>
            </a:extLst>
          </p:cNvPr>
          <p:cNvSpPr/>
          <p:nvPr/>
        </p:nvSpPr>
        <p:spPr>
          <a:xfrm>
            <a:off x="9757847" y="5595581"/>
            <a:ext cx="2072800" cy="40671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1000"/>
              <a:buFont typeface="Arial"/>
              <a:buNone/>
            </a:pPr>
            <a:r>
              <a:rPr lang="en-GB" sz="1300" b="1" i="1" u="none" strike="noStrike" cap="none">
                <a:solidFill>
                  <a:schemeClr val="dk1"/>
                </a:solidFill>
                <a:latin typeface="+mj-lt"/>
                <a:ea typeface="Arial"/>
                <a:cs typeface="Arial"/>
                <a:sym typeface="Arial"/>
              </a:rPr>
              <a:t>Supply Chain</a:t>
            </a:r>
            <a:r>
              <a:rPr lang="en-GB" sz="1300" b="1" i="1">
                <a:solidFill>
                  <a:schemeClr val="dk1"/>
                </a:solidFill>
                <a:latin typeface="+mj-lt"/>
              </a:rPr>
              <a:t> Footprint – change or diversify</a:t>
            </a:r>
            <a:endParaRPr lang="en-GB" sz="1300" b="1" i="1" u="none" strike="noStrike" cap="none">
              <a:solidFill>
                <a:schemeClr val="dk1"/>
              </a:solidFill>
              <a:latin typeface="+mj-lt"/>
              <a:ea typeface="Arial"/>
              <a:cs typeface="Arial"/>
              <a:sym typeface="Arial"/>
            </a:endParaRPr>
          </a:p>
        </p:txBody>
      </p:sp>
      <p:sp>
        <p:nvSpPr>
          <p:cNvPr id="11" name="Google Shape;1923;p261">
            <a:extLst>
              <a:ext uri="{FF2B5EF4-FFF2-40B4-BE49-F238E27FC236}">
                <a16:creationId xmlns:a16="http://schemas.microsoft.com/office/drawing/2014/main" id="{AF9F7872-7012-3FD3-50DC-7993712FCC38}"/>
              </a:ext>
            </a:extLst>
          </p:cNvPr>
          <p:cNvSpPr/>
          <p:nvPr/>
        </p:nvSpPr>
        <p:spPr>
          <a:xfrm>
            <a:off x="7483335" y="5654849"/>
            <a:ext cx="2072800" cy="205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1000"/>
              <a:buFont typeface="Arial"/>
              <a:buNone/>
            </a:pPr>
            <a:r>
              <a:rPr lang="en-IE" sz="1300" b="1" i="1">
                <a:solidFill>
                  <a:schemeClr val="dk1"/>
                </a:solidFill>
                <a:latin typeface="+mj-lt"/>
              </a:rPr>
              <a:t>Product Flows/ Alternative materials</a:t>
            </a:r>
            <a:endParaRPr lang="en-IE" sz="1300" b="1" i="0" u="none" strike="noStrike" cap="none">
              <a:solidFill>
                <a:schemeClr val="dk1"/>
              </a:solidFill>
              <a:latin typeface="+mj-lt"/>
              <a:ea typeface="Arial"/>
              <a:cs typeface="Arial"/>
              <a:sym typeface="Arial"/>
            </a:endParaRPr>
          </a:p>
        </p:txBody>
      </p:sp>
      <p:sp>
        <p:nvSpPr>
          <p:cNvPr id="12" name="Google Shape;1924;p261">
            <a:extLst>
              <a:ext uri="{FF2B5EF4-FFF2-40B4-BE49-F238E27FC236}">
                <a16:creationId xmlns:a16="http://schemas.microsoft.com/office/drawing/2014/main" id="{99EA034A-61B3-67DA-7B84-F1BD904B481F}"/>
              </a:ext>
            </a:extLst>
          </p:cNvPr>
          <p:cNvSpPr/>
          <p:nvPr/>
        </p:nvSpPr>
        <p:spPr>
          <a:xfrm>
            <a:off x="8453720" y="3220267"/>
            <a:ext cx="2415158" cy="59413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1000"/>
              <a:buFont typeface="Arial"/>
              <a:buNone/>
            </a:pPr>
            <a:r>
              <a:rPr lang="en-IE" sz="1300" b="1" i="1" u="none" strike="noStrike" cap="none">
                <a:solidFill>
                  <a:schemeClr val="dk1"/>
                </a:solidFill>
                <a:latin typeface="+mj-lt"/>
                <a:ea typeface="Arial"/>
                <a:cs typeface="Arial"/>
                <a:sym typeface="Arial"/>
              </a:rPr>
              <a:t>Tariff Classification/</a:t>
            </a:r>
            <a:br>
              <a:rPr lang="en-IE" sz="1300" b="1" i="1" u="none" strike="noStrike" cap="none">
                <a:latin typeface="+mj-lt"/>
                <a:ea typeface="Arial"/>
                <a:cs typeface="Arial"/>
              </a:rPr>
            </a:br>
            <a:r>
              <a:rPr lang="en-IE" sz="1300" b="1" i="1" u="none" strike="noStrike" cap="none">
                <a:solidFill>
                  <a:schemeClr val="dk1"/>
                </a:solidFill>
                <a:latin typeface="+mj-lt"/>
                <a:ea typeface="Arial"/>
                <a:cs typeface="Arial"/>
                <a:sym typeface="Arial"/>
              </a:rPr>
              <a:t>Exclusions </a:t>
            </a:r>
            <a:r>
              <a:rPr lang="en-IE" sz="1300" b="1" i="1">
                <a:solidFill>
                  <a:schemeClr val="dk1"/>
                </a:solidFill>
                <a:latin typeface="+mj-lt"/>
              </a:rPr>
              <a:t>or</a:t>
            </a:r>
            <a:r>
              <a:rPr lang="en-IE" sz="1300" b="1" i="1" u="none" strike="noStrike" cap="none">
                <a:solidFill>
                  <a:schemeClr val="dk1"/>
                </a:solidFill>
                <a:latin typeface="+mj-lt"/>
                <a:ea typeface="Arial"/>
                <a:cs typeface="Arial"/>
                <a:sym typeface="Arial"/>
              </a:rPr>
              <a:t> Exemptions </a:t>
            </a:r>
            <a:endParaRPr lang="en-IE" sz="1300" b="1" i="1" u="none" strike="noStrike" cap="none">
              <a:solidFill>
                <a:schemeClr val="dk1"/>
              </a:solidFill>
              <a:latin typeface="+mj-lt"/>
              <a:ea typeface="Arial"/>
              <a:cs typeface="Arial"/>
            </a:endParaRPr>
          </a:p>
          <a:p>
            <a:pPr marL="0" marR="0" lvl="0" indent="0" algn="ctr" rtl="0">
              <a:spcBef>
                <a:spcPts val="0"/>
              </a:spcBef>
              <a:spcAft>
                <a:spcPts val="0"/>
              </a:spcAft>
              <a:buClr>
                <a:schemeClr val="dk1"/>
              </a:buClr>
              <a:buSzPts val="1000"/>
              <a:buFont typeface="Arial"/>
              <a:buNone/>
            </a:pPr>
            <a:r>
              <a:rPr lang="en-IE" sz="1300" b="1" i="1" u="none" strike="noStrike" cap="none">
                <a:solidFill>
                  <a:schemeClr val="dk1"/>
                </a:solidFill>
                <a:latin typeface="+mj-lt"/>
                <a:ea typeface="Arial"/>
                <a:cs typeface="Arial"/>
                <a:sym typeface="Arial"/>
              </a:rPr>
              <a:t>Free</a:t>
            </a:r>
            <a:r>
              <a:rPr lang="en-IE" sz="1300" b="1" i="1">
                <a:solidFill>
                  <a:schemeClr val="dk1"/>
                </a:solidFill>
                <a:latin typeface="+mj-lt"/>
              </a:rPr>
              <a:t> Trade Zones (FTZ)</a:t>
            </a:r>
            <a:endParaRPr lang="en-IE" sz="1300" b="1" i="1" u="none" strike="noStrike" cap="none">
              <a:solidFill>
                <a:schemeClr val="dk1"/>
              </a:solidFill>
              <a:latin typeface="+mj-lt"/>
              <a:ea typeface="Arial"/>
              <a:cs typeface="Arial"/>
              <a:sym typeface="Arial"/>
            </a:endParaRPr>
          </a:p>
        </p:txBody>
      </p:sp>
      <p:grpSp>
        <p:nvGrpSpPr>
          <p:cNvPr id="13" name="Google Shape;1925;p261">
            <a:extLst>
              <a:ext uri="{FF2B5EF4-FFF2-40B4-BE49-F238E27FC236}">
                <a16:creationId xmlns:a16="http://schemas.microsoft.com/office/drawing/2014/main" id="{D7594B69-3C51-B96A-11D0-D94AEC72427A}"/>
              </a:ext>
            </a:extLst>
          </p:cNvPr>
          <p:cNvGrpSpPr/>
          <p:nvPr/>
        </p:nvGrpSpPr>
        <p:grpSpPr>
          <a:xfrm>
            <a:off x="534268" y="3886045"/>
            <a:ext cx="10972800" cy="601927"/>
            <a:chOff x="355309" y="2475601"/>
            <a:chExt cx="8465904" cy="451445"/>
          </a:xfrm>
        </p:grpSpPr>
        <p:sp>
          <p:nvSpPr>
            <p:cNvPr id="84" name="Google Shape;1926;p261">
              <a:extLst>
                <a:ext uri="{FF2B5EF4-FFF2-40B4-BE49-F238E27FC236}">
                  <a16:creationId xmlns:a16="http://schemas.microsoft.com/office/drawing/2014/main" id="{DB65C48C-4A7A-048F-F76C-A606E4EA1007}"/>
                </a:ext>
              </a:extLst>
            </p:cNvPr>
            <p:cNvSpPr/>
            <p:nvPr/>
          </p:nvSpPr>
          <p:spPr>
            <a:xfrm>
              <a:off x="3217764" y="2475601"/>
              <a:ext cx="2722200" cy="15388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1000"/>
                <a:buFont typeface="Arial"/>
                <a:buNone/>
              </a:pPr>
              <a:r>
                <a:rPr lang="en" sz="1467" b="1" u="none" strike="noStrike" cap="none">
                  <a:solidFill>
                    <a:schemeClr val="accent1"/>
                  </a:solidFill>
                  <a:latin typeface="+mj-lt"/>
                  <a:ea typeface="Arial"/>
                  <a:cs typeface="Arial"/>
                  <a:sym typeface="Arial"/>
                </a:rPr>
                <a:t>Existing</a:t>
              </a:r>
              <a:r>
                <a:rPr lang="en" sz="1467" b="1" u="none" strike="noStrike" cap="none">
                  <a:solidFill>
                    <a:schemeClr val="tx1"/>
                  </a:solidFill>
                  <a:latin typeface="+mj-lt"/>
                  <a:ea typeface="Arial"/>
                  <a:cs typeface="Arial"/>
                  <a:sym typeface="Arial"/>
                </a:rPr>
                <a:t> Supply Chain</a:t>
              </a:r>
              <a:endParaRPr sz="1467" b="1" u="none" strike="noStrike" cap="none">
                <a:solidFill>
                  <a:schemeClr val="tx1"/>
                </a:solidFill>
                <a:latin typeface="+mj-lt"/>
                <a:ea typeface="Arial"/>
                <a:cs typeface="Arial"/>
                <a:sym typeface="Arial"/>
              </a:endParaRPr>
            </a:p>
          </p:txBody>
        </p:sp>
        <p:sp>
          <p:nvSpPr>
            <p:cNvPr id="85" name="Google Shape;1927;p261">
              <a:extLst>
                <a:ext uri="{FF2B5EF4-FFF2-40B4-BE49-F238E27FC236}">
                  <a16:creationId xmlns:a16="http://schemas.microsoft.com/office/drawing/2014/main" id="{4A8D72C2-85B9-E040-F8D7-0D974BD9D6D9}"/>
                </a:ext>
              </a:extLst>
            </p:cNvPr>
            <p:cNvSpPr/>
            <p:nvPr/>
          </p:nvSpPr>
          <p:spPr>
            <a:xfrm>
              <a:off x="3217764" y="2773158"/>
              <a:ext cx="2722200" cy="15388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1000"/>
                <a:buFont typeface="Arial"/>
                <a:buNone/>
              </a:pPr>
              <a:r>
                <a:rPr lang="en" sz="1467" b="1" u="none" strike="noStrike" cap="none">
                  <a:solidFill>
                    <a:schemeClr val="accent1"/>
                  </a:solidFill>
                  <a:latin typeface="+mj-lt"/>
                  <a:ea typeface="Arial"/>
                  <a:cs typeface="Arial"/>
                  <a:sym typeface="Arial"/>
                </a:rPr>
                <a:t>Modified </a:t>
              </a:r>
              <a:r>
                <a:rPr lang="en" sz="1467" b="1" u="none" strike="noStrike" cap="none">
                  <a:solidFill>
                    <a:schemeClr val="tx1"/>
                  </a:solidFill>
                  <a:latin typeface="+mj-lt"/>
                  <a:ea typeface="Arial"/>
                  <a:cs typeface="Arial"/>
                  <a:sym typeface="Arial"/>
                </a:rPr>
                <a:t>Supply Chain</a:t>
              </a:r>
              <a:endParaRPr sz="1467" b="1" u="none" strike="noStrike" cap="none">
                <a:solidFill>
                  <a:schemeClr val="tx1"/>
                </a:solidFill>
                <a:latin typeface="+mj-lt"/>
                <a:ea typeface="Arial"/>
                <a:cs typeface="Arial"/>
                <a:sym typeface="Arial"/>
              </a:endParaRPr>
            </a:p>
          </p:txBody>
        </p:sp>
        <p:cxnSp>
          <p:nvCxnSpPr>
            <p:cNvPr id="86" name="Google Shape;1928;p261">
              <a:extLst>
                <a:ext uri="{FF2B5EF4-FFF2-40B4-BE49-F238E27FC236}">
                  <a16:creationId xmlns:a16="http://schemas.microsoft.com/office/drawing/2014/main" id="{EAC2D386-8A61-C069-06EA-A89EA9E9CCEA}"/>
                </a:ext>
              </a:extLst>
            </p:cNvPr>
            <p:cNvCxnSpPr/>
            <p:nvPr/>
          </p:nvCxnSpPr>
          <p:spPr>
            <a:xfrm>
              <a:off x="355309" y="2705795"/>
              <a:ext cx="8465904" cy="0"/>
            </a:xfrm>
            <a:prstGeom prst="straightConnector1">
              <a:avLst/>
            </a:prstGeom>
            <a:noFill/>
            <a:ln w="12700" cap="flat" cmpd="sng">
              <a:solidFill>
                <a:schemeClr val="dk2"/>
              </a:solidFill>
              <a:prstDash val="sysDot"/>
              <a:round/>
              <a:headEnd type="none" w="sm" len="sm"/>
              <a:tailEnd type="none" w="sm" len="sm"/>
            </a:ln>
          </p:spPr>
        </p:cxnSp>
      </p:grpSp>
      <p:grpSp>
        <p:nvGrpSpPr>
          <p:cNvPr id="15" name="Google Shape;1929;p261">
            <a:extLst>
              <a:ext uri="{FF2B5EF4-FFF2-40B4-BE49-F238E27FC236}">
                <a16:creationId xmlns:a16="http://schemas.microsoft.com/office/drawing/2014/main" id="{89CBD377-8383-98FD-BE1F-54D7BE2E1C9F}"/>
              </a:ext>
            </a:extLst>
          </p:cNvPr>
          <p:cNvGrpSpPr/>
          <p:nvPr/>
        </p:nvGrpSpPr>
        <p:grpSpPr>
          <a:xfrm>
            <a:off x="10367427" y="4652056"/>
            <a:ext cx="853416" cy="853449"/>
            <a:chOff x="588679" y="3117368"/>
            <a:chExt cx="680700" cy="645900"/>
          </a:xfrm>
        </p:grpSpPr>
        <p:sp>
          <p:nvSpPr>
            <p:cNvPr id="82" name="Google Shape;1930;p261">
              <a:extLst>
                <a:ext uri="{FF2B5EF4-FFF2-40B4-BE49-F238E27FC236}">
                  <a16:creationId xmlns:a16="http://schemas.microsoft.com/office/drawing/2014/main" id="{45029FDA-8D27-3481-80E2-7EC316183B04}"/>
                </a:ext>
              </a:extLst>
            </p:cNvPr>
            <p:cNvSpPr/>
            <p:nvPr/>
          </p:nvSpPr>
          <p:spPr>
            <a:xfrm>
              <a:off x="588679" y="3117368"/>
              <a:ext cx="680700" cy="645900"/>
            </a:xfrm>
            <a:prstGeom prst="ellipse">
              <a:avLst/>
            </a:prstGeom>
            <a:solidFill>
              <a:schemeClr val="accent5"/>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2000"/>
                <a:buFont typeface="Arial"/>
                <a:buNone/>
              </a:pPr>
              <a:endParaRPr sz="2667" i="0" u="none" strike="noStrike" cap="none">
                <a:solidFill>
                  <a:srgbClr val="FFFFFF"/>
                </a:solidFill>
                <a:latin typeface="+mj-lt"/>
                <a:ea typeface="Georgia"/>
                <a:cs typeface="Georgia"/>
                <a:sym typeface="Georgia"/>
              </a:endParaRPr>
            </a:p>
          </p:txBody>
        </p:sp>
        <p:sp>
          <p:nvSpPr>
            <p:cNvPr id="83" name="Google Shape;1931;p261">
              <a:extLst>
                <a:ext uri="{FF2B5EF4-FFF2-40B4-BE49-F238E27FC236}">
                  <a16:creationId xmlns:a16="http://schemas.microsoft.com/office/drawing/2014/main" id="{E2A56CAA-26E3-16C4-1136-089E71264AFF}"/>
                </a:ext>
              </a:extLst>
            </p:cNvPr>
            <p:cNvSpPr/>
            <p:nvPr/>
          </p:nvSpPr>
          <p:spPr>
            <a:xfrm>
              <a:off x="645904" y="3286418"/>
              <a:ext cx="566250" cy="307800"/>
            </a:xfrm>
            <a:custGeom>
              <a:avLst/>
              <a:gdLst/>
              <a:ahLst/>
              <a:cxnLst/>
              <a:rect l="l" t="t" r="r" b="b"/>
              <a:pathLst>
                <a:path w="404" h="236" extrusionOk="0">
                  <a:moveTo>
                    <a:pt x="160" y="86"/>
                  </a:moveTo>
                  <a:lnTo>
                    <a:pt x="246" y="86"/>
                  </a:lnTo>
                  <a:lnTo>
                    <a:pt x="246" y="0"/>
                  </a:lnTo>
                  <a:lnTo>
                    <a:pt x="160" y="0"/>
                  </a:lnTo>
                  <a:lnTo>
                    <a:pt x="160" y="86"/>
                  </a:lnTo>
                  <a:close/>
                  <a:moveTo>
                    <a:pt x="180" y="20"/>
                  </a:moveTo>
                  <a:lnTo>
                    <a:pt x="226" y="20"/>
                  </a:lnTo>
                  <a:lnTo>
                    <a:pt x="226" y="66"/>
                  </a:lnTo>
                  <a:lnTo>
                    <a:pt x="180" y="66"/>
                  </a:lnTo>
                  <a:lnTo>
                    <a:pt x="180" y="20"/>
                  </a:lnTo>
                  <a:close/>
                  <a:moveTo>
                    <a:pt x="38" y="86"/>
                  </a:moveTo>
                  <a:lnTo>
                    <a:pt x="124" y="86"/>
                  </a:lnTo>
                  <a:lnTo>
                    <a:pt x="124" y="0"/>
                  </a:lnTo>
                  <a:lnTo>
                    <a:pt x="38" y="0"/>
                  </a:lnTo>
                  <a:lnTo>
                    <a:pt x="38" y="86"/>
                  </a:lnTo>
                  <a:close/>
                  <a:moveTo>
                    <a:pt x="58" y="20"/>
                  </a:moveTo>
                  <a:lnTo>
                    <a:pt x="104" y="20"/>
                  </a:lnTo>
                  <a:lnTo>
                    <a:pt x="104" y="66"/>
                  </a:lnTo>
                  <a:lnTo>
                    <a:pt x="58" y="66"/>
                  </a:lnTo>
                  <a:lnTo>
                    <a:pt x="58" y="20"/>
                  </a:lnTo>
                  <a:close/>
                  <a:moveTo>
                    <a:pt x="368" y="0"/>
                  </a:moveTo>
                  <a:lnTo>
                    <a:pt x="368" y="86"/>
                  </a:lnTo>
                  <a:lnTo>
                    <a:pt x="282" y="86"/>
                  </a:lnTo>
                  <a:lnTo>
                    <a:pt x="282" y="0"/>
                  </a:lnTo>
                  <a:lnTo>
                    <a:pt x="368" y="0"/>
                  </a:lnTo>
                  <a:close/>
                  <a:moveTo>
                    <a:pt x="82" y="190"/>
                  </a:moveTo>
                  <a:lnTo>
                    <a:pt x="82" y="190"/>
                  </a:lnTo>
                  <a:lnTo>
                    <a:pt x="74" y="196"/>
                  </a:lnTo>
                  <a:lnTo>
                    <a:pt x="64" y="198"/>
                  </a:lnTo>
                  <a:lnTo>
                    <a:pt x="54" y="196"/>
                  </a:lnTo>
                  <a:lnTo>
                    <a:pt x="44" y="190"/>
                  </a:lnTo>
                  <a:lnTo>
                    <a:pt x="44" y="190"/>
                  </a:lnTo>
                  <a:lnTo>
                    <a:pt x="40" y="184"/>
                  </a:lnTo>
                  <a:lnTo>
                    <a:pt x="36" y="176"/>
                  </a:lnTo>
                  <a:lnTo>
                    <a:pt x="36" y="168"/>
                  </a:lnTo>
                  <a:lnTo>
                    <a:pt x="38" y="162"/>
                  </a:lnTo>
                  <a:lnTo>
                    <a:pt x="44" y="166"/>
                  </a:lnTo>
                  <a:lnTo>
                    <a:pt x="44" y="166"/>
                  </a:lnTo>
                  <a:lnTo>
                    <a:pt x="46" y="168"/>
                  </a:lnTo>
                  <a:lnTo>
                    <a:pt x="50" y="170"/>
                  </a:lnTo>
                  <a:lnTo>
                    <a:pt x="50" y="170"/>
                  </a:lnTo>
                  <a:lnTo>
                    <a:pt x="54" y="168"/>
                  </a:lnTo>
                  <a:lnTo>
                    <a:pt x="58" y="166"/>
                  </a:lnTo>
                  <a:lnTo>
                    <a:pt x="58" y="166"/>
                  </a:lnTo>
                  <a:lnTo>
                    <a:pt x="60" y="162"/>
                  </a:lnTo>
                  <a:lnTo>
                    <a:pt x="60" y="160"/>
                  </a:lnTo>
                  <a:lnTo>
                    <a:pt x="60" y="156"/>
                  </a:lnTo>
                  <a:lnTo>
                    <a:pt x="58" y="152"/>
                  </a:lnTo>
                  <a:lnTo>
                    <a:pt x="52" y="148"/>
                  </a:lnTo>
                  <a:lnTo>
                    <a:pt x="52" y="148"/>
                  </a:lnTo>
                  <a:lnTo>
                    <a:pt x="60" y="144"/>
                  </a:lnTo>
                  <a:lnTo>
                    <a:pt x="68" y="146"/>
                  </a:lnTo>
                  <a:lnTo>
                    <a:pt x="76" y="148"/>
                  </a:lnTo>
                  <a:lnTo>
                    <a:pt x="82" y="152"/>
                  </a:lnTo>
                  <a:lnTo>
                    <a:pt x="82" y="152"/>
                  </a:lnTo>
                  <a:lnTo>
                    <a:pt x="88" y="162"/>
                  </a:lnTo>
                  <a:lnTo>
                    <a:pt x="90" y="172"/>
                  </a:lnTo>
                  <a:lnTo>
                    <a:pt x="88" y="182"/>
                  </a:lnTo>
                  <a:lnTo>
                    <a:pt x="82" y="190"/>
                  </a:lnTo>
                  <a:lnTo>
                    <a:pt x="82" y="190"/>
                  </a:lnTo>
                  <a:close/>
                  <a:moveTo>
                    <a:pt x="226" y="162"/>
                  </a:moveTo>
                  <a:lnTo>
                    <a:pt x="226" y="162"/>
                  </a:lnTo>
                  <a:lnTo>
                    <a:pt x="230" y="172"/>
                  </a:lnTo>
                  <a:lnTo>
                    <a:pt x="230" y="172"/>
                  </a:lnTo>
                  <a:lnTo>
                    <a:pt x="226" y="182"/>
                  </a:lnTo>
                  <a:lnTo>
                    <a:pt x="222" y="190"/>
                  </a:lnTo>
                  <a:lnTo>
                    <a:pt x="212" y="196"/>
                  </a:lnTo>
                  <a:lnTo>
                    <a:pt x="202" y="198"/>
                  </a:lnTo>
                  <a:lnTo>
                    <a:pt x="202" y="198"/>
                  </a:lnTo>
                  <a:lnTo>
                    <a:pt x="192" y="196"/>
                  </a:lnTo>
                  <a:lnTo>
                    <a:pt x="182" y="190"/>
                  </a:lnTo>
                  <a:lnTo>
                    <a:pt x="178" y="182"/>
                  </a:lnTo>
                  <a:lnTo>
                    <a:pt x="176" y="172"/>
                  </a:lnTo>
                  <a:lnTo>
                    <a:pt x="176" y="172"/>
                  </a:lnTo>
                  <a:lnTo>
                    <a:pt x="178" y="162"/>
                  </a:lnTo>
                  <a:lnTo>
                    <a:pt x="182" y="152"/>
                  </a:lnTo>
                  <a:lnTo>
                    <a:pt x="192" y="146"/>
                  </a:lnTo>
                  <a:lnTo>
                    <a:pt x="202" y="144"/>
                  </a:lnTo>
                  <a:lnTo>
                    <a:pt x="202" y="144"/>
                  </a:lnTo>
                  <a:lnTo>
                    <a:pt x="212" y="146"/>
                  </a:lnTo>
                  <a:lnTo>
                    <a:pt x="208" y="152"/>
                  </a:lnTo>
                  <a:lnTo>
                    <a:pt x="208" y="152"/>
                  </a:lnTo>
                  <a:lnTo>
                    <a:pt x="206" y="156"/>
                  </a:lnTo>
                  <a:lnTo>
                    <a:pt x="204" y="160"/>
                  </a:lnTo>
                  <a:lnTo>
                    <a:pt x="206" y="162"/>
                  </a:lnTo>
                  <a:lnTo>
                    <a:pt x="208" y="166"/>
                  </a:lnTo>
                  <a:lnTo>
                    <a:pt x="208" y="166"/>
                  </a:lnTo>
                  <a:lnTo>
                    <a:pt x="210" y="168"/>
                  </a:lnTo>
                  <a:lnTo>
                    <a:pt x="214" y="170"/>
                  </a:lnTo>
                  <a:lnTo>
                    <a:pt x="214" y="170"/>
                  </a:lnTo>
                  <a:lnTo>
                    <a:pt x="218" y="168"/>
                  </a:lnTo>
                  <a:lnTo>
                    <a:pt x="222" y="166"/>
                  </a:lnTo>
                  <a:lnTo>
                    <a:pt x="226" y="162"/>
                  </a:lnTo>
                  <a:close/>
                  <a:moveTo>
                    <a:pt x="352" y="196"/>
                  </a:moveTo>
                  <a:lnTo>
                    <a:pt x="352" y="196"/>
                  </a:lnTo>
                  <a:lnTo>
                    <a:pt x="340" y="198"/>
                  </a:lnTo>
                  <a:lnTo>
                    <a:pt x="340" y="198"/>
                  </a:lnTo>
                  <a:lnTo>
                    <a:pt x="330" y="196"/>
                  </a:lnTo>
                  <a:lnTo>
                    <a:pt x="322" y="190"/>
                  </a:lnTo>
                  <a:lnTo>
                    <a:pt x="316" y="182"/>
                  </a:lnTo>
                  <a:lnTo>
                    <a:pt x="314" y="172"/>
                  </a:lnTo>
                  <a:lnTo>
                    <a:pt x="314" y="172"/>
                  </a:lnTo>
                  <a:lnTo>
                    <a:pt x="316" y="162"/>
                  </a:lnTo>
                  <a:lnTo>
                    <a:pt x="322" y="152"/>
                  </a:lnTo>
                  <a:lnTo>
                    <a:pt x="330" y="146"/>
                  </a:lnTo>
                  <a:lnTo>
                    <a:pt x="340" y="144"/>
                  </a:lnTo>
                  <a:lnTo>
                    <a:pt x="340" y="144"/>
                  </a:lnTo>
                  <a:lnTo>
                    <a:pt x="352" y="146"/>
                  </a:lnTo>
                  <a:lnTo>
                    <a:pt x="360" y="152"/>
                  </a:lnTo>
                  <a:lnTo>
                    <a:pt x="366" y="162"/>
                  </a:lnTo>
                  <a:lnTo>
                    <a:pt x="368" y="172"/>
                  </a:lnTo>
                  <a:lnTo>
                    <a:pt x="368" y="172"/>
                  </a:lnTo>
                  <a:lnTo>
                    <a:pt x="366" y="182"/>
                  </a:lnTo>
                  <a:lnTo>
                    <a:pt x="360" y="178"/>
                  </a:lnTo>
                  <a:lnTo>
                    <a:pt x="360" y="178"/>
                  </a:lnTo>
                  <a:lnTo>
                    <a:pt x="358" y="176"/>
                  </a:lnTo>
                  <a:lnTo>
                    <a:pt x="354" y="174"/>
                  </a:lnTo>
                  <a:lnTo>
                    <a:pt x="350" y="176"/>
                  </a:lnTo>
                  <a:lnTo>
                    <a:pt x="346" y="178"/>
                  </a:lnTo>
                  <a:lnTo>
                    <a:pt x="346" y="178"/>
                  </a:lnTo>
                  <a:lnTo>
                    <a:pt x="344" y="180"/>
                  </a:lnTo>
                  <a:lnTo>
                    <a:pt x="344" y="184"/>
                  </a:lnTo>
                  <a:lnTo>
                    <a:pt x="344" y="188"/>
                  </a:lnTo>
                  <a:lnTo>
                    <a:pt x="346" y="192"/>
                  </a:lnTo>
                  <a:lnTo>
                    <a:pt x="352" y="196"/>
                  </a:lnTo>
                  <a:close/>
                  <a:moveTo>
                    <a:pt x="340" y="236"/>
                  </a:moveTo>
                  <a:lnTo>
                    <a:pt x="282" y="236"/>
                  </a:lnTo>
                  <a:lnTo>
                    <a:pt x="282" y="236"/>
                  </a:lnTo>
                  <a:lnTo>
                    <a:pt x="278" y="236"/>
                  </a:lnTo>
                  <a:lnTo>
                    <a:pt x="276" y="232"/>
                  </a:lnTo>
                  <a:lnTo>
                    <a:pt x="274" y="230"/>
                  </a:lnTo>
                  <a:lnTo>
                    <a:pt x="272" y="226"/>
                  </a:lnTo>
                  <a:lnTo>
                    <a:pt x="272" y="226"/>
                  </a:lnTo>
                  <a:lnTo>
                    <a:pt x="274" y="222"/>
                  </a:lnTo>
                  <a:lnTo>
                    <a:pt x="276" y="218"/>
                  </a:lnTo>
                  <a:lnTo>
                    <a:pt x="278" y="216"/>
                  </a:lnTo>
                  <a:lnTo>
                    <a:pt x="282" y="216"/>
                  </a:lnTo>
                  <a:lnTo>
                    <a:pt x="340" y="216"/>
                  </a:lnTo>
                  <a:lnTo>
                    <a:pt x="340" y="216"/>
                  </a:lnTo>
                  <a:lnTo>
                    <a:pt x="350" y="214"/>
                  </a:lnTo>
                  <a:lnTo>
                    <a:pt x="358" y="212"/>
                  </a:lnTo>
                  <a:lnTo>
                    <a:pt x="366" y="208"/>
                  </a:lnTo>
                  <a:lnTo>
                    <a:pt x="372" y="202"/>
                  </a:lnTo>
                  <a:lnTo>
                    <a:pt x="378" y="196"/>
                  </a:lnTo>
                  <a:lnTo>
                    <a:pt x="382" y="188"/>
                  </a:lnTo>
                  <a:lnTo>
                    <a:pt x="384" y="180"/>
                  </a:lnTo>
                  <a:lnTo>
                    <a:pt x="384" y="172"/>
                  </a:lnTo>
                  <a:lnTo>
                    <a:pt x="384" y="172"/>
                  </a:lnTo>
                  <a:lnTo>
                    <a:pt x="384" y="162"/>
                  </a:lnTo>
                  <a:lnTo>
                    <a:pt x="382" y="154"/>
                  </a:lnTo>
                  <a:lnTo>
                    <a:pt x="378" y="148"/>
                  </a:lnTo>
                  <a:lnTo>
                    <a:pt x="372" y="140"/>
                  </a:lnTo>
                  <a:lnTo>
                    <a:pt x="366" y="136"/>
                  </a:lnTo>
                  <a:lnTo>
                    <a:pt x="358" y="132"/>
                  </a:lnTo>
                  <a:lnTo>
                    <a:pt x="350" y="128"/>
                  </a:lnTo>
                  <a:lnTo>
                    <a:pt x="340" y="128"/>
                  </a:lnTo>
                  <a:lnTo>
                    <a:pt x="158" y="128"/>
                  </a:lnTo>
                  <a:lnTo>
                    <a:pt x="158" y="128"/>
                  </a:lnTo>
                  <a:lnTo>
                    <a:pt x="154" y="128"/>
                  </a:lnTo>
                  <a:lnTo>
                    <a:pt x="150" y="124"/>
                  </a:lnTo>
                  <a:lnTo>
                    <a:pt x="148" y="122"/>
                  </a:lnTo>
                  <a:lnTo>
                    <a:pt x="148" y="118"/>
                  </a:lnTo>
                  <a:lnTo>
                    <a:pt x="148" y="118"/>
                  </a:lnTo>
                  <a:lnTo>
                    <a:pt x="148" y="114"/>
                  </a:lnTo>
                  <a:lnTo>
                    <a:pt x="150" y="110"/>
                  </a:lnTo>
                  <a:lnTo>
                    <a:pt x="154" y="108"/>
                  </a:lnTo>
                  <a:lnTo>
                    <a:pt x="158" y="108"/>
                  </a:lnTo>
                  <a:lnTo>
                    <a:pt x="340" y="108"/>
                  </a:lnTo>
                  <a:lnTo>
                    <a:pt x="340" y="108"/>
                  </a:lnTo>
                  <a:lnTo>
                    <a:pt x="354" y="110"/>
                  </a:lnTo>
                  <a:lnTo>
                    <a:pt x="366" y="112"/>
                  </a:lnTo>
                  <a:lnTo>
                    <a:pt x="376" y="118"/>
                  </a:lnTo>
                  <a:lnTo>
                    <a:pt x="386" y="126"/>
                  </a:lnTo>
                  <a:lnTo>
                    <a:pt x="394" y="136"/>
                  </a:lnTo>
                  <a:lnTo>
                    <a:pt x="400" y="146"/>
                  </a:lnTo>
                  <a:lnTo>
                    <a:pt x="404" y="158"/>
                  </a:lnTo>
                  <a:lnTo>
                    <a:pt x="404" y="172"/>
                  </a:lnTo>
                  <a:lnTo>
                    <a:pt x="404" y="172"/>
                  </a:lnTo>
                  <a:lnTo>
                    <a:pt x="404" y="184"/>
                  </a:lnTo>
                  <a:lnTo>
                    <a:pt x="400" y="196"/>
                  </a:lnTo>
                  <a:lnTo>
                    <a:pt x="394" y="208"/>
                  </a:lnTo>
                  <a:lnTo>
                    <a:pt x="386" y="218"/>
                  </a:lnTo>
                  <a:lnTo>
                    <a:pt x="376" y="224"/>
                  </a:lnTo>
                  <a:lnTo>
                    <a:pt x="366" y="230"/>
                  </a:lnTo>
                  <a:lnTo>
                    <a:pt x="354" y="234"/>
                  </a:lnTo>
                  <a:lnTo>
                    <a:pt x="340" y="236"/>
                  </a:lnTo>
                  <a:lnTo>
                    <a:pt x="340" y="236"/>
                  </a:lnTo>
                  <a:close/>
                  <a:moveTo>
                    <a:pt x="246" y="236"/>
                  </a:moveTo>
                  <a:lnTo>
                    <a:pt x="64" y="236"/>
                  </a:lnTo>
                  <a:lnTo>
                    <a:pt x="64" y="236"/>
                  </a:lnTo>
                  <a:lnTo>
                    <a:pt x="50" y="234"/>
                  </a:lnTo>
                  <a:lnTo>
                    <a:pt x="38" y="230"/>
                  </a:lnTo>
                  <a:lnTo>
                    <a:pt x="28" y="224"/>
                  </a:lnTo>
                  <a:lnTo>
                    <a:pt x="18" y="218"/>
                  </a:lnTo>
                  <a:lnTo>
                    <a:pt x="10" y="208"/>
                  </a:lnTo>
                  <a:lnTo>
                    <a:pt x="4" y="196"/>
                  </a:lnTo>
                  <a:lnTo>
                    <a:pt x="0" y="184"/>
                  </a:lnTo>
                  <a:lnTo>
                    <a:pt x="0" y="172"/>
                  </a:lnTo>
                  <a:lnTo>
                    <a:pt x="0" y="172"/>
                  </a:lnTo>
                  <a:lnTo>
                    <a:pt x="0" y="158"/>
                  </a:lnTo>
                  <a:lnTo>
                    <a:pt x="4" y="146"/>
                  </a:lnTo>
                  <a:lnTo>
                    <a:pt x="10" y="136"/>
                  </a:lnTo>
                  <a:lnTo>
                    <a:pt x="18" y="126"/>
                  </a:lnTo>
                  <a:lnTo>
                    <a:pt x="28" y="118"/>
                  </a:lnTo>
                  <a:lnTo>
                    <a:pt x="38" y="112"/>
                  </a:lnTo>
                  <a:lnTo>
                    <a:pt x="50" y="110"/>
                  </a:lnTo>
                  <a:lnTo>
                    <a:pt x="64" y="108"/>
                  </a:lnTo>
                  <a:lnTo>
                    <a:pt x="122" y="108"/>
                  </a:lnTo>
                  <a:lnTo>
                    <a:pt x="122" y="108"/>
                  </a:lnTo>
                  <a:lnTo>
                    <a:pt x="126" y="108"/>
                  </a:lnTo>
                  <a:lnTo>
                    <a:pt x="128" y="110"/>
                  </a:lnTo>
                  <a:lnTo>
                    <a:pt x="130" y="114"/>
                  </a:lnTo>
                  <a:lnTo>
                    <a:pt x="132" y="118"/>
                  </a:lnTo>
                  <a:lnTo>
                    <a:pt x="132" y="118"/>
                  </a:lnTo>
                  <a:lnTo>
                    <a:pt x="130" y="122"/>
                  </a:lnTo>
                  <a:lnTo>
                    <a:pt x="128" y="124"/>
                  </a:lnTo>
                  <a:lnTo>
                    <a:pt x="126" y="128"/>
                  </a:lnTo>
                  <a:lnTo>
                    <a:pt x="122" y="128"/>
                  </a:lnTo>
                  <a:lnTo>
                    <a:pt x="64" y="128"/>
                  </a:lnTo>
                  <a:lnTo>
                    <a:pt x="64" y="128"/>
                  </a:lnTo>
                  <a:lnTo>
                    <a:pt x="54" y="128"/>
                  </a:lnTo>
                  <a:lnTo>
                    <a:pt x="46" y="132"/>
                  </a:lnTo>
                  <a:lnTo>
                    <a:pt x="38" y="136"/>
                  </a:lnTo>
                  <a:lnTo>
                    <a:pt x="32" y="140"/>
                  </a:lnTo>
                  <a:lnTo>
                    <a:pt x="26" y="148"/>
                  </a:lnTo>
                  <a:lnTo>
                    <a:pt x="22" y="154"/>
                  </a:lnTo>
                  <a:lnTo>
                    <a:pt x="20" y="162"/>
                  </a:lnTo>
                  <a:lnTo>
                    <a:pt x="20" y="172"/>
                  </a:lnTo>
                  <a:lnTo>
                    <a:pt x="20" y="172"/>
                  </a:lnTo>
                  <a:lnTo>
                    <a:pt x="20" y="180"/>
                  </a:lnTo>
                  <a:lnTo>
                    <a:pt x="22" y="188"/>
                  </a:lnTo>
                  <a:lnTo>
                    <a:pt x="26" y="196"/>
                  </a:lnTo>
                  <a:lnTo>
                    <a:pt x="32" y="202"/>
                  </a:lnTo>
                  <a:lnTo>
                    <a:pt x="38" y="208"/>
                  </a:lnTo>
                  <a:lnTo>
                    <a:pt x="46" y="212"/>
                  </a:lnTo>
                  <a:lnTo>
                    <a:pt x="54" y="214"/>
                  </a:lnTo>
                  <a:lnTo>
                    <a:pt x="64" y="216"/>
                  </a:lnTo>
                  <a:lnTo>
                    <a:pt x="246" y="216"/>
                  </a:lnTo>
                  <a:lnTo>
                    <a:pt x="246" y="216"/>
                  </a:lnTo>
                  <a:lnTo>
                    <a:pt x="250" y="216"/>
                  </a:lnTo>
                  <a:lnTo>
                    <a:pt x="254" y="218"/>
                  </a:lnTo>
                  <a:lnTo>
                    <a:pt x="256" y="222"/>
                  </a:lnTo>
                  <a:lnTo>
                    <a:pt x="256" y="226"/>
                  </a:lnTo>
                  <a:lnTo>
                    <a:pt x="256" y="226"/>
                  </a:lnTo>
                  <a:lnTo>
                    <a:pt x="256" y="230"/>
                  </a:lnTo>
                  <a:lnTo>
                    <a:pt x="254" y="232"/>
                  </a:lnTo>
                  <a:lnTo>
                    <a:pt x="250" y="236"/>
                  </a:lnTo>
                  <a:lnTo>
                    <a:pt x="246" y="236"/>
                  </a:lnTo>
                  <a:lnTo>
                    <a:pt x="246" y="236"/>
                  </a:lnTo>
                  <a:close/>
                </a:path>
              </a:pathLst>
            </a:custGeom>
            <a:solidFill>
              <a:srgbClr val="FFFFFF"/>
            </a:solid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rtl="0">
                <a:spcBef>
                  <a:spcPts val="0"/>
                </a:spcBef>
                <a:spcAft>
                  <a:spcPts val="0"/>
                </a:spcAft>
                <a:buClr>
                  <a:schemeClr val="dk1"/>
                </a:buClr>
                <a:buSzPts val="2000"/>
                <a:buFont typeface="Arial"/>
                <a:buNone/>
              </a:pPr>
              <a:endParaRPr sz="2667" i="0" u="none" strike="noStrike" cap="none">
                <a:solidFill>
                  <a:srgbClr val="000000"/>
                </a:solidFill>
                <a:latin typeface="+mj-lt"/>
                <a:ea typeface="Arial"/>
                <a:cs typeface="Arial"/>
                <a:sym typeface="Arial"/>
              </a:endParaRPr>
            </a:p>
          </p:txBody>
        </p:sp>
      </p:grpSp>
      <p:grpSp>
        <p:nvGrpSpPr>
          <p:cNvPr id="16" name="Google Shape;1932;p261">
            <a:extLst>
              <a:ext uri="{FF2B5EF4-FFF2-40B4-BE49-F238E27FC236}">
                <a16:creationId xmlns:a16="http://schemas.microsoft.com/office/drawing/2014/main" id="{8A4640E0-DA79-9AE6-8CF4-0FD162454FFE}"/>
              </a:ext>
            </a:extLst>
          </p:cNvPr>
          <p:cNvGrpSpPr/>
          <p:nvPr/>
        </p:nvGrpSpPr>
        <p:grpSpPr>
          <a:xfrm>
            <a:off x="5830723" y="2348980"/>
            <a:ext cx="909661" cy="835803"/>
            <a:chOff x="2930070" y="1076809"/>
            <a:chExt cx="642000" cy="651000"/>
          </a:xfrm>
        </p:grpSpPr>
        <p:sp>
          <p:nvSpPr>
            <p:cNvPr id="80" name="Google Shape;1933;p261">
              <a:extLst>
                <a:ext uri="{FF2B5EF4-FFF2-40B4-BE49-F238E27FC236}">
                  <a16:creationId xmlns:a16="http://schemas.microsoft.com/office/drawing/2014/main" id="{EC16FDCF-F943-A892-C8B7-E3A446B3CE1D}"/>
                </a:ext>
              </a:extLst>
            </p:cNvPr>
            <p:cNvSpPr/>
            <p:nvPr/>
          </p:nvSpPr>
          <p:spPr>
            <a:xfrm>
              <a:off x="2930070" y="1076809"/>
              <a:ext cx="642000" cy="651000"/>
            </a:xfrm>
            <a:prstGeom prst="ellipse">
              <a:avLst/>
            </a:prstGeom>
            <a:solidFill>
              <a:schemeClr val="accent2"/>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2000"/>
                <a:buFont typeface="Arial"/>
                <a:buNone/>
              </a:pPr>
              <a:endParaRPr sz="2667" i="0" u="none" strike="noStrike" cap="none">
                <a:solidFill>
                  <a:srgbClr val="FFFFFF"/>
                </a:solidFill>
                <a:latin typeface="+mj-lt"/>
                <a:ea typeface="Georgia"/>
                <a:cs typeface="Georgia"/>
                <a:sym typeface="Georgia"/>
              </a:endParaRPr>
            </a:p>
          </p:txBody>
        </p:sp>
        <p:sp>
          <p:nvSpPr>
            <p:cNvPr id="81" name="Google Shape;1934;p261">
              <a:extLst>
                <a:ext uri="{FF2B5EF4-FFF2-40B4-BE49-F238E27FC236}">
                  <a16:creationId xmlns:a16="http://schemas.microsoft.com/office/drawing/2014/main" id="{837BE43D-072C-00C4-BAA2-1E8F01DED865}"/>
                </a:ext>
              </a:extLst>
            </p:cNvPr>
            <p:cNvSpPr/>
            <p:nvPr/>
          </p:nvSpPr>
          <p:spPr>
            <a:xfrm>
              <a:off x="3100948" y="1198913"/>
              <a:ext cx="300245" cy="422721"/>
            </a:xfrm>
            <a:custGeom>
              <a:avLst/>
              <a:gdLst/>
              <a:ahLst/>
              <a:cxnLst/>
              <a:rect l="l" t="t" r="r" b="b"/>
              <a:pathLst>
                <a:path w="236" h="328" extrusionOk="0">
                  <a:moveTo>
                    <a:pt x="220" y="0"/>
                  </a:moveTo>
                  <a:lnTo>
                    <a:pt x="16" y="0"/>
                  </a:lnTo>
                  <a:lnTo>
                    <a:pt x="16" y="0"/>
                  </a:lnTo>
                  <a:lnTo>
                    <a:pt x="10" y="2"/>
                  </a:lnTo>
                  <a:lnTo>
                    <a:pt x="6" y="6"/>
                  </a:lnTo>
                  <a:lnTo>
                    <a:pt x="2" y="10"/>
                  </a:lnTo>
                  <a:lnTo>
                    <a:pt x="0" y="16"/>
                  </a:lnTo>
                  <a:lnTo>
                    <a:pt x="0" y="312"/>
                  </a:lnTo>
                  <a:lnTo>
                    <a:pt x="0" y="312"/>
                  </a:lnTo>
                  <a:lnTo>
                    <a:pt x="2" y="318"/>
                  </a:lnTo>
                  <a:lnTo>
                    <a:pt x="6" y="322"/>
                  </a:lnTo>
                  <a:lnTo>
                    <a:pt x="10" y="326"/>
                  </a:lnTo>
                  <a:lnTo>
                    <a:pt x="16" y="328"/>
                  </a:lnTo>
                  <a:lnTo>
                    <a:pt x="220" y="328"/>
                  </a:lnTo>
                  <a:lnTo>
                    <a:pt x="220" y="328"/>
                  </a:lnTo>
                  <a:lnTo>
                    <a:pt x="226" y="326"/>
                  </a:lnTo>
                  <a:lnTo>
                    <a:pt x="230" y="322"/>
                  </a:lnTo>
                  <a:lnTo>
                    <a:pt x="234" y="318"/>
                  </a:lnTo>
                  <a:lnTo>
                    <a:pt x="236" y="312"/>
                  </a:lnTo>
                  <a:lnTo>
                    <a:pt x="236" y="16"/>
                  </a:lnTo>
                  <a:lnTo>
                    <a:pt x="236" y="16"/>
                  </a:lnTo>
                  <a:lnTo>
                    <a:pt x="234" y="10"/>
                  </a:lnTo>
                  <a:lnTo>
                    <a:pt x="230" y="6"/>
                  </a:lnTo>
                  <a:lnTo>
                    <a:pt x="226" y="2"/>
                  </a:lnTo>
                  <a:lnTo>
                    <a:pt x="220" y="0"/>
                  </a:lnTo>
                  <a:lnTo>
                    <a:pt x="220" y="0"/>
                  </a:lnTo>
                  <a:close/>
                  <a:moveTo>
                    <a:pt x="66" y="290"/>
                  </a:moveTo>
                  <a:lnTo>
                    <a:pt x="66" y="290"/>
                  </a:lnTo>
                  <a:lnTo>
                    <a:pt x="64" y="294"/>
                  </a:lnTo>
                  <a:lnTo>
                    <a:pt x="62" y="296"/>
                  </a:lnTo>
                  <a:lnTo>
                    <a:pt x="60" y="300"/>
                  </a:lnTo>
                  <a:lnTo>
                    <a:pt x="56" y="300"/>
                  </a:lnTo>
                  <a:lnTo>
                    <a:pt x="44" y="300"/>
                  </a:lnTo>
                  <a:lnTo>
                    <a:pt x="44" y="300"/>
                  </a:lnTo>
                  <a:lnTo>
                    <a:pt x="40" y="300"/>
                  </a:lnTo>
                  <a:lnTo>
                    <a:pt x="36" y="296"/>
                  </a:lnTo>
                  <a:lnTo>
                    <a:pt x="34" y="294"/>
                  </a:lnTo>
                  <a:lnTo>
                    <a:pt x="34" y="290"/>
                  </a:lnTo>
                  <a:lnTo>
                    <a:pt x="34" y="278"/>
                  </a:lnTo>
                  <a:lnTo>
                    <a:pt x="34" y="278"/>
                  </a:lnTo>
                  <a:lnTo>
                    <a:pt x="34" y="274"/>
                  </a:lnTo>
                  <a:lnTo>
                    <a:pt x="36" y="270"/>
                  </a:lnTo>
                  <a:lnTo>
                    <a:pt x="40" y="268"/>
                  </a:lnTo>
                  <a:lnTo>
                    <a:pt x="44" y="268"/>
                  </a:lnTo>
                  <a:lnTo>
                    <a:pt x="56" y="268"/>
                  </a:lnTo>
                  <a:lnTo>
                    <a:pt x="56" y="268"/>
                  </a:lnTo>
                  <a:lnTo>
                    <a:pt x="60" y="268"/>
                  </a:lnTo>
                  <a:lnTo>
                    <a:pt x="62" y="270"/>
                  </a:lnTo>
                  <a:lnTo>
                    <a:pt x="64" y="274"/>
                  </a:lnTo>
                  <a:lnTo>
                    <a:pt x="66" y="278"/>
                  </a:lnTo>
                  <a:lnTo>
                    <a:pt x="66" y="290"/>
                  </a:lnTo>
                  <a:close/>
                  <a:moveTo>
                    <a:pt x="66" y="244"/>
                  </a:moveTo>
                  <a:lnTo>
                    <a:pt x="66" y="244"/>
                  </a:lnTo>
                  <a:lnTo>
                    <a:pt x="64" y="248"/>
                  </a:lnTo>
                  <a:lnTo>
                    <a:pt x="62" y="250"/>
                  </a:lnTo>
                  <a:lnTo>
                    <a:pt x="60" y="252"/>
                  </a:lnTo>
                  <a:lnTo>
                    <a:pt x="56" y="254"/>
                  </a:lnTo>
                  <a:lnTo>
                    <a:pt x="44" y="254"/>
                  </a:lnTo>
                  <a:lnTo>
                    <a:pt x="44" y="254"/>
                  </a:lnTo>
                  <a:lnTo>
                    <a:pt x="40" y="252"/>
                  </a:lnTo>
                  <a:lnTo>
                    <a:pt x="36" y="250"/>
                  </a:lnTo>
                  <a:lnTo>
                    <a:pt x="34" y="248"/>
                  </a:lnTo>
                  <a:lnTo>
                    <a:pt x="34" y="244"/>
                  </a:lnTo>
                  <a:lnTo>
                    <a:pt x="34" y="230"/>
                  </a:lnTo>
                  <a:lnTo>
                    <a:pt x="34" y="230"/>
                  </a:lnTo>
                  <a:lnTo>
                    <a:pt x="34" y="226"/>
                  </a:lnTo>
                  <a:lnTo>
                    <a:pt x="36" y="224"/>
                  </a:lnTo>
                  <a:lnTo>
                    <a:pt x="40" y="222"/>
                  </a:lnTo>
                  <a:lnTo>
                    <a:pt x="44" y="220"/>
                  </a:lnTo>
                  <a:lnTo>
                    <a:pt x="56" y="220"/>
                  </a:lnTo>
                  <a:lnTo>
                    <a:pt x="56" y="220"/>
                  </a:lnTo>
                  <a:lnTo>
                    <a:pt x="60" y="222"/>
                  </a:lnTo>
                  <a:lnTo>
                    <a:pt x="62" y="224"/>
                  </a:lnTo>
                  <a:lnTo>
                    <a:pt x="64" y="226"/>
                  </a:lnTo>
                  <a:lnTo>
                    <a:pt x="66" y="230"/>
                  </a:lnTo>
                  <a:lnTo>
                    <a:pt x="66" y="244"/>
                  </a:lnTo>
                  <a:close/>
                  <a:moveTo>
                    <a:pt x="66" y="196"/>
                  </a:moveTo>
                  <a:lnTo>
                    <a:pt x="66" y="196"/>
                  </a:lnTo>
                  <a:lnTo>
                    <a:pt x="64" y="200"/>
                  </a:lnTo>
                  <a:lnTo>
                    <a:pt x="62" y="204"/>
                  </a:lnTo>
                  <a:lnTo>
                    <a:pt x="60" y="206"/>
                  </a:lnTo>
                  <a:lnTo>
                    <a:pt x="56" y="206"/>
                  </a:lnTo>
                  <a:lnTo>
                    <a:pt x="44" y="206"/>
                  </a:lnTo>
                  <a:lnTo>
                    <a:pt x="44" y="206"/>
                  </a:lnTo>
                  <a:lnTo>
                    <a:pt x="40" y="206"/>
                  </a:lnTo>
                  <a:lnTo>
                    <a:pt x="36" y="204"/>
                  </a:lnTo>
                  <a:lnTo>
                    <a:pt x="34" y="200"/>
                  </a:lnTo>
                  <a:lnTo>
                    <a:pt x="34" y="196"/>
                  </a:lnTo>
                  <a:lnTo>
                    <a:pt x="34" y="184"/>
                  </a:lnTo>
                  <a:lnTo>
                    <a:pt x="34" y="184"/>
                  </a:lnTo>
                  <a:lnTo>
                    <a:pt x="34" y="180"/>
                  </a:lnTo>
                  <a:lnTo>
                    <a:pt x="36" y="178"/>
                  </a:lnTo>
                  <a:lnTo>
                    <a:pt x="40" y="176"/>
                  </a:lnTo>
                  <a:lnTo>
                    <a:pt x="44" y="174"/>
                  </a:lnTo>
                  <a:lnTo>
                    <a:pt x="56" y="174"/>
                  </a:lnTo>
                  <a:lnTo>
                    <a:pt x="56" y="174"/>
                  </a:lnTo>
                  <a:lnTo>
                    <a:pt x="60" y="176"/>
                  </a:lnTo>
                  <a:lnTo>
                    <a:pt x="62" y="178"/>
                  </a:lnTo>
                  <a:lnTo>
                    <a:pt x="64" y="180"/>
                  </a:lnTo>
                  <a:lnTo>
                    <a:pt x="66" y="184"/>
                  </a:lnTo>
                  <a:lnTo>
                    <a:pt x="66" y="196"/>
                  </a:lnTo>
                  <a:close/>
                  <a:moveTo>
                    <a:pt x="66" y="150"/>
                  </a:moveTo>
                  <a:lnTo>
                    <a:pt x="66" y="150"/>
                  </a:lnTo>
                  <a:lnTo>
                    <a:pt x="64" y="154"/>
                  </a:lnTo>
                  <a:lnTo>
                    <a:pt x="62" y="158"/>
                  </a:lnTo>
                  <a:lnTo>
                    <a:pt x="60" y="160"/>
                  </a:lnTo>
                  <a:lnTo>
                    <a:pt x="56" y="160"/>
                  </a:lnTo>
                  <a:lnTo>
                    <a:pt x="44" y="160"/>
                  </a:lnTo>
                  <a:lnTo>
                    <a:pt x="44" y="160"/>
                  </a:lnTo>
                  <a:lnTo>
                    <a:pt x="40" y="160"/>
                  </a:lnTo>
                  <a:lnTo>
                    <a:pt x="36" y="158"/>
                  </a:lnTo>
                  <a:lnTo>
                    <a:pt x="34" y="154"/>
                  </a:lnTo>
                  <a:lnTo>
                    <a:pt x="34" y="150"/>
                  </a:lnTo>
                  <a:lnTo>
                    <a:pt x="34" y="138"/>
                  </a:lnTo>
                  <a:lnTo>
                    <a:pt x="34" y="138"/>
                  </a:lnTo>
                  <a:lnTo>
                    <a:pt x="34" y="134"/>
                  </a:lnTo>
                  <a:lnTo>
                    <a:pt x="36" y="130"/>
                  </a:lnTo>
                  <a:lnTo>
                    <a:pt x="40" y="128"/>
                  </a:lnTo>
                  <a:lnTo>
                    <a:pt x="44" y="128"/>
                  </a:lnTo>
                  <a:lnTo>
                    <a:pt x="56" y="128"/>
                  </a:lnTo>
                  <a:lnTo>
                    <a:pt x="56" y="128"/>
                  </a:lnTo>
                  <a:lnTo>
                    <a:pt x="60" y="128"/>
                  </a:lnTo>
                  <a:lnTo>
                    <a:pt x="62" y="130"/>
                  </a:lnTo>
                  <a:lnTo>
                    <a:pt x="64" y="134"/>
                  </a:lnTo>
                  <a:lnTo>
                    <a:pt x="66" y="138"/>
                  </a:lnTo>
                  <a:lnTo>
                    <a:pt x="66" y="150"/>
                  </a:lnTo>
                  <a:close/>
                  <a:moveTo>
                    <a:pt x="112" y="290"/>
                  </a:moveTo>
                  <a:lnTo>
                    <a:pt x="112" y="290"/>
                  </a:lnTo>
                  <a:lnTo>
                    <a:pt x="110" y="294"/>
                  </a:lnTo>
                  <a:lnTo>
                    <a:pt x="108" y="296"/>
                  </a:lnTo>
                  <a:lnTo>
                    <a:pt x="106" y="300"/>
                  </a:lnTo>
                  <a:lnTo>
                    <a:pt x="102" y="300"/>
                  </a:lnTo>
                  <a:lnTo>
                    <a:pt x="88" y="300"/>
                  </a:lnTo>
                  <a:lnTo>
                    <a:pt x="88" y="300"/>
                  </a:lnTo>
                  <a:lnTo>
                    <a:pt x="86" y="300"/>
                  </a:lnTo>
                  <a:lnTo>
                    <a:pt x="82" y="296"/>
                  </a:lnTo>
                  <a:lnTo>
                    <a:pt x="80" y="294"/>
                  </a:lnTo>
                  <a:lnTo>
                    <a:pt x="78" y="290"/>
                  </a:lnTo>
                  <a:lnTo>
                    <a:pt x="78" y="278"/>
                  </a:lnTo>
                  <a:lnTo>
                    <a:pt x="78" y="278"/>
                  </a:lnTo>
                  <a:lnTo>
                    <a:pt x="80" y="274"/>
                  </a:lnTo>
                  <a:lnTo>
                    <a:pt x="82" y="270"/>
                  </a:lnTo>
                  <a:lnTo>
                    <a:pt x="86" y="268"/>
                  </a:lnTo>
                  <a:lnTo>
                    <a:pt x="88" y="268"/>
                  </a:lnTo>
                  <a:lnTo>
                    <a:pt x="102" y="268"/>
                  </a:lnTo>
                  <a:lnTo>
                    <a:pt x="102" y="268"/>
                  </a:lnTo>
                  <a:lnTo>
                    <a:pt x="106" y="268"/>
                  </a:lnTo>
                  <a:lnTo>
                    <a:pt x="108" y="270"/>
                  </a:lnTo>
                  <a:lnTo>
                    <a:pt x="110" y="274"/>
                  </a:lnTo>
                  <a:lnTo>
                    <a:pt x="112" y="278"/>
                  </a:lnTo>
                  <a:lnTo>
                    <a:pt x="112" y="290"/>
                  </a:lnTo>
                  <a:close/>
                  <a:moveTo>
                    <a:pt x="112" y="244"/>
                  </a:moveTo>
                  <a:lnTo>
                    <a:pt x="112" y="244"/>
                  </a:lnTo>
                  <a:lnTo>
                    <a:pt x="110" y="248"/>
                  </a:lnTo>
                  <a:lnTo>
                    <a:pt x="108" y="250"/>
                  </a:lnTo>
                  <a:lnTo>
                    <a:pt x="106" y="252"/>
                  </a:lnTo>
                  <a:lnTo>
                    <a:pt x="102" y="254"/>
                  </a:lnTo>
                  <a:lnTo>
                    <a:pt x="88" y="254"/>
                  </a:lnTo>
                  <a:lnTo>
                    <a:pt x="88" y="254"/>
                  </a:lnTo>
                  <a:lnTo>
                    <a:pt x="86" y="252"/>
                  </a:lnTo>
                  <a:lnTo>
                    <a:pt x="82" y="250"/>
                  </a:lnTo>
                  <a:lnTo>
                    <a:pt x="80" y="248"/>
                  </a:lnTo>
                  <a:lnTo>
                    <a:pt x="78" y="244"/>
                  </a:lnTo>
                  <a:lnTo>
                    <a:pt x="78" y="230"/>
                  </a:lnTo>
                  <a:lnTo>
                    <a:pt x="78" y="230"/>
                  </a:lnTo>
                  <a:lnTo>
                    <a:pt x="80" y="226"/>
                  </a:lnTo>
                  <a:lnTo>
                    <a:pt x="82" y="224"/>
                  </a:lnTo>
                  <a:lnTo>
                    <a:pt x="86" y="222"/>
                  </a:lnTo>
                  <a:lnTo>
                    <a:pt x="88" y="220"/>
                  </a:lnTo>
                  <a:lnTo>
                    <a:pt x="102" y="220"/>
                  </a:lnTo>
                  <a:lnTo>
                    <a:pt x="102" y="220"/>
                  </a:lnTo>
                  <a:lnTo>
                    <a:pt x="106" y="222"/>
                  </a:lnTo>
                  <a:lnTo>
                    <a:pt x="108" y="224"/>
                  </a:lnTo>
                  <a:lnTo>
                    <a:pt x="110" y="226"/>
                  </a:lnTo>
                  <a:lnTo>
                    <a:pt x="112" y="230"/>
                  </a:lnTo>
                  <a:lnTo>
                    <a:pt x="112" y="244"/>
                  </a:lnTo>
                  <a:close/>
                  <a:moveTo>
                    <a:pt x="112" y="196"/>
                  </a:moveTo>
                  <a:lnTo>
                    <a:pt x="112" y="196"/>
                  </a:lnTo>
                  <a:lnTo>
                    <a:pt x="110" y="200"/>
                  </a:lnTo>
                  <a:lnTo>
                    <a:pt x="108" y="204"/>
                  </a:lnTo>
                  <a:lnTo>
                    <a:pt x="106" y="206"/>
                  </a:lnTo>
                  <a:lnTo>
                    <a:pt x="102" y="206"/>
                  </a:lnTo>
                  <a:lnTo>
                    <a:pt x="88" y="206"/>
                  </a:lnTo>
                  <a:lnTo>
                    <a:pt x="88" y="206"/>
                  </a:lnTo>
                  <a:lnTo>
                    <a:pt x="86" y="206"/>
                  </a:lnTo>
                  <a:lnTo>
                    <a:pt x="82" y="204"/>
                  </a:lnTo>
                  <a:lnTo>
                    <a:pt x="80" y="200"/>
                  </a:lnTo>
                  <a:lnTo>
                    <a:pt x="78" y="196"/>
                  </a:lnTo>
                  <a:lnTo>
                    <a:pt x="78" y="184"/>
                  </a:lnTo>
                  <a:lnTo>
                    <a:pt x="78" y="184"/>
                  </a:lnTo>
                  <a:lnTo>
                    <a:pt x="80" y="180"/>
                  </a:lnTo>
                  <a:lnTo>
                    <a:pt x="82" y="178"/>
                  </a:lnTo>
                  <a:lnTo>
                    <a:pt x="86" y="176"/>
                  </a:lnTo>
                  <a:lnTo>
                    <a:pt x="88" y="174"/>
                  </a:lnTo>
                  <a:lnTo>
                    <a:pt x="102" y="174"/>
                  </a:lnTo>
                  <a:lnTo>
                    <a:pt x="102" y="174"/>
                  </a:lnTo>
                  <a:lnTo>
                    <a:pt x="106" y="176"/>
                  </a:lnTo>
                  <a:lnTo>
                    <a:pt x="108" y="178"/>
                  </a:lnTo>
                  <a:lnTo>
                    <a:pt x="110" y="180"/>
                  </a:lnTo>
                  <a:lnTo>
                    <a:pt x="112" y="184"/>
                  </a:lnTo>
                  <a:lnTo>
                    <a:pt x="112" y="196"/>
                  </a:lnTo>
                  <a:close/>
                  <a:moveTo>
                    <a:pt x="112" y="150"/>
                  </a:moveTo>
                  <a:lnTo>
                    <a:pt x="112" y="150"/>
                  </a:lnTo>
                  <a:lnTo>
                    <a:pt x="110" y="154"/>
                  </a:lnTo>
                  <a:lnTo>
                    <a:pt x="108" y="158"/>
                  </a:lnTo>
                  <a:lnTo>
                    <a:pt x="106" y="160"/>
                  </a:lnTo>
                  <a:lnTo>
                    <a:pt x="102" y="160"/>
                  </a:lnTo>
                  <a:lnTo>
                    <a:pt x="88" y="160"/>
                  </a:lnTo>
                  <a:lnTo>
                    <a:pt x="88" y="160"/>
                  </a:lnTo>
                  <a:lnTo>
                    <a:pt x="86" y="160"/>
                  </a:lnTo>
                  <a:lnTo>
                    <a:pt x="82" y="158"/>
                  </a:lnTo>
                  <a:lnTo>
                    <a:pt x="80" y="154"/>
                  </a:lnTo>
                  <a:lnTo>
                    <a:pt x="78" y="150"/>
                  </a:lnTo>
                  <a:lnTo>
                    <a:pt x="78" y="138"/>
                  </a:lnTo>
                  <a:lnTo>
                    <a:pt x="78" y="138"/>
                  </a:lnTo>
                  <a:lnTo>
                    <a:pt x="80" y="134"/>
                  </a:lnTo>
                  <a:lnTo>
                    <a:pt x="82" y="130"/>
                  </a:lnTo>
                  <a:lnTo>
                    <a:pt x="86" y="128"/>
                  </a:lnTo>
                  <a:lnTo>
                    <a:pt x="88" y="128"/>
                  </a:lnTo>
                  <a:lnTo>
                    <a:pt x="102" y="128"/>
                  </a:lnTo>
                  <a:lnTo>
                    <a:pt x="102" y="128"/>
                  </a:lnTo>
                  <a:lnTo>
                    <a:pt x="106" y="128"/>
                  </a:lnTo>
                  <a:lnTo>
                    <a:pt x="108" y="130"/>
                  </a:lnTo>
                  <a:lnTo>
                    <a:pt x="110" y="134"/>
                  </a:lnTo>
                  <a:lnTo>
                    <a:pt x="112" y="138"/>
                  </a:lnTo>
                  <a:lnTo>
                    <a:pt x="112" y="150"/>
                  </a:lnTo>
                  <a:close/>
                  <a:moveTo>
                    <a:pt x="158" y="290"/>
                  </a:moveTo>
                  <a:lnTo>
                    <a:pt x="158" y="290"/>
                  </a:lnTo>
                  <a:lnTo>
                    <a:pt x="156" y="294"/>
                  </a:lnTo>
                  <a:lnTo>
                    <a:pt x="154" y="296"/>
                  </a:lnTo>
                  <a:lnTo>
                    <a:pt x="150" y="300"/>
                  </a:lnTo>
                  <a:lnTo>
                    <a:pt x="148" y="300"/>
                  </a:lnTo>
                  <a:lnTo>
                    <a:pt x="134" y="300"/>
                  </a:lnTo>
                  <a:lnTo>
                    <a:pt x="134" y="300"/>
                  </a:lnTo>
                  <a:lnTo>
                    <a:pt x="130" y="300"/>
                  </a:lnTo>
                  <a:lnTo>
                    <a:pt x="128" y="296"/>
                  </a:lnTo>
                  <a:lnTo>
                    <a:pt x="126" y="294"/>
                  </a:lnTo>
                  <a:lnTo>
                    <a:pt x="124" y="290"/>
                  </a:lnTo>
                  <a:lnTo>
                    <a:pt x="124" y="278"/>
                  </a:lnTo>
                  <a:lnTo>
                    <a:pt x="124" y="278"/>
                  </a:lnTo>
                  <a:lnTo>
                    <a:pt x="126" y="274"/>
                  </a:lnTo>
                  <a:lnTo>
                    <a:pt x="128" y="270"/>
                  </a:lnTo>
                  <a:lnTo>
                    <a:pt x="130" y="268"/>
                  </a:lnTo>
                  <a:lnTo>
                    <a:pt x="134" y="268"/>
                  </a:lnTo>
                  <a:lnTo>
                    <a:pt x="148" y="268"/>
                  </a:lnTo>
                  <a:lnTo>
                    <a:pt x="148" y="268"/>
                  </a:lnTo>
                  <a:lnTo>
                    <a:pt x="150" y="268"/>
                  </a:lnTo>
                  <a:lnTo>
                    <a:pt x="154" y="270"/>
                  </a:lnTo>
                  <a:lnTo>
                    <a:pt x="156" y="274"/>
                  </a:lnTo>
                  <a:lnTo>
                    <a:pt x="158" y="278"/>
                  </a:lnTo>
                  <a:lnTo>
                    <a:pt x="158" y="290"/>
                  </a:lnTo>
                  <a:close/>
                  <a:moveTo>
                    <a:pt x="158" y="244"/>
                  </a:moveTo>
                  <a:lnTo>
                    <a:pt x="158" y="244"/>
                  </a:lnTo>
                  <a:lnTo>
                    <a:pt x="156" y="248"/>
                  </a:lnTo>
                  <a:lnTo>
                    <a:pt x="154" y="250"/>
                  </a:lnTo>
                  <a:lnTo>
                    <a:pt x="150" y="252"/>
                  </a:lnTo>
                  <a:lnTo>
                    <a:pt x="148" y="254"/>
                  </a:lnTo>
                  <a:lnTo>
                    <a:pt x="134" y="254"/>
                  </a:lnTo>
                  <a:lnTo>
                    <a:pt x="134" y="254"/>
                  </a:lnTo>
                  <a:lnTo>
                    <a:pt x="130" y="252"/>
                  </a:lnTo>
                  <a:lnTo>
                    <a:pt x="128" y="250"/>
                  </a:lnTo>
                  <a:lnTo>
                    <a:pt x="126" y="248"/>
                  </a:lnTo>
                  <a:lnTo>
                    <a:pt x="124" y="244"/>
                  </a:lnTo>
                  <a:lnTo>
                    <a:pt x="124" y="230"/>
                  </a:lnTo>
                  <a:lnTo>
                    <a:pt x="124" y="230"/>
                  </a:lnTo>
                  <a:lnTo>
                    <a:pt x="126" y="226"/>
                  </a:lnTo>
                  <a:lnTo>
                    <a:pt x="128" y="224"/>
                  </a:lnTo>
                  <a:lnTo>
                    <a:pt x="130" y="222"/>
                  </a:lnTo>
                  <a:lnTo>
                    <a:pt x="134" y="220"/>
                  </a:lnTo>
                  <a:lnTo>
                    <a:pt x="148" y="220"/>
                  </a:lnTo>
                  <a:lnTo>
                    <a:pt x="148" y="220"/>
                  </a:lnTo>
                  <a:lnTo>
                    <a:pt x="150" y="222"/>
                  </a:lnTo>
                  <a:lnTo>
                    <a:pt x="154" y="224"/>
                  </a:lnTo>
                  <a:lnTo>
                    <a:pt x="156" y="226"/>
                  </a:lnTo>
                  <a:lnTo>
                    <a:pt x="158" y="230"/>
                  </a:lnTo>
                  <a:lnTo>
                    <a:pt x="158" y="244"/>
                  </a:lnTo>
                  <a:close/>
                  <a:moveTo>
                    <a:pt x="158" y="196"/>
                  </a:moveTo>
                  <a:lnTo>
                    <a:pt x="158" y="196"/>
                  </a:lnTo>
                  <a:lnTo>
                    <a:pt x="156" y="200"/>
                  </a:lnTo>
                  <a:lnTo>
                    <a:pt x="154" y="204"/>
                  </a:lnTo>
                  <a:lnTo>
                    <a:pt x="150" y="206"/>
                  </a:lnTo>
                  <a:lnTo>
                    <a:pt x="148" y="206"/>
                  </a:lnTo>
                  <a:lnTo>
                    <a:pt x="134" y="206"/>
                  </a:lnTo>
                  <a:lnTo>
                    <a:pt x="134" y="206"/>
                  </a:lnTo>
                  <a:lnTo>
                    <a:pt x="130" y="206"/>
                  </a:lnTo>
                  <a:lnTo>
                    <a:pt x="128" y="204"/>
                  </a:lnTo>
                  <a:lnTo>
                    <a:pt x="126" y="200"/>
                  </a:lnTo>
                  <a:lnTo>
                    <a:pt x="124" y="196"/>
                  </a:lnTo>
                  <a:lnTo>
                    <a:pt x="124" y="184"/>
                  </a:lnTo>
                  <a:lnTo>
                    <a:pt x="124" y="184"/>
                  </a:lnTo>
                  <a:lnTo>
                    <a:pt x="126" y="180"/>
                  </a:lnTo>
                  <a:lnTo>
                    <a:pt x="128" y="178"/>
                  </a:lnTo>
                  <a:lnTo>
                    <a:pt x="130" y="176"/>
                  </a:lnTo>
                  <a:lnTo>
                    <a:pt x="134" y="174"/>
                  </a:lnTo>
                  <a:lnTo>
                    <a:pt x="148" y="174"/>
                  </a:lnTo>
                  <a:lnTo>
                    <a:pt x="148" y="174"/>
                  </a:lnTo>
                  <a:lnTo>
                    <a:pt x="150" y="176"/>
                  </a:lnTo>
                  <a:lnTo>
                    <a:pt x="154" y="178"/>
                  </a:lnTo>
                  <a:lnTo>
                    <a:pt x="156" y="180"/>
                  </a:lnTo>
                  <a:lnTo>
                    <a:pt x="158" y="184"/>
                  </a:lnTo>
                  <a:lnTo>
                    <a:pt x="158" y="196"/>
                  </a:lnTo>
                  <a:close/>
                  <a:moveTo>
                    <a:pt x="158" y="150"/>
                  </a:moveTo>
                  <a:lnTo>
                    <a:pt x="158" y="150"/>
                  </a:lnTo>
                  <a:lnTo>
                    <a:pt x="156" y="154"/>
                  </a:lnTo>
                  <a:lnTo>
                    <a:pt x="154" y="158"/>
                  </a:lnTo>
                  <a:lnTo>
                    <a:pt x="150" y="160"/>
                  </a:lnTo>
                  <a:lnTo>
                    <a:pt x="148" y="160"/>
                  </a:lnTo>
                  <a:lnTo>
                    <a:pt x="134" y="160"/>
                  </a:lnTo>
                  <a:lnTo>
                    <a:pt x="134" y="160"/>
                  </a:lnTo>
                  <a:lnTo>
                    <a:pt x="130" y="160"/>
                  </a:lnTo>
                  <a:lnTo>
                    <a:pt x="128" y="158"/>
                  </a:lnTo>
                  <a:lnTo>
                    <a:pt x="126" y="154"/>
                  </a:lnTo>
                  <a:lnTo>
                    <a:pt x="124" y="150"/>
                  </a:lnTo>
                  <a:lnTo>
                    <a:pt x="124" y="138"/>
                  </a:lnTo>
                  <a:lnTo>
                    <a:pt x="124" y="138"/>
                  </a:lnTo>
                  <a:lnTo>
                    <a:pt x="126" y="134"/>
                  </a:lnTo>
                  <a:lnTo>
                    <a:pt x="128" y="130"/>
                  </a:lnTo>
                  <a:lnTo>
                    <a:pt x="130" y="128"/>
                  </a:lnTo>
                  <a:lnTo>
                    <a:pt x="134" y="128"/>
                  </a:lnTo>
                  <a:lnTo>
                    <a:pt x="148" y="128"/>
                  </a:lnTo>
                  <a:lnTo>
                    <a:pt x="148" y="128"/>
                  </a:lnTo>
                  <a:lnTo>
                    <a:pt x="150" y="128"/>
                  </a:lnTo>
                  <a:lnTo>
                    <a:pt x="154" y="130"/>
                  </a:lnTo>
                  <a:lnTo>
                    <a:pt x="156" y="134"/>
                  </a:lnTo>
                  <a:lnTo>
                    <a:pt x="158" y="138"/>
                  </a:lnTo>
                  <a:lnTo>
                    <a:pt x="158" y="150"/>
                  </a:lnTo>
                  <a:close/>
                  <a:moveTo>
                    <a:pt x="202" y="244"/>
                  </a:moveTo>
                  <a:lnTo>
                    <a:pt x="202" y="290"/>
                  </a:lnTo>
                  <a:lnTo>
                    <a:pt x="202" y="290"/>
                  </a:lnTo>
                  <a:lnTo>
                    <a:pt x="202" y="294"/>
                  </a:lnTo>
                  <a:lnTo>
                    <a:pt x="200" y="296"/>
                  </a:lnTo>
                  <a:lnTo>
                    <a:pt x="196" y="300"/>
                  </a:lnTo>
                  <a:lnTo>
                    <a:pt x="192" y="300"/>
                  </a:lnTo>
                  <a:lnTo>
                    <a:pt x="180" y="300"/>
                  </a:lnTo>
                  <a:lnTo>
                    <a:pt x="180" y="300"/>
                  </a:lnTo>
                  <a:lnTo>
                    <a:pt x="176" y="300"/>
                  </a:lnTo>
                  <a:lnTo>
                    <a:pt x="174" y="296"/>
                  </a:lnTo>
                  <a:lnTo>
                    <a:pt x="172" y="294"/>
                  </a:lnTo>
                  <a:lnTo>
                    <a:pt x="170" y="290"/>
                  </a:lnTo>
                  <a:lnTo>
                    <a:pt x="170" y="244"/>
                  </a:lnTo>
                  <a:lnTo>
                    <a:pt x="170" y="230"/>
                  </a:lnTo>
                  <a:lnTo>
                    <a:pt x="170" y="230"/>
                  </a:lnTo>
                  <a:lnTo>
                    <a:pt x="172" y="226"/>
                  </a:lnTo>
                  <a:lnTo>
                    <a:pt x="174" y="224"/>
                  </a:lnTo>
                  <a:lnTo>
                    <a:pt x="176" y="222"/>
                  </a:lnTo>
                  <a:lnTo>
                    <a:pt x="180" y="220"/>
                  </a:lnTo>
                  <a:lnTo>
                    <a:pt x="192" y="220"/>
                  </a:lnTo>
                  <a:lnTo>
                    <a:pt x="192" y="220"/>
                  </a:lnTo>
                  <a:lnTo>
                    <a:pt x="196" y="222"/>
                  </a:lnTo>
                  <a:lnTo>
                    <a:pt x="200" y="224"/>
                  </a:lnTo>
                  <a:lnTo>
                    <a:pt x="202" y="226"/>
                  </a:lnTo>
                  <a:lnTo>
                    <a:pt x="202" y="230"/>
                  </a:lnTo>
                  <a:lnTo>
                    <a:pt x="202" y="244"/>
                  </a:lnTo>
                  <a:close/>
                  <a:moveTo>
                    <a:pt x="202" y="196"/>
                  </a:moveTo>
                  <a:lnTo>
                    <a:pt x="202" y="196"/>
                  </a:lnTo>
                  <a:lnTo>
                    <a:pt x="202" y="200"/>
                  </a:lnTo>
                  <a:lnTo>
                    <a:pt x="200" y="204"/>
                  </a:lnTo>
                  <a:lnTo>
                    <a:pt x="196" y="206"/>
                  </a:lnTo>
                  <a:lnTo>
                    <a:pt x="192" y="206"/>
                  </a:lnTo>
                  <a:lnTo>
                    <a:pt x="180" y="206"/>
                  </a:lnTo>
                  <a:lnTo>
                    <a:pt x="180" y="206"/>
                  </a:lnTo>
                  <a:lnTo>
                    <a:pt x="176" y="206"/>
                  </a:lnTo>
                  <a:lnTo>
                    <a:pt x="174" y="204"/>
                  </a:lnTo>
                  <a:lnTo>
                    <a:pt x="172" y="200"/>
                  </a:lnTo>
                  <a:lnTo>
                    <a:pt x="170" y="196"/>
                  </a:lnTo>
                  <a:lnTo>
                    <a:pt x="170" y="184"/>
                  </a:lnTo>
                  <a:lnTo>
                    <a:pt x="170" y="184"/>
                  </a:lnTo>
                  <a:lnTo>
                    <a:pt x="172" y="180"/>
                  </a:lnTo>
                  <a:lnTo>
                    <a:pt x="174" y="178"/>
                  </a:lnTo>
                  <a:lnTo>
                    <a:pt x="176" y="176"/>
                  </a:lnTo>
                  <a:lnTo>
                    <a:pt x="180" y="174"/>
                  </a:lnTo>
                  <a:lnTo>
                    <a:pt x="192" y="174"/>
                  </a:lnTo>
                  <a:lnTo>
                    <a:pt x="192" y="174"/>
                  </a:lnTo>
                  <a:lnTo>
                    <a:pt x="196" y="176"/>
                  </a:lnTo>
                  <a:lnTo>
                    <a:pt x="200" y="178"/>
                  </a:lnTo>
                  <a:lnTo>
                    <a:pt x="202" y="180"/>
                  </a:lnTo>
                  <a:lnTo>
                    <a:pt x="202" y="184"/>
                  </a:lnTo>
                  <a:lnTo>
                    <a:pt x="202" y="196"/>
                  </a:lnTo>
                  <a:close/>
                  <a:moveTo>
                    <a:pt x="202" y="150"/>
                  </a:moveTo>
                  <a:lnTo>
                    <a:pt x="202" y="150"/>
                  </a:lnTo>
                  <a:lnTo>
                    <a:pt x="202" y="154"/>
                  </a:lnTo>
                  <a:lnTo>
                    <a:pt x="200" y="158"/>
                  </a:lnTo>
                  <a:lnTo>
                    <a:pt x="196" y="160"/>
                  </a:lnTo>
                  <a:lnTo>
                    <a:pt x="192" y="160"/>
                  </a:lnTo>
                  <a:lnTo>
                    <a:pt x="180" y="160"/>
                  </a:lnTo>
                  <a:lnTo>
                    <a:pt x="180" y="160"/>
                  </a:lnTo>
                  <a:lnTo>
                    <a:pt x="176" y="160"/>
                  </a:lnTo>
                  <a:lnTo>
                    <a:pt x="174" y="158"/>
                  </a:lnTo>
                  <a:lnTo>
                    <a:pt x="172" y="154"/>
                  </a:lnTo>
                  <a:lnTo>
                    <a:pt x="170" y="150"/>
                  </a:lnTo>
                  <a:lnTo>
                    <a:pt x="170" y="138"/>
                  </a:lnTo>
                  <a:lnTo>
                    <a:pt x="170" y="138"/>
                  </a:lnTo>
                  <a:lnTo>
                    <a:pt x="172" y="134"/>
                  </a:lnTo>
                  <a:lnTo>
                    <a:pt x="174" y="130"/>
                  </a:lnTo>
                  <a:lnTo>
                    <a:pt x="176" y="128"/>
                  </a:lnTo>
                  <a:lnTo>
                    <a:pt x="180" y="128"/>
                  </a:lnTo>
                  <a:lnTo>
                    <a:pt x="192" y="128"/>
                  </a:lnTo>
                  <a:lnTo>
                    <a:pt x="192" y="128"/>
                  </a:lnTo>
                  <a:lnTo>
                    <a:pt x="196" y="128"/>
                  </a:lnTo>
                  <a:lnTo>
                    <a:pt x="200" y="130"/>
                  </a:lnTo>
                  <a:lnTo>
                    <a:pt x="202" y="134"/>
                  </a:lnTo>
                  <a:lnTo>
                    <a:pt x="202" y="138"/>
                  </a:lnTo>
                  <a:lnTo>
                    <a:pt x="202" y="150"/>
                  </a:lnTo>
                  <a:close/>
                  <a:moveTo>
                    <a:pt x="202" y="84"/>
                  </a:moveTo>
                  <a:lnTo>
                    <a:pt x="202" y="84"/>
                  </a:lnTo>
                  <a:lnTo>
                    <a:pt x="202" y="88"/>
                  </a:lnTo>
                  <a:lnTo>
                    <a:pt x="200" y="92"/>
                  </a:lnTo>
                  <a:lnTo>
                    <a:pt x="196" y="94"/>
                  </a:lnTo>
                  <a:lnTo>
                    <a:pt x="192" y="94"/>
                  </a:lnTo>
                  <a:lnTo>
                    <a:pt x="44" y="94"/>
                  </a:lnTo>
                  <a:lnTo>
                    <a:pt x="44" y="94"/>
                  </a:lnTo>
                  <a:lnTo>
                    <a:pt x="40" y="94"/>
                  </a:lnTo>
                  <a:lnTo>
                    <a:pt x="36" y="92"/>
                  </a:lnTo>
                  <a:lnTo>
                    <a:pt x="34" y="88"/>
                  </a:lnTo>
                  <a:lnTo>
                    <a:pt x="34" y="84"/>
                  </a:lnTo>
                  <a:lnTo>
                    <a:pt x="34" y="56"/>
                  </a:lnTo>
                  <a:lnTo>
                    <a:pt x="34" y="56"/>
                  </a:lnTo>
                  <a:lnTo>
                    <a:pt x="34" y="52"/>
                  </a:lnTo>
                  <a:lnTo>
                    <a:pt x="36" y="50"/>
                  </a:lnTo>
                  <a:lnTo>
                    <a:pt x="40" y="48"/>
                  </a:lnTo>
                  <a:lnTo>
                    <a:pt x="44" y="46"/>
                  </a:lnTo>
                  <a:lnTo>
                    <a:pt x="192" y="46"/>
                  </a:lnTo>
                  <a:lnTo>
                    <a:pt x="192" y="46"/>
                  </a:lnTo>
                  <a:lnTo>
                    <a:pt x="196" y="48"/>
                  </a:lnTo>
                  <a:lnTo>
                    <a:pt x="200" y="50"/>
                  </a:lnTo>
                  <a:lnTo>
                    <a:pt x="202" y="52"/>
                  </a:lnTo>
                  <a:lnTo>
                    <a:pt x="202" y="56"/>
                  </a:lnTo>
                  <a:lnTo>
                    <a:pt x="202" y="84"/>
                  </a:lnTo>
                  <a:close/>
                </a:path>
              </a:pathLst>
            </a:custGeom>
            <a:solidFill>
              <a:srgbClr val="FFFFFF"/>
            </a:solid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rtl="0">
                <a:spcBef>
                  <a:spcPts val="0"/>
                </a:spcBef>
                <a:spcAft>
                  <a:spcPts val="0"/>
                </a:spcAft>
                <a:buClr>
                  <a:schemeClr val="dk1"/>
                </a:buClr>
                <a:buSzPts val="2000"/>
                <a:buFont typeface="Arial"/>
                <a:buNone/>
              </a:pPr>
              <a:endParaRPr sz="2667" i="0" u="none" strike="noStrike" cap="none">
                <a:solidFill>
                  <a:srgbClr val="000000"/>
                </a:solidFill>
                <a:latin typeface="+mj-lt"/>
                <a:ea typeface="Arial"/>
                <a:cs typeface="Arial"/>
                <a:sym typeface="Arial"/>
              </a:endParaRPr>
            </a:p>
          </p:txBody>
        </p:sp>
      </p:grpSp>
      <p:grpSp>
        <p:nvGrpSpPr>
          <p:cNvPr id="17" name="Google Shape;1935;p261">
            <a:extLst>
              <a:ext uri="{FF2B5EF4-FFF2-40B4-BE49-F238E27FC236}">
                <a16:creationId xmlns:a16="http://schemas.microsoft.com/office/drawing/2014/main" id="{166D426B-3A91-B038-34F2-7437913DBC8C}"/>
              </a:ext>
            </a:extLst>
          </p:cNvPr>
          <p:cNvGrpSpPr/>
          <p:nvPr/>
        </p:nvGrpSpPr>
        <p:grpSpPr>
          <a:xfrm>
            <a:off x="1020223" y="4652055"/>
            <a:ext cx="856000" cy="867200"/>
            <a:chOff x="4133352" y="3117368"/>
            <a:chExt cx="642000" cy="650400"/>
          </a:xfrm>
        </p:grpSpPr>
        <p:sp>
          <p:nvSpPr>
            <p:cNvPr id="73" name="Google Shape;1936;p261">
              <a:extLst>
                <a:ext uri="{FF2B5EF4-FFF2-40B4-BE49-F238E27FC236}">
                  <a16:creationId xmlns:a16="http://schemas.microsoft.com/office/drawing/2014/main" id="{EE25375C-F815-F679-972D-0A699EFD5B74}"/>
                </a:ext>
              </a:extLst>
            </p:cNvPr>
            <p:cNvSpPr/>
            <p:nvPr/>
          </p:nvSpPr>
          <p:spPr>
            <a:xfrm>
              <a:off x="4133352" y="3117368"/>
              <a:ext cx="642000" cy="650400"/>
            </a:xfrm>
            <a:prstGeom prst="ellipse">
              <a:avLst/>
            </a:prstGeom>
            <a:solidFill>
              <a:srgbClr val="FD894B"/>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2000"/>
                <a:buFont typeface="Arial"/>
                <a:buNone/>
              </a:pPr>
              <a:endParaRPr sz="2667" i="0" u="none" strike="noStrike" cap="none">
                <a:solidFill>
                  <a:srgbClr val="FFFFFF"/>
                </a:solidFill>
                <a:latin typeface="+mj-lt"/>
                <a:ea typeface="Georgia"/>
                <a:cs typeface="Georgia"/>
                <a:sym typeface="Georgia"/>
              </a:endParaRPr>
            </a:p>
          </p:txBody>
        </p:sp>
        <p:sp>
          <p:nvSpPr>
            <p:cNvPr id="79" name="Google Shape;1937;p261">
              <a:extLst>
                <a:ext uri="{FF2B5EF4-FFF2-40B4-BE49-F238E27FC236}">
                  <a16:creationId xmlns:a16="http://schemas.microsoft.com/office/drawing/2014/main" id="{41FE9C8F-B71D-AFD3-ABD1-1E8243A33E9B}"/>
                </a:ext>
              </a:extLst>
            </p:cNvPr>
            <p:cNvSpPr/>
            <p:nvPr/>
          </p:nvSpPr>
          <p:spPr>
            <a:xfrm>
              <a:off x="4190932" y="3318863"/>
              <a:ext cx="526840" cy="287593"/>
            </a:xfrm>
            <a:custGeom>
              <a:avLst/>
              <a:gdLst/>
              <a:ahLst/>
              <a:cxnLst/>
              <a:rect l="l" t="t" r="r" b="b"/>
              <a:pathLst>
                <a:path w="404" h="218" extrusionOk="0">
                  <a:moveTo>
                    <a:pt x="310" y="162"/>
                  </a:moveTo>
                  <a:lnTo>
                    <a:pt x="310" y="162"/>
                  </a:lnTo>
                  <a:lnTo>
                    <a:pt x="306" y="164"/>
                  </a:lnTo>
                  <a:lnTo>
                    <a:pt x="300" y="166"/>
                  </a:lnTo>
                  <a:lnTo>
                    <a:pt x="300" y="166"/>
                  </a:lnTo>
                  <a:lnTo>
                    <a:pt x="296" y="164"/>
                  </a:lnTo>
                  <a:lnTo>
                    <a:pt x="290" y="162"/>
                  </a:lnTo>
                  <a:lnTo>
                    <a:pt x="290" y="162"/>
                  </a:lnTo>
                  <a:lnTo>
                    <a:pt x="290" y="168"/>
                  </a:lnTo>
                  <a:lnTo>
                    <a:pt x="288" y="172"/>
                  </a:lnTo>
                  <a:lnTo>
                    <a:pt x="286" y="176"/>
                  </a:lnTo>
                  <a:lnTo>
                    <a:pt x="282" y="180"/>
                  </a:lnTo>
                  <a:lnTo>
                    <a:pt x="282" y="180"/>
                  </a:lnTo>
                  <a:lnTo>
                    <a:pt x="276" y="182"/>
                  </a:lnTo>
                  <a:lnTo>
                    <a:pt x="272" y="184"/>
                  </a:lnTo>
                  <a:lnTo>
                    <a:pt x="272" y="184"/>
                  </a:lnTo>
                  <a:lnTo>
                    <a:pt x="262" y="180"/>
                  </a:lnTo>
                  <a:lnTo>
                    <a:pt x="258" y="178"/>
                  </a:lnTo>
                  <a:lnTo>
                    <a:pt x="256" y="174"/>
                  </a:lnTo>
                  <a:lnTo>
                    <a:pt x="252" y="170"/>
                  </a:lnTo>
                  <a:lnTo>
                    <a:pt x="252" y="170"/>
                  </a:lnTo>
                  <a:lnTo>
                    <a:pt x="250" y="178"/>
                  </a:lnTo>
                  <a:lnTo>
                    <a:pt x="248" y="182"/>
                  </a:lnTo>
                  <a:lnTo>
                    <a:pt x="244" y="186"/>
                  </a:lnTo>
                  <a:lnTo>
                    <a:pt x="244" y="186"/>
                  </a:lnTo>
                  <a:lnTo>
                    <a:pt x="238" y="188"/>
                  </a:lnTo>
                  <a:lnTo>
                    <a:pt x="234" y="188"/>
                  </a:lnTo>
                  <a:lnTo>
                    <a:pt x="234" y="188"/>
                  </a:lnTo>
                  <a:lnTo>
                    <a:pt x="232" y="188"/>
                  </a:lnTo>
                  <a:lnTo>
                    <a:pt x="232" y="188"/>
                  </a:lnTo>
                  <a:lnTo>
                    <a:pt x="230" y="188"/>
                  </a:lnTo>
                  <a:lnTo>
                    <a:pt x="230" y="188"/>
                  </a:lnTo>
                  <a:lnTo>
                    <a:pt x="228" y="188"/>
                  </a:lnTo>
                  <a:lnTo>
                    <a:pt x="228" y="188"/>
                  </a:lnTo>
                  <a:lnTo>
                    <a:pt x="226" y="188"/>
                  </a:lnTo>
                  <a:lnTo>
                    <a:pt x="222" y="188"/>
                  </a:lnTo>
                  <a:lnTo>
                    <a:pt x="222" y="188"/>
                  </a:lnTo>
                  <a:lnTo>
                    <a:pt x="222" y="176"/>
                  </a:lnTo>
                  <a:lnTo>
                    <a:pt x="222" y="176"/>
                  </a:lnTo>
                  <a:lnTo>
                    <a:pt x="216" y="166"/>
                  </a:lnTo>
                  <a:lnTo>
                    <a:pt x="208" y="158"/>
                  </a:lnTo>
                  <a:lnTo>
                    <a:pt x="208" y="158"/>
                  </a:lnTo>
                  <a:lnTo>
                    <a:pt x="200" y="156"/>
                  </a:lnTo>
                  <a:lnTo>
                    <a:pt x="192" y="154"/>
                  </a:lnTo>
                  <a:lnTo>
                    <a:pt x="192" y="154"/>
                  </a:lnTo>
                  <a:lnTo>
                    <a:pt x="190" y="154"/>
                  </a:lnTo>
                  <a:lnTo>
                    <a:pt x="190" y="154"/>
                  </a:lnTo>
                  <a:lnTo>
                    <a:pt x="186" y="146"/>
                  </a:lnTo>
                  <a:lnTo>
                    <a:pt x="178" y="142"/>
                  </a:lnTo>
                  <a:lnTo>
                    <a:pt x="178" y="142"/>
                  </a:lnTo>
                  <a:lnTo>
                    <a:pt x="170" y="138"/>
                  </a:lnTo>
                  <a:lnTo>
                    <a:pt x="162" y="138"/>
                  </a:lnTo>
                  <a:lnTo>
                    <a:pt x="162" y="138"/>
                  </a:lnTo>
                  <a:lnTo>
                    <a:pt x="160" y="138"/>
                  </a:lnTo>
                  <a:lnTo>
                    <a:pt x="160" y="138"/>
                  </a:lnTo>
                  <a:lnTo>
                    <a:pt x="156" y="130"/>
                  </a:lnTo>
                  <a:lnTo>
                    <a:pt x="148" y="124"/>
                  </a:lnTo>
                  <a:lnTo>
                    <a:pt x="148" y="124"/>
                  </a:lnTo>
                  <a:lnTo>
                    <a:pt x="142" y="122"/>
                  </a:lnTo>
                  <a:lnTo>
                    <a:pt x="134" y="120"/>
                  </a:lnTo>
                  <a:lnTo>
                    <a:pt x="134" y="120"/>
                  </a:lnTo>
                  <a:lnTo>
                    <a:pt x="126" y="122"/>
                  </a:lnTo>
                  <a:lnTo>
                    <a:pt x="118" y="124"/>
                  </a:lnTo>
                  <a:lnTo>
                    <a:pt x="112" y="130"/>
                  </a:lnTo>
                  <a:lnTo>
                    <a:pt x="106" y="136"/>
                  </a:lnTo>
                  <a:lnTo>
                    <a:pt x="102" y="144"/>
                  </a:lnTo>
                  <a:lnTo>
                    <a:pt x="80" y="132"/>
                  </a:lnTo>
                  <a:lnTo>
                    <a:pt x="80" y="132"/>
                  </a:lnTo>
                  <a:lnTo>
                    <a:pt x="76" y="128"/>
                  </a:lnTo>
                  <a:lnTo>
                    <a:pt x="74" y="124"/>
                  </a:lnTo>
                  <a:lnTo>
                    <a:pt x="72" y="120"/>
                  </a:lnTo>
                  <a:lnTo>
                    <a:pt x="74" y="114"/>
                  </a:lnTo>
                  <a:lnTo>
                    <a:pt x="92" y="46"/>
                  </a:lnTo>
                  <a:lnTo>
                    <a:pt x="92" y="46"/>
                  </a:lnTo>
                  <a:lnTo>
                    <a:pt x="94" y="42"/>
                  </a:lnTo>
                  <a:lnTo>
                    <a:pt x="98" y="38"/>
                  </a:lnTo>
                  <a:lnTo>
                    <a:pt x="102" y="36"/>
                  </a:lnTo>
                  <a:lnTo>
                    <a:pt x="106" y="36"/>
                  </a:lnTo>
                  <a:lnTo>
                    <a:pt x="140" y="34"/>
                  </a:lnTo>
                  <a:lnTo>
                    <a:pt x="138" y="38"/>
                  </a:lnTo>
                  <a:lnTo>
                    <a:pt x="138" y="38"/>
                  </a:lnTo>
                  <a:lnTo>
                    <a:pt x="134" y="46"/>
                  </a:lnTo>
                  <a:lnTo>
                    <a:pt x="132" y="52"/>
                  </a:lnTo>
                  <a:lnTo>
                    <a:pt x="132" y="60"/>
                  </a:lnTo>
                  <a:lnTo>
                    <a:pt x="134" y="66"/>
                  </a:lnTo>
                  <a:lnTo>
                    <a:pt x="134" y="66"/>
                  </a:lnTo>
                  <a:lnTo>
                    <a:pt x="136" y="72"/>
                  </a:lnTo>
                  <a:lnTo>
                    <a:pt x="140" y="78"/>
                  </a:lnTo>
                  <a:lnTo>
                    <a:pt x="144" y="84"/>
                  </a:lnTo>
                  <a:lnTo>
                    <a:pt x="150" y="88"/>
                  </a:lnTo>
                  <a:lnTo>
                    <a:pt x="150" y="88"/>
                  </a:lnTo>
                  <a:lnTo>
                    <a:pt x="158" y="92"/>
                  </a:lnTo>
                  <a:lnTo>
                    <a:pt x="168" y="92"/>
                  </a:lnTo>
                  <a:lnTo>
                    <a:pt x="168" y="92"/>
                  </a:lnTo>
                  <a:lnTo>
                    <a:pt x="178" y="92"/>
                  </a:lnTo>
                  <a:lnTo>
                    <a:pt x="186" y="88"/>
                  </a:lnTo>
                  <a:lnTo>
                    <a:pt x="194" y="82"/>
                  </a:lnTo>
                  <a:lnTo>
                    <a:pt x="198" y="74"/>
                  </a:lnTo>
                  <a:lnTo>
                    <a:pt x="212" y="52"/>
                  </a:lnTo>
                  <a:lnTo>
                    <a:pt x="288" y="92"/>
                  </a:lnTo>
                  <a:lnTo>
                    <a:pt x="288" y="92"/>
                  </a:lnTo>
                  <a:lnTo>
                    <a:pt x="290" y="94"/>
                  </a:lnTo>
                  <a:lnTo>
                    <a:pt x="294" y="98"/>
                  </a:lnTo>
                  <a:lnTo>
                    <a:pt x="294" y="98"/>
                  </a:lnTo>
                  <a:lnTo>
                    <a:pt x="294" y="100"/>
                  </a:lnTo>
                  <a:lnTo>
                    <a:pt x="294" y="100"/>
                  </a:lnTo>
                  <a:lnTo>
                    <a:pt x="296" y="100"/>
                  </a:lnTo>
                  <a:lnTo>
                    <a:pt x="318" y="136"/>
                  </a:lnTo>
                  <a:lnTo>
                    <a:pt x="318" y="136"/>
                  </a:lnTo>
                  <a:lnTo>
                    <a:pt x="320" y="144"/>
                  </a:lnTo>
                  <a:lnTo>
                    <a:pt x="320" y="150"/>
                  </a:lnTo>
                  <a:lnTo>
                    <a:pt x="316" y="158"/>
                  </a:lnTo>
                  <a:lnTo>
                    <a:pt x="310" y="162"/>
                  </a:lnTo>
                  <a:lnTo>
                    <a:pt x="310" y="162"/>
                  </a:lnTo>
                  <a:close/>
                  <a:moveTo>
                    <a:pt x="134" y="132"/>
                  </a:moveTo>
                  <a:lnTo>
                    <a:pt x="134" y="132"/>
                  </a:lnTo>
                  <a:lnTo>
                    <a:pt x="128" y="132"/>
                  </a:lnTo>
                  <a:lnTo>
                    <a:pt x="124" y="134"/>
                  </a:lnTo>
                  <a:lnTo>
                    <a:pt x="120" y="138"/>
                  </a:lnTo>
                  <a:lnTo>
                    <a:pt x="118" y="142"/>
                  </a:lnTo>
                  <a:lnTo>
                    <a:pt x="102" y="170"/>
                  </a:lnTo>
                  <a:lnTo>
                    <a:pt x="102" y="170"/>
                  </a:lnTo>
                  <a:lnTo>
                    <a:pt x="98" y="176"/>
                  </a:lnTo>
                  <a:lnTo>
                    <a:pt x="100" y="184"/>
                  </a:lnTo>
                  <a:lnTo>
                    <a:pt x="102" y="190"/>
                  </a:lnTo>
                  <a:lnTo>
                    <a:pt x="108" y="194"/>
                  </a:lnTo>
                  <a:lnTo>
                    <a:pt x="108" y="194"/>
                  </a:lnTo>
                  <a:lnTo>
                    <a:pt x="112" y="196"/>
                  </a:lnTo>
                  <a:lnTo>
                    <a:pt x="118" y="198"/>
                  </a:lnTo>
                  <a:lnTo>
                    <a:pt x="118" y="198"/>
                  </a:lnTo>
                  <a:lnTo>
                    <a:pt x="122" y="196"/>
                  </a:lnTo>
                  <a:lnTo>
                    <a:pt x="128" y="194"/>
                  </a:lnTo>
                  <a:lnTo>
                    <a:pt x="128" y="194"/>
                  </a:lnTo>
                  <a:lnTo>
                    <a:pt x="128" y="198"/>
                  </a:lnTo>
                  <a:lnTo>
                    <a:pt x="130" y="204"/>
                  </a:lnTo>
                  <a:lnTo>
                    <a:pt x="132" y="208"/>
                  </a:lnTo>
                  <a:lnTo>
                    <a:pt x="138" y="212"/>
                  </a:lnTo>
                  <a:lnTo>
                    <a:pt x="138" y="212"/>
                  </a:lnTo>
                  <a:lnTo>
                    <a:pt x="142" y="214"/>
                  </a:lnTo>
                  <a:lnTo>
                    <a:pt x="146" y="214"/>
                  </a:lnTo>
                  <a:lnTo>
                    <a:pt x="146" y="214"/>
                  </a:lnTo>
                  <a:lnTo>
                    <a:pt x="152" y="214"/>
                  </a:lnTo>
                  <a:lnTo>
                    <a:pt x="156" y="212"/>
                  </a:lnTo>
                  <a:lnTo>
                    <a:pt x="160" y="208"/>
                  </a:lnTo>
                  <a:lnTo>
                    <a:pt x="162" y="204"/>
                  </a:lnTo>
                  <a:lnTo>
                    <a:pt x="166" y="200"/>
                  </a:lnTo>
                  <a:lnTo>
                    <a:pt x="166" y="200"/>
                  </a:lnTo>
                  <a:lnTo>
                    <a:pt x="168" y="208"/>
                  </a:lnTo>
                  <a:lnTo>
                    <a:pt x="170" y="212"/>
                  </a:lnTo>
                  <a:lnTo>
                    <a:pt x="174" y="216"/>
                  </a:lnTo>
                  <a:lnTo>
                    <a:pt x="174" y="216"/>
                  </a:lnTo>
                  <a:lnTo>
                    <a:pt x="178" y="218"/>
                  </a:lnTo>
                  <a:lnTo>
                    <a:pt x="184" y="218"/>
                  </a:lnTo>
                  <a:lnTo>
                    <a:pt x="184" y="218"/>
                  </a:lnTo>
                  <a:lnTo>
                    <a:pt x="188" y="218"/>
                  </a:lnTo>
                  <a:lnTo>
                    <a:pt x="192" y="216"/>
                  </a:lnTo>
                  <a:lnTo>
                    <a:pt x="196" y="212"/>
                  </a:lnTo>
                  <a:lnTo>
                    <a:pt x="200" y="208"/>
                  </a:lnTo>
                  <a:lnTo>
                    <a:pt x="208" y="194"/>
                  </a:lnTo>
                  <a:lnTo>
                    <a:pt x="208" y="194"/>
                  </a:lnTo>
                  <a:lnTo>
                    <a:pt x="210" y="188"/>
                  </a:lnTo>
                  <a:lnTo>
                    <a:pt x="210" y="180"/>
                  </a:lnTo>
                  <a:lnTo>
                    <a:pt x="206" y="174"/>
                  </a:lnTo>
                  <a:lnTo>
                    <a:pt x="202" y="168"/>
                  </a:lnTo>
                  <a:lnTo>
                    <a:pt x="202" y="168"/>
                  </a:lnTo>
                  <a:lnTo>
                    <a:pt x="196" y="166"/>
                  </a:lnTo>
                  <a:lnTo>
                    <a:pt x="192" y="166"/>
                  </a:lnTo>
                  <a:lnTo>
                    <a:pt x="192" y="166"/>
                  </a:lnTo>
                  <a:lnTo>
                    <a:pt x="186" y="168"/>
                  </a:lnTo>
                  <a:lnTo>
                    <a:pt x="182" y="170"/>
                  </a:lnTo>
                  <a:lnTo>
                    <a:pt x="182" y="170"/>
                  </a:lnTo>
                  <a:lnTo>
                    <a:pt x="180" y="164"/>
                  </a:lnTo>
                  <a:lnTo>
                    <a:pt x="180" y="160"/>
                  </a:lnTo>
                  <a:lnTo>
                    <a:pt x="176" y="156"/>
                  </a:lnTo>
                  <a:lnTo>
                    <a:pt x="172" y="152"/>
                  </a:lnTo>
                  <a:lnTo>
                    <a:pt x="172" y="152"/>
                  </a:lnTo>
                  <a:lnTo>
                    <a:pt x="168" y="150"/>
                  </a:lnTo>
                  <a:lnTo>
                    <a:pt x="162" y="150"/>
                  </a:lnTo>
                  <a:lnTo>
                    <a:pt x="162" y="150"/>
                  </a:lnTo>
                  <a:lnTo>
                    <a:pt x="156" y="150"/>
                  </a:lnTo>
                  <a:lnTo>
                    <a:pt x="152" y="152"/>
                  </a:lnTo>
                  <a:lnTo>
                    <a:pt x="152" y="152"/>
                  </a:lnTo>
                  <a:lnTo>
                    <a:pt x="152" y="148"/>
                  </a:lnTo>
                  <a:lnTo>
                    <a:pt x="150" y="142"/>
                  </a:lnTo>
                  <a:lnTo>
                    <a:pt x="146" y="138"/>
                  </a:lnTo>
                  <a:lnTo>
                    <a:pt x="142" y="134"/>
                  </a:lnTo>
                  <a:lnTo>
                    <a:pt x="142" y="134"/>
                  </a:lnTo>
                  <a:lnTo>
                    <a:pt x="138" y="132"/>
                  </a:lnTo>
                  <a:lnTo>
                    <a:pt x="134" y="132"/>
                  </a:lnTo>
                  <a:close/>
                  <a:moveTo>
                    <a:pt x="378" y="0"/>
                  </a:moveTo>
                  <a:lnTo>
                    <a:pt x="316" y="18"/>
                  </a:lnTo>
                  <a:lnTo>
                    <a:pt x="366" y="184"/>
                  </a:lnTo>
                  <a:lnTo>
                    <a:pt x="386" y="178"/>
                  </a:lnTo>
                  <a:lnTo>
                    <a:pt x="386" y="178"/>
                  </a:lnTo>
                  <a:lnTo>
                    <a:pt x="394" y="160"/>
                  </a:lnTo>
                  <a:lnTo>
                    <a:pt x="398" y="140"/>
                  </a:lnTo>
                  <a:lnTo>
                    <a:pt x="402" y="118"/>
                  </a:lnTo>
                  <a:lnTo>
                    <a:pt x="404" y="96"/>
                  </a:lnTo>
                  <a:lnTo>
                    <a:pt x="404" y="96"/>
                  </a:lnTo>
                  <a:lnTo>
                    <a:pt x="402" y="70"/>
                  </a:lnTo>
                  <a:lnTo>
                    <a:pt x="398" y="46"/>
                  </a:lnTo>
                  <a:lnTo>
                    <a:pt x="390" y="22"/>
                  </a:lnTo>
                  <a:lnTo>
                    <a:pt x="378" y="0"/>
                  </a:lnTo>
                  <a:lnTo>
                    <a:pt x="378" y="0"/>
                  </a:lnTo>
                  <a:close/>
                  <a:moveTo>
                    <a:pt x="26" y="0"/>
                  </a:moveTo>
                  <a:lnTo>
                    <a:pt x="26" y="0"/>
                  </a:lnTo>
                  <a:lnTo>
                    <a:pt x="14" y="22"/>
                  </a:lnTo>
                  <a:lnTo>
                    <a:pt x="6" y="46"/>
                  </a:lnTo>
                  <a:lnTo>
                    <a:pt x="2" y="70"/>
                  </a:lnTo>
                  <a:lnTo>
                    <a:pt x="0" y="96"/>
                  </a:lnTo>
                  <a:lnTo>
                    <a:pt x="0" y="96"/>
                  </a:lnTo>
                  <a:lnTo>
                    <a:pt x="2" y="118"/>
                  </a:lnTo>
                  <a:lnTo>
                    <a:pt x="6" y="140"/>
                  </a:lnTo>
                  <a:lnTo>
                    <a:pt x="10" y="160"/>
                  </a:lnTo>
                  <a:lnTo>
                    <a:pt x="18" y="178"/>
                  </a:lnTo>
                  <a:lnTo>
                    <a:pt x="40" y="184"/>
                  </a:lnTo>
                  <a:lnTo>
                    <a:pt x="88" y="18"/>
                  </a:lnTo>
                  <a:lnTo>
                    <a:pt x="26" y="0"/>
                  </a:lnTo>
                  <a:close/>
                  <a:moveTo>
                    <a:pt x="90" y="164"/>
                  </a:moveTo>
                  <a:lnTo>
                    <a:pt x="96" y="154"/>
                  </a:lnTo>
                  <a:lnTo>
                    <a:pt x="74" y="142"/>
                  </a:lnTo>
                  <a:lnTo>
                    <a:pt x="74" y="142"/>
                  </a:lnTo>
                  <a:lnTo>
                    <a:pt x="70" y="138"/>
                  </a:lnTo>
                  <a:lnTo>
                    <a:pt x="68" y="142"/>
                  </a:lnTo>
                  <a:lnTo>
                    <a:pt x="68" y="142"/>
                  </a:lnTo>
                  <a:lnTo>
                    <a:pt x="64" y="150"/>
                  </a:lnTo>
                  <a:lnTo>
                    <a:pt x="66" y="158"/>
                  </a:lnTo>
                  <a:lnTo>
                    <a:pt x="68" y="164"/>
                  </a:lnTo>
                  <a:lnTo>
                    <a:pt x="74" y="170"/>
                  </a:lnTo>
                  <a:lnTo>
                    <a:pt x="74" y="170"/>
                  </a:lnTo>
                  <a:lnTo>
                    <a:pt x="80" y="172"/>
                  </a:lnTo>
                  <a:lnTo>
                    <a:pt x="84" y="172"/>
                  </a:lnTo>
                  <a:lnTo>
                    <a:pt x="84" y="172"/>
                  </a:lnTo>
                  <a:lnTo>
                    <a:pt x="88" y="172"/>
                  </a:lnTo>
                  <a:lnTo>
                    <a:pt x="88" y="172"/>
                  </a:lnTo>
                  <a:lnTo>
                    <a:pt x="90" y="164"/>
                  </a:lnTo>
                  <a:lnTo>
                    <a:pt x="90" y="164"/>
                  </a:lnTo>
                  <a:close/>
                  <a:moveTo>
                    <a:pt x="328" y="106"/>
                  </a:moveTo>
                  <a:lnTo>
                    <a:pt x="306" y="34"/>
                  </a:lnTo>
                  <a:lnTo>
                    <a:pt x="306" y="34"/>
                  </a:lnTo>
                  <a:lnTo>
                    <a:pt x="304" y="30"/>
                  </a:lnTo>
                  <a:lnTo>
                    <a:pt x="300" y="26"/>
                  </a:lnTo>
                  <a:lnTo>
                    <a:pt x="296" y="24"/>
                  </a:lnTo>
                  <a:lnTo>
                    <a:pt x="292" y="22"/>
                  </a:lnTo>
                  <a:lnTo>
                    <a:pt x="230" y="8"/>
                  </a:lnTo>
                  <a:lnTo>
                    <a:pt x="230" y="8"/>
                  </a:lnTo>
                  <a:lnTo>
                    <a:pt x="230" y="8"/>
                  </a:lnTo>
                  <a:lnTo>
                    <a:pt x="194" y="2"/>
                  </a:lnTo>
                  <a:lnTo>
                    <a:pt x="194" y="2"/>
                  </a:lnTo>
                  <a:lnTo>
                    <a:pt x="192" y="2"/>
                  </a:lnTo>
                  <a:lnTo>
                    <a:pt x="192" y="2"/>
                  </a:lnTo>
                  <a:lnTo>
                    <a:pt x="192" y="2"/>
                  </a:lnTo>
                  <a:lnTo>
                    <a:pt x="192" y="2"/>
                  </a:lnTo>
                  <a:lnTo>
                    <a:pt x="192" y="0"/>
                  </a:lnTo>
                  <a:lnTo>
                    <a:pt x="190" y="0"/>
                  </a:lnTo>
                  <a:lnTo>
                    <a:pt x="190" y="0"/>
                  </a:lnTo>
                  <a:lnTo>
                    <a:pt x="190" y="0"/>
                  </a:lnTo>
                  <a:lnTo>
                    <a:pt x="188" y="0"/>
                  </a:lnTo>
                  <a:lnTo>
                    <a:pt x="188" y="0"/>
                  </a:lnTo>
                  <a:lnTo>
                    <a:pt x="182" y="2"/>
                  </a:lnTo>
                  <a:lnTo>
                    <a:pt x="176" y="4"/>
                  </a:lnTo>
                  <a:lnTo>
                    <a:pt x="170" y="8"/>
                  </a:lnTo>
                  <a:lnTo>
                    <a:pt x="166" y="12"/>
                  </a:lnTo>
                  <a:lnTo>
                    <a:pt x="148" y="44"/>
                  </a:lnTo>
                  <a:lnTo>
                    <a:pt x="148" y="44"/>
                  </a:lnTo>
                  <a:lnTo>
                    <a:pt x="144" y="54"/>
                  </a:lnTo>
                  <a:lnTo>
                    <a:pt x="146" y="62"/>
                  </a:lnTo>
                  <a:lnTo>
                    <a:pt x="150" y="72"/>
                  </a:lnTo>
                  <a:lnTo>
                    <a:pt x="156" y="78"/>
                  </a:lnTo>
                  <a:lnTo>
                    <a:pt x="156" y="78"/>
                  </a:lnTo>
                  <a:lnTo>
                    <a:pt x="162" y="80"/>
                  </a:lnTo>
                  <a:lnTo>
                    <a:pt x="168" y="80"/>
                  </a:lnTo>
                  <a:lnTo>
                    <a:pt x="168" y="80"/>
                  </a:lnTo>
                  <a:lnTo>
                    <a:pt x="174" y="80"/>
                  </a:lnTo>
                  <a:lnTo>
                    <a:pt x="180" y="78"/>
                  </a:lnTo>
                  <a:lnTo>
                    <a:pt x="184" y="74"/>
                  </a:lnTo>
                  <a:lnTo>
                    <a:pt x="188" y="68"/>
                  </a:lnTo>
                  <a:lnTo>
                    <a:pt x="208" y="36"/>
                  </a:lnTo>
                  <a:lnTo>
                    <a:pt x="292" y="82"/>
                  </a:lnTo>
                  <a:lnTo>
                    <a:pt x="292" y="82"/>
                  </a:lnTo>
                  <a:lnTo>
                    <a:pt x="298" y="86"/>
                  </a:lnTo>
                  <a:lnTo>
                    <a:pt x="304" y="90"/>
                  </a:lnTo>
                  <a:lnTo>
                    <a:pt x="304" y="90"/>
                  </a:lnTo>
                  <a:lnTo>
                    <a:pt x="304" y="94"/>
                  </a:lnTo>
                  <a:lnTo>
                    <a:pt x="304" y="94"/>
                  </a:lnTo>
                  <a:lnTo>
                    <a:pt x="306" y="94"/>
                  </a:lnTo>
                  <a:lnTo>
                    <a:pt x="324" y="124"/>
                  </a:lnTo>
                  <a:lnTo>
                    <a:pt x="324" y="124"/>
                  </a:lnTo>
                  <a:lnTo>
                    <a:pt x="326" y="120"/>
                  </a:lnTo>
                  <a:lnTo>
                    <a:pt x="328" y="116"/>
                  </a:lnTo>
                  <a:lnTo>
                    <a:pt x="330" y="110"/>
                  </a:lnTo>
                  <a:lnTo>
                    <a:pt x="328" y="106"/>
                  </a:lnTo>
                  <a:lnTo>
                    <a:pt x="328" y="106"/>
                  </a:lnTo>
                  <a:close/>
                </a:path>
              </a:pathLst>
            </a:custGeom>
            <a:solidFill>
              <a:srgbClr val="FFFFFF"/>
            </a:solid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rtl="0">
                <a:spcBef>
                  <a:spcPts val="0"/>
                </a:spcBef>
                <a:spcAft>
                  <a:spcPts val="0"/>
                </a:spcAft>
                <a:buClr>
                  <a:schemeClr val="dk1"/>
                </a:buClr>
                <a:buSzPts val="2000"/>
                <a:buFont typeface="Arial"/>
                <a:buNone/>
              </a:pPr>
              <a:endParaRPr sz="2667" i="0" u="none" strike="noStrike" cap="none">
                <a:solidFill>
                  <a:srgbClr val="000000"/>
                </a:solidFill>
                <a:latin typeface="+mj-lt"/>
                <a:ea typeface="Arial"/>
                <a:cs typeface="Arial"/>
                <a:sym typeface="Arial"/>
              </a:endParaRPr>
            </a:p>
          </p:txBody>
        </p:sp>
      </p:grpSp>
      <p:grpSp>
        <p:nvGrpSpPr>
          <p:cNvPr id="18" name="Google Shape;1938;p261">
            <a:extLst>
              <a:ext uri="{FF2B5EF4-FFF2-40B4-BE49-F238E27FC236}">
                <a16:creationId xmlns:a16="http://schemas.microsoft.com/office/drawing/2014/main" id="{66EB3951-505B-0ABC-5A39-48C14FC67A74}"/>
              </a:ext>
            </a:extLst>
          </p:cNvPr>
          <p:cNvGrpSpPr/>
          <p:nvPr/>
        </p:nvGrpSpPr>
        <p:grpSpPr>
          <a:xfrm>
            <a:off x="3357659" y="4652055"/>
            <a:ext cx="856000" cy="867200"/>
            <a:chOff x="5900175" y="3117368"/>
            <a:chExt cx="642000" cy="650400"/>
          </a:xfrm>
        </p:grpSpPr>
        <p:sp>
          <p:nvSpPr>
            <p:cNvPr id="71" name="Google Shape;1939;p261">
              <a:extLst>
                <a:ext uri="{FF2B5EF4-FFF2-40B4-BE49-F238E27FC236}">
                  <a16:creationId xmlns:a16="http://schemas.microsoft.com/office/drawing/2014/main" id="{C11BDD54-ABC4-43A2-C1E0-5E86CA822A1D}"/>
                </a:ext>
              </a:extLst>
            </p:cNvPr>
            <p:cNvSpPr/>
            <p:nvPr/>
          </p:nvSpPr>
          <p:spPr>
            <a:xfrm>
              <a:off x="5900175" y="3117368"/>
              <a:ext cx="642000" cy="650400"/>
            </a:xfrm>
            <a:prstGeom prst="ellipse">
              <a:avLst/>
            </a:prstGeom>
            <a:solidFill>
              <a:srgbClr val="FFD366"/>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2000"/>
                <a:buFont typeface="Arial"/>
                <a:buNone/>
              </a:pPr>
              <a:endParaRPr sz="2667" i="0" u="none" strike="noStrike" cap="none">
                <a:solidFill>
                  <a:srgbClr val="FFFFFF"/>
                </a:solidFill>
                <a:latin typeface="+mj-lt"/>
                <a:ea typeface="Georgia"/>
                <a:cs typeface="Georgia"/>
                <a:sym typeface="Georgia"/>
              </a:endParaRPr>
            </a:p>
          </p:txBody>
        </p:sp>
        <p:sp>
          <p:nvSpPr>
            <p:cNvPr id="72" name="Google Shape;1940;p261">
              <a:extLst>
                <a:ext uri="{FF2B5EF4-FFF2-40B4-BE49-F238E27FC236}">
                  <a16:creationId xmlns:a16="http://schemas.microsoft.com/office/drawing/2014/main" id="{558F7705-0D6E-B42F-5C80-719048BC0611}"/>
                </a:ext>
              </a:extLst>
            </p:cNvPr>
            <p:cNvSpPr/>
            <p:nvPr/>
          </p:nvSpPr>
          <p:spPr>
            <a:xfrm>
              <a:off x="6017464" y="3285451"/>
              <a:ext cx="407423" cy="376100"/>
            </a:xfrm>
            <a:custGeom>
              <a:avLst/>
              <a:gdLst/>
              <a:ahLst/>
              <a:cxnLst/>
              <a:rect l="l" t="t" r="r" b="b"/>
              <a:pathLst>
                <a:path w="320" h="292" extrusionOk="0">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rgbClr val="FFFFFF"/>
            </a:solid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rtl="0">
                <a:spcBef>
                  <a:spcPts val="0"/>
                </a:spcBef>
                <a:spcAft>
                  <a:spcPts val="0"/>
                </a:spcAft>
                <a:buClr>
                  <a:schemeClr val="dk1"/>
                </a:buClr>
                <a:buSzPts val="2000"/>
                <a:buFont typeface="Arial"/>
                <a:buNone/>
              </a:pPr>
              <a:endParaRPr sz="2667" i="0" u="none" strike="noStrike" cap="none">
                <a:solidFill>
                  <a:srgbClr val="000000"/>
                </a:solidFill>
                <a:latin typeface="+mj-lt"/>
                <a:ea typeface="Arial"/>
                <a:cs typeface="Arial"/>
                <a:sym typeface="Arial"/>
              </a:endParaRPr>
            </a:p>
          </p:txBody>
        </p:sp>
      </p:grpSp>
      <p:grpSp>
        <p:nvGrpSpPr>
          <p:cNvPr id="19" name="Google Shape;1941;p261">
            <a:extLst>
              <a:ext uri="{FF2B5EF4-FFF2-40B4-BE49-F238E27FC236}">
                <a16:creationId xmlns:a16="http://schemas.microsoft.com/office/drawing/2014/main" id="{6131A643-482B-8603-CECB-CEF25DE6C2D9}"/>
              </a:ext>
            </a:extLst>
          </p:cNvPr>
          <p:cNvGrpSpPr/>
          <p:nvPr/>
        </p:nvGrpSpPr>
        <p:grpSpPr>
          <a:xfrm>
            <a:off x="8029989" y="4652055"/>
            <a:ext cx="856000" cy="867200"/>
            <a:chOff x="2366529" y="3117368"/>
            <a:chExt cx="642000" cy="650400"/>
          </a:xfrm>
        </p:grpSpPr>
        <p:sp>
          <p:nvSpPr>
            <p:cNvPr id="69" name="Google Shape;1942;p261">
              <a:extLst>
                <a:ext uri="{FF2B5EF4-FFF2-40B4-BE49-F238E27FC236}">
                  <a16:creationId xmlns:a16="http://schemas.microsoft.com/office/drawing/2014/main" id="{11A41201-B7AB-B409-157D-0440B00F60F2}"/>
                </a:ext>
              </a:extLst>
            </p:cNvPr>
            <p:cNvSpPr/>
            <p:nvPr/>
          </p:nvSpPr>
          <p:spPr>
            <a:xfrm>
              <a:off x="2366529" y="3117368"/>
              <a:ext cx="642000" cy="650400"/>
            </a:xfrm>
            <a:prstGeom prst="ellipse">
              <a:avLst/>
            </a:prstGeom>
            <a:solidFill>
              <a:schemeClr val="accent6"/>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2000"/>
                <a:buFont typeface="Arial"/>
                <a:buNone/>
              </a:pPr>
              <a:endParaRPr sz="2667" i="0" u="none" strike="noStrike" cap="none">
                <a:solidFill>
                  <a:srgbClr val="FFFFFF"/>
                </a:solidFill>
                <a:latin typeface="+mj-lt"/>
                <a:ea typeface="Georgia"/>
                <a:cs typeface="Georgia"/>
                <a:sym typeface="Georgia"/>
              </a:endParaRPr>
            </a:p>
          </p:txBody>
        </p:sp>
        <p:sp>
          <p:nvSpPr>
            <p:cNvPr id="70" name="Google Shape;1943;p261">
              <a:extLst>
                <a:ext uri="{FF2B5EF4-FFF2-40B4-BE49-F238E27FC236}">
                  <a16:creationId xmlns:a16="http://schemas.microsoft.com/office/drawing/2014/main" id="{890CB89F-9018-6990-0ADA-7AF671E44C7D}"/>
                </a:ext>
              </a:extLst>
            </p:cNvPr>
            <p:cNvSpPr/>
            <p:nvPr/>
          </p:nvSpPr>
          <p:spPr>
            <a:xfrm>
              <a:off x="2424508" y="3180340"/>
              <a:ext cx="526042" cy="519309"/>
            </a:xfrm>
            <a:custGeom>
              <a:avLst/>
              <a:gdLst/>
              <a:ahLst/>
              <a:cxnLst/>
              <a:rect l="l" t="t" r="r" b="b"/>
              <a:pathLst>
                <a:path w="414" h="404" extrusionOk="0">
                  <a:moveTo>
                    <a:pt x="314" y="176"/>
                  </a:moveTo>
                  <a:lnTo>
                    <a:pt x="314" y="30"/>
                  </a:lnTo>
                  <a:lnTo>
                    <a:pt x="314" y="30"/>
                  </a:lnTo>
                  <a:lnTo>
                    <a:pt x="294" y="20"/>
                  </a:lnTo>
                  <a:lnTo>
                    <a:pt x="294" y="176"/>
                  </a:lnTo>
                  <a:lnTo>
                    <a:pt x="294" y="176"/>
                  </a:lnTo>
                  <a:lnTo>
                    <a:pt x="286" y="180"/>
                  </a:lnTo>
                  <a:lnTo>
                    <a:pt x="280" y="184"/>
                  </a:lnTo>
                  <a:lnTo>
                    <a:pt x="274" y="192"/>
                  </a:lnTo>
                  <a:lnTo>
                    <a:pt x="272" y="200"/>
                  </a:lnTo>
                  <a:lnTo>
                    <a:pt x="232" y="200"/>
                  </a:lnTo>
                  <a:lnTo>
                    <a:pt x="232" y="202"/>
                  </a:lnTo>
                  <a:lnTo>
                    <a:pt x="232" y="202"/>
                  </a:lnTo>
                  <a:lnTo>
                    <a:pt x="230" y="220"/>
                  </a:lnTo>
                  <a:lnTo>
                    <a:pt x="272" y="220"/>
                  </a:lnTo>
                  <a:lnTo>
                    <a:pt x="272" y="220"/>
                  </a:lnTo>
                  <a:lnTo>
                    <a:pt x="274" y="228"/>
                  </a:lnTo>
                  <a:lnTo>
                    <a:pt x="280" y="234"/>
                  </a:lnTo>
                  <a:lnTo>
                    <a:pt x="286" y="240"/>
                  </a:lnTo>
                  <a:lnTo>
                    <a:pt x="294" y="244"/>
                  </a:lnTo>
                  <a:lnTo>
                    <a:pt x="294" y="288"/>
                  </a:lnTo>
                  <a:lnTo>
                    <a:pt x="294" y="288"/>
                  </a:lnTo>
                  <a:lnTo>
                    <a:pt x="294" y="298"/>
                  </a:lnTo>
                  <a:lnTo>
                    <a:pt x="290" y="308"/>
                  </a:lnTo>
                  <a:lnTo>
                    <a:pt x="286" y="316"/>
                  </a:lnTo>
                  <a:lnTo>
                    <a:pt x="280" y="324"/>
                  </a:lnTo>
                  <a:lnTo>
                    <a:pt x="272" y="330"/>
                  </a:lnTo>
                  <a:lnTo>
                    <a:pt x="264" y="334"/>
                  </a:lnTo>
                  <a:lnTo>
                    <a:pt x="254" y="338"/>
                  </a:lnTo>
                  <a:lnTo>
                    <a:pt x="244" y="338"/>
                  </a:lnTo>
                  <a:lnTo>
                    <a:pt x="234" y="338"/>
                  </a:lnTo>
                  <a:lnTo>
                    <a:pt x="234" y="338"/>
                  </a:lnTo>
                  <a:lnTo>
                    <a:pt x="230" y="328"/>
                  </a:lnTo>
                  <a:lnTo>
                    <a:pt x="222" y="320"/>
                  </a:lnTo>
                  <a:lnTo>
                    <a:pt x="212" y="316"/>
                  </a:lnTo>
                  <a:lnTo>
                    <a:pt x="200" y="314"/>
                  </a:lnTo>
                  <a:lnTo>
                    <a:pt x="200" y="314"/>
                  </a:lnTo>
                  <a:lnTo>
                    <a:pt x="188" y="316"/>
                  </a:lnTo>
                  <a:lnTo>
                    <a:pt x="178" y="322"/>
                  </a:lnTo>
                  <a:lnTo>
                    <a:pt x="170" y="332"/>
                  </a:lnTo>
                  <a:lnTo>
                    <a:pt x="166" y="342"/>
                  </a:lnTo>
                  <a:lnTo>
                    <a:pt x="166" y="342"/>
                  </a:lnTo>
                  <a:lnTo>
                    <a:pt x="146" y="350"/>
                  </a:lnTo>
                  <a:lnTo>
                    <a:pt x="128" y="362"/>
                  </a:lnTo>
                  <a:lnTo>
                    <a:pt x="112" y="378"/>
                  </a:lnTo>
                  <a:lnTo>
                    <a:pt x="100" y="396"/>
                  </a:lnTo>
                  <a:lnTo>
                    <a:pt x="100" y="396"/>
                  </a:lnTo>
                  <a:lnTo>
                    <a:pt x="118" y="404"/>
                  </a:lnTo>
                  <a:lnTo>
                    <a:pt x="118" y="404"/>
                  </a:lnTo>
                  <a:lnTo>
                    <a:pt x="128" y="390"/>
                  </a:lnTo>
                  <a:lnTo>
                    <a:pt x="140" y="378"/>
                  </a:lnTo>
                  <a:lnTo>
                    <a:pt x="152" y="370"/>
                  </a:lnTo>
                  <a:lnTo>
                    <a:pt x="168" y="362"/>
                  </a:lnTo>
                  <a:lnTo>
                    <a:pt x="168" y="362"/>
                  </a:lnTo>
                  <a:lnTo>
                    <a:pt x="174" y="372"/>
                  </a:lnTo>
                  <a:lnTo>
                    <a:pt x="182" y="378"/>
                  </a:lnTo>
                  <a:lnTo>
                    <a:pt x="190" y="382"/>
                  </a:lnTo>
                  <a:lnTo>
                    <a:pt x="200" y="384"/>
                  </a:lnTo>
                  <a:lnTo>
                    <a:pt x="200" y="384"/>
                  </a:lnTo>
                  <a:lnTo>
                    <a:pt x="212" y="382"/>
                  </a:lnTo>
                  <a:lnTo>
                    <a:pt x="222" y="378"/>
                  </a:lnTo>
                  <a:lnTo>
                    <a:pt x="230" y="370"/>
                  </a:lnTo>
                  <a:lnTo>
                    <a:pt x="234" y="358"/>
                  </a:lnTo>
                  <a:lnTo>
                    <a:pt x="244" y="358"/>
                  </a:lnTo>
                  <a:lnTo>
                    <a:pt x="244" y="358"/>
                  </a:lnTo>
                  <a:lnTo>
                    <a:pt x="258" y="358"/>
                  </a:lnTo>
                  <a:lnTo>
                    <a:pt x="272" y="354"/>
                  </a:lnTo>
                  <a:lnTo>
                    <a:pt x="284" y="346"/>
                  </a:lnTo>
                  <a:lnTo>
                    <a:pt x="294" y="338"/>
                  </a:lnTo>
                  <a:lnTo>
                    <a:pt x="302" y="328"/>
                  </a:lnTo>
                  <a:lnTo>
                    <a:pt x="310" y="316"/>
                  </a:lnTo>
                  <a:lnTo>
                    <a:pt x="314" y="302"/>
                  </a:lnTo>
                  <a:lnTo>
                    <a:pt x="314" y="288"/>
                  </a:lnTo>
                  <a:lnTo>
                    <a:pt x="314" y="288"/>
                  </a:lnTo>
                  <a:lnTo>
                    <a:pt x="314" y="288"/>
                  </a:lnTo>
                  <a:lnTo>
                    <a:pt x="314" y="244"/>
                  </a:lnTo>
                  <a:lnTo>
                    <a:pt x="314" y="244"/>
                  </a:lnTo>
                  <a:lnTo>
                    <a:pt x="324" y="240"/>
                  </a:lnTo>
                  <a:lnTo>
                    <a:pt x="330" y="234"/>
                  </a:lnTo>
                  <a:lnTo>
                    <a:pt x="336" y="228"/>
                  </a:lnTo>
                  <a:lnTo>
                    <a:pt x="338" y="220"/>
                  </a:lnTo>
                  <a:lnTo>
                    <a:pt x="414" y="220"/>
                  </a:lnTo>
                  <a:lnTo>
                    <a:pt x="414" y="220"/>
                  </a:lnTo>
                  <a:lnTo>
                    <a:pt x="414" y="210"/>
                  </a:lnTo>
                  <a:lnTo>
                    <a:pt x="414" y="210"/>
                  </a:lnTo>
                  <a:lnTo>
                    <a:pt x="414" y="200"/>
                  </a:lnTo>
                  <a:lnTo>
                    <a:pt x="338" y="200"/>
                  </a:lnTo>
                  <a:lnTo>
                    <a:pt x="338" y="200"/>
                  </a:lnTo>
                  <a:lnTo>
                    <a:pt x="336" y="192"/>
                  </a:lnTo>
                  <a:lnTo>
                    <a:pt x="330" y="184"/>
                  </a:lnTo>
                  <a:lnTo>
                    <a:pt x="324" y="180"/>
                  </a:lnTo>
                  <a:lnTo>
                    <a:pt x="314" y="176"/>
                  </a:lnTo>
                  <a:lnTo>
                    <a:pt x="314" y="176"/>
                  </a:lnTo>
                  <a:close/>
                  <a:moveTo>
                    <a:pt x="200" y="364"/>
                  </a:moveTo>
                  <a:lnTo>
                    <a:pt x="200" y="364"/>
                  </a:lnTo>
                  <a:lnTo>
                    <a:pt x="194" y="364"/>
                  </a:lnTo>
                  <a:lnTo>
                    <a:pt x="190" y="360"/>
                  </a:lnTo>
                  <a:lnTo>
                    <a:pt x="186" y="354"/>
                  </a:lnTo>
                  <a:lnTo>
                    <a:pt x="186" y="348"/>
                  </a:lnTo>
                  <a:lnTo>
                    <a:pt x="186" y="348"/>
                  </a:lnTo>
                  <a:lnTo>
                    <a:pt x="186" y="342"/>
                  </a:lnTo>
                  <a:lnTo>
                    <a:pt x="190" y="338"/>
                  </a:lnTo>
                  <a:lnTo>
                    <a:pt x="194" y="334"/>
                  </a:lnTo>
                  <a:lnTo>
                    <a:pt x="200" y="334"/>
                  </a:lnTo>
                  <a:lnTo>
                    <a:pt x="200" y="334"/>
                  </a:lnTo>
                  <a:lnTo>
                    <a:pt x="206" y="334"/>
                  </a:lnTo>
                  <a:lnTo>
                    <a:pt x="212" y="338"/>
                  </a:lnTo>
                  <a:lnTo>
                    <a:pt x="216" y="342"/>
                  </a:lnTo>
                  <a:lnTo>
                    <a:pt x="216" y="348"/>
                  </a:lnTo>
                  <a:lnTo>
                    <a:pt x="216" y="348"/>
                  </a:lnTo>
                  <a:lnTo>
                    <a:pt x="216" y="354"/>
                  </a:lnTo>
                  <a:lnTo>
                    <a:pt x="212" y="360"/>
                  </a:lnTo>
                  <a:lnTo>
                    <a:pt x="206" y="364"/>
                  </a:lnTo>
                  <a:lnTo>
                    <a:pt x="200" y="364"/>
                  </a:lnTo>
                  <a:lnTo>
                    <a:pt x="200" y="364"/>
                  </a:lnTo>
                  <a:close/>
                  <a:moveTo>
                    <a:pt x="334" y="118"/>
                  </a:moveTo>
                  <a:lnTo>
                    <a:pt x="394" y="118"/>
                  </a:lnTo>
                  <a:lnTo>
                    <a:pt x="394" y="118"/>
                  </a:lnTo>
                  <a:lnTo>
                    <a:pt x="402" y="138"/>
                  </a:lnTo>
                  <a:lnTo>
                    <a:pt x="334" y="138"/>
                  </a:lnTo>
                  <a:lnTo>
                    <a:pt x="334" y="118"/>
                  </a:lnTo>
                  <a:close/>
                  <a:moveTo>
                    <a:pt x="16" y="310"/>
                  </a:moveTo>
                  <a:lnTo>
                    <a:pt x="16" y="304"/>
                  </a:lnTo>
                  <a:lnTo>
                    <a:pt x="16" y="304"/>
                  </a:lnTo>
                  <a:lnTo>
                    <a:pt x="16" y="292"/>
                  </a:lnTo>
                  <a:lnTo>
                    <a:pt x="20" y="278"/>
                  </a:lnTo>
                  <a:lnTo>
                    <a:pt x="24" y="268"/>
                  </a:lnTo>
                  <a:lnTo>
                    <a:pt x="30" y="256"/>
                  </a:lnTo>
                  <a:lnTo>
                    <a:pt x="38" y="248"/>
                  </a:lnTo>
                  <a:lnTo>
                    <a:pt x="46" y="240"/>
                  </a:lnTo>
                  <a:lnTo>
                    <a:pt x="56" y="232"/>
                  </a:lnTo>
                  <a:lnTo>
                    <a:pt x="66" y="226"/>
                  </a:lnTo>
                  <a:lnTo>
                    <a:pt x="66" y="226"/>
                  </a:lnTo>
                  <a:lnTo>
                    <a:pt x="72" y="234"/>
                  </a:lnTo>
                  <a:lnTo>
                    <a:pt x="80" y="240"/>
                  </a:lnTo>
                  <a:lnTo>
                    <a:pt x="88" y="244"/>
                  </a:lnTo>
                  <a:lnTo>
                    <a:pt x="98" y="246"/>
                  </a:lnTo>
                  <a:lnTo>
                    <a:pt x="98" y="246"/>
                  </a:lnTo>
                  <a:lnTo>
                    <a:pt x="110" y="244"/>
                  </a:lnTo>
                  <a:lnTo>
                    <a:pt x="120" y="238"/>
                  </a:lnTo>
                  <a:lnTo>
                    <a:pt x="128" y="230"/>
                  </a:lnTo>
                  <a:lnTo>
                    <a:pt x="132" y="220"/>
                  </a:lnTo>
                  <a:lnTo>
                    <a:pt x="132" y="220"/>
                  </a:lnTo>
                  <a:lnTo>
                    <a:pt x="136" y="220"/>
                  </a:lnTo>
                  <a:lnTo>
                    <a:pt x="168" y="220"/>
                  </a:lnTo>
                  <a:lnTo>
                    <a:pt x="168" y="220"/>
                  </a:lnTo>
                  <a:lnTo>
                    <a:pt x="170" y="212"/>
                  </a:lnTo>
                  <a:lnTo>
                    <a:pt x="172" y="202"/>
                  </a:lnTo>
                  <a:lnTo>
                    <a:pt x="172" y="200"/>
                  </a:lnTo>
                  <a:lnTo>
                    <a:pt x="136" y="200"/>
                  </a:lnTo>
                  <a:lnTo>
                    <a:pt x="136" y="200"/>
                  </a:lnTo>
                  <a:lnTo>
                    <a:pt x="132" y="200"/>
                  </a:lnTo>
                  <a:lnTo>
                    <a:pt x="132" y="200"/>
                  </a:lnTo>
                  <a:lnTo>
                    <a:pt x="128" y="190"/>
                  </a:lnTo>
                  <a:lnTo>
                    <a:pt x="120" y="182"/>
                  </a:lnTo>
                  <a:lnTo>
                    <a:pt x="110" y="176"/>
                  </a:lnTo>
                  <a:lnTo>
                    <a:pt x="98" y="174"/>
                  </a:lnTo>
                  <a:lnTo>
                    <a:pt x="98" y="174"/>
                  </a:lnTo>
                  <a:lnTo>
                    <a:pt x="92" y="176"/>
                  </a:lnTo>
                  <a:lnTo>
                    <a:pt x="86" y="176"/>
                  </a:lnTo>
                  <a:lnTo>
                    <a:pt x="74" y="184"/>
                  </a:lnTo>
                  <a:lnTo>
                    <a:pt x="66" y="194"/>
                  </a:lnTo>
                  <a:lnTo>
                    <a:pt x="64" y="200"/>
                  </a:lnTo>
                  <a:lnTo>
                    <a:pt x="62" y="206"/>
                  </a:lnTo>
                  <a:lnTo>
                    <a:pt x="62" y="206"/>
                  </a:lnTo>
                  <a:lnTo>
                    <a:pt x="52" y="212"/>
                  </a:lnTo>
                  <a:lnTo>
                    <a:pt x="42" y="218"/>
                  </a:lnTo>
                  <a:lnTo>
                    <a:pt x="32" y="224"/>
                  </a:lnTo>
                  <a:lnTo>
                    <a:pt x="24" y="232"/>
                  </a:lnTo>
                  <a:lnTo>
                    <a:pt x="16" y="242"/>
                  </a:lnTo>
                  <a:lnTo>
                    <a:pt x="10" y="252"/>
                  </a:lnTo>
                  <a:lnTo>
                    <a:pt x="4" y="262"/>
                  </a:lnTo>
                  <a:lnTo>
                    <a:pt x="0" y="274"/>
                  </a:lnTo>
                  <a:lnTo>
                    <a:pt x="0" y="274"/>
                  </a:lnTo>
                  <a:lnTo>
                    <a:pt x="6" y="292"/>
                  </a:lnTo>
                  <a:lnTo>
                    <a:pt x="16" y="310"/>
                  </a:lnTo>
                  <a:lnTo>
                    <a:pt x="16" y="310"/>
                  </a:lnTo>
                  <a:close/>
                  <a:moveTo>
                    <a:pt x="98" y="194"/>
                  </a:moveTo>
                  <a:lnTo>
                    <a:pt x="98" y="194"/>
                  </a:lnTo>
                  <a:lnTo>
                    <a:pt x="104" y="196"/>
                  </a:lnTo>
                  <a:lnTo>
                    <a:pt x="110" y="198"/>
                  </a:lnTo>
                  <a:lnTo>
                    <a:pt x="112" y="204"/>
                  </a:lnTo>
                  <a:lnTo>
                    <a:pt x="114" y="210"/>
                  </a:lnTo>
                  <a:lnTo>
                    <a:pt x="114" y="210"/>
                  </a:lnTo>
                  <a:lnTo>
                    <a:pt x="112" y="216"/>
                  </a:lnTo>
                  <a:lnTo>
                    <a:pt x="110" y="220"/>
                  </a:lnTo>
                  <a:lnTo>
                    <a:pt x="104" y="224"/>
                  </a:lnTo>
                  <a:lnTo>
                    <a:pt x="98" y="226"/>
                  </a:lnTo>
                  <a:lnTo>
                    <a:pt x="98" y="226"/>
                  </a:lnTo>
                  <a:lnTo>
                    <a:pt x="92" y="224"/>
                  </a:lnTo>
                  <a:lnTo>
                    <a:pt x="88" y="220"/>
                  </a:lnTo>
                  <a:lnTo>
                    <a:pt x="84" y="216"/>
                  </a:lnTo>
                  <a:lnTo>
                    <a:pt x="82" y="210"/>
                  </a:lnTo>
                  <a:lnTo>
                    <a:pt x="82" y="210"/>
                  </a:lnTo>
                  <a:lnTo>
                    <a:pt x="84" y="204"/>
                  </a:lnTo>
                  <a:lnTo>
                    <a:pt x="88" y="198"/>
                  </a:lnTo>
                  <a:lnTo>
                    <a:pt x="92" y="196"/>
                  </a:lnTo>
                  <a:lnTo>
                    <a:pt x="98" y="194"/>
                  </a:lnTo>
                  <a:lnTo>
                    <a:pt x="98" y="194"/>
                  </a:lnTo>
                  <a:close/>
                  <a:moveTo>
                    <a:pt x="108" y="306"/>
                  </a:moveTo>
                  <a:lnTo>
                    <a:pt x="36" y="306"/>
                  </a:lnTo>
                  <a:lnTo>
                    <a:pt x="36" y="286"/>
                  </a:lnTo>
                  <a:lnTo>
                    <a:pt x="108" y="286"/>
                  </a:lnTo>
                  <a:lnTo>
                    <a:pt x="108" y="286"/>
                  </a:lnTo>
                  <a:lnTo>
                    <a:pt x="124" y="284"/>
                  </a:lnTo>
                  <a:lnTo>
                    <a:pt x="140" y="280"/>
                  </a:lnTo>
                  <a:lnTo>
                    <a:pt x="154" y="272"/>
                  </a:lnTo>
                  <a:lnTo>
                    <a:pt x="166" y="262"/>
                  </a:lnTo>
                  <a:lnTo>
                    <a:pt x="178" y="250"/>
                  </a:lnTo>
                  <a:lnTo>
                    <a:pt x="184" y="234"/>
                  </a:lnTo>
                  <a:lnTo>
                    <a:pt x="190" y="220"/>
                  </a:lnTo>
                  <a:lnTo>
                    <a:pt x="192" y="202"/>
                  </a:lnTo>
                  <a:lnTo>
                    <a:pt x="192" y="158"/>
                  </a:lnTo>
                  <a:lnTo>
                    <a:pt x="212" y="158"/>
                  </a:lnTo>
                  <a:lnTo>
                    <a:pt x="212" y="202"/>
                  </a:lnTo>
                  <a:lnTo>
                    <a:pt x="212" y="202"/>
                  </a:lnTo>
                  <a:lnTo>
                    <a:pt x="210" y="224"/>
                  </a:lnTo>
                  <a:lnTo>
                    <a:pt x="204" y="242"/>
                  </a:lnTo>
                  <a:lnTo>
                    <a:pt x="194" y="260"/>
                  </a:lnTo>
                  <a:lnTo>
                    <a:pt x="180" y="276"/>
                  </a:lnTo>
                  <a:lnTo>
                    <a:pt x="166" y="288"/>
                  </a:lnTo>
                  <a:lnTo>
                    <a:pt x="148" y="298"/>
                  </a:lnTo>
                  <a:lnTo>
                    <a:pt x="128" y="304"/>
                  </a:lnTo>
                  <a:lnTo>
                    <a:pt x="108" y="306"/>
                  </a:lnTo>
                  <a:lnTo>
                    <a:pt x="108" y="306"/>
                  </a:lnTo>
                  <a:close/>
                  <a:moveTo>
                    <a:pt x="192" y="68"/>
                  </a:moveTo>
                  <a:lnTo>
                    <a:pt x="192" y="98"/>
                  </a:lnTo>
                  <a:lnTo>
                    <a:pt x="212" y="98"/>
                  </a:lnTo>
                  <a:lnTo>
                    <a:pt x="212" y="68"/>
                  </a:lnTo>
                  <a:lnTo>
                    <a:pt x="212" y="68"/>
                  </a:lnTo>
                  <a:lnTo>
                    <a:pt x="222" y="64"/>
                  </a:lnTo>
                  <a:lnTo>
                    <a:pt x="230" y="56"/>
                  </a:lnTo>
                  <a:lnTo>
                    <a:pt x="236" y="46"/>
                  </a:lnTo>
                  <a:lnTo>
                    <a:pt x="236" y="34"/>
                  </a:lnTo>
                  <a:lnTo>
                    <a:pt x="236" y="34"/>
                  </a:lnTo>
                  <a:lnTo>
                    <a:pt x="236" y="28"/>
                  </a:lnTo>
                  <a:lnTo>
                    <a:pt x="234" y="22"/>
                  </a:lnTo>
                  <a:lnTo>
                    <a:pt x="230" y="16"/>
                  </a:lnTo>
                  <a:lnTo>
                    <a:pt x="226" y="10"/>
                  </a:lnTo>
                  <a:lnTo>
                    <a:pt x="222" y="6"/>
                  </a:lnTo>
                  <a:lnTo>
                    <a:pt x="216" y="2"/>
                  </a:lnTo>
                  <a:lnTo>
                    <a:pt x="208" y="0"/>
                  </a:lnTo>
                  <a:lnTo>
                    <a:pt x="202" y="0"/>
                  </a:lnTo>
                  <a:lnTo>
                    <a:pt x="202" y="0"/>
                  </a:lnTo>
                  <a:lnTo>
                    <a:pt x="194" y="0"/>
                  </a:lnTo>
                  <a:lnTo>
                    <a:pt x="188" y="2"/>
                  </a:lnTo>
                  <a:lnTo>
                    <a:pt x="182" y="6"/>
                  </a:lnTo>
                  <a:lnTo>
                    <a:pt x="176" y="10"/>
                  </a:lnTo>
                  <a:lnTo>
                    <a:pt x="172" y="16"/>
                  </a:lnTo>
                  <a:lnTo>
                    <a:pt x="168" y="22"/>
                  </a:lnTo>
                  <a:lnTo>
                    <a:pt x="166" y="28"/>
                  </a:lnTo>
                  <a:lnTo>
                    <a:pt x="166" y="34"/>
                  </a:lnTo>
                  <a:lnTo>
                    <a:pt x="166" y="34"/>
                  </a:lnTo>
                  <a:lnTo>
                    <a:pt x="168" y="46"/>
                  </a:lnTo>
                  <a:lnTo>
                    <a:pt x="174" y="56"/>
                  </a:lnTo>
                  <a:lnTo>
                    <a:pt x="182" y="64"/>
                  </a:lnTo>
                  <a:lnTo>
                    <a:pt x="192" y="68"/>
                  </a:lnTo>
                  <a:lnTo>
                    <a:pt x="192" y="68"/>
                  </a:lnTo>
                  <a:close/>
                  <a:moveTo>
                    <a:pt x="202" y="20"/>
                  </a:moveTo>
                  <a:lnTo>
                    <a:pt x="202" y="20"/>
                  </a:lnTo>
                  <a:lnTo>
                    <a:pt x="208" y="20"/>
                  </a:lnTo>
                  <a:lnTo>
                    <a:pt x="212" y="24"/>
                  </a:lnTo>
                  <a:lnTo>
                    <a:pt x="216" y="28"/>
                  </a:lnTo>
                  <a:lnTo>
                    <a:pt x="216" y="34"/>
                  </a:lnTo>
                  <a:lnTo>
                    <a:pt x="216" y="34"/>
                  </a:lnTo>
                  <a:lnTo>
                    <a:pt x="216" y="40"/>
                  </a:lnTo>
                  <a:lnTo>
                    <a:pt x="212" y="46"/>
                  </a:lnTo>
                  <a:lnTo>
                    <a:pt x="208" y="50"/>
                  </a:lnTo>
                  <a:lnTo>
                    <a:pt x="202" y="50"/>
                  </a:lnTo>
                  <a:lnTo>
                    <a:pt x="202" y="50"/>
                  </a:lnTo>
                  <a:lnTo>
                    <a:pt x="196" y="50"/>
                  </a:lnTo>
                  <a:lnTo>
                    <a:pt x="190" y="46"/>
                  </a:lnTo>
                  <a:lnTo>
                    <a:pt x="188" y="40"/>
                  </a:lnTo>
                  <a:lnTo>
                    <a:pt x="186" y="34"/>
                  </a:lnTo>
                  <a:lnTo>
                    <a:pt x="186" y="34"/>
                  </a:lnTo>
                  <a:lnTo>
                    <a:pt x="188" y="28"/>
                  </a:lnTo>
                  <a:lnTo>
                    <a:pt x="190" y="24"/>
                  </a:lnTo>
                  <a:lnTo>
                    <a:pt x="196" y="20"/>
                  </a:lnTo>
                  <a:lnTo>
                    <a:pt x="202" y="20"/>
                  </a:lnTo>
                  <a:lnTo>
                    <a:pt x="202" y="20"/>
                  </a:lnTo>
                  <a:close/>
                  <a:moveTo>
                    <a:pt x="10" y="118"/>
                  </a:moveTo>
                  <a:lnTo>
                    <a:pt x="274" y="118"/>
                  </a:lnTo>
                  <a:lnTo>
                    <a:pt x="274" y="138"/>
                  </a:lnTo>
                  <a:lnTo>
                    <a:pt x="2" y="138"/>
                  </a:lnTo>
                  <a:lnTo>
                    <a:pt x="2" y="138"/>
                  </a:lnTo>
                  <a:lnTo>
                    <a:pt x="10" y="118"/>
                  </a:lnTo>
                  <a:lnTo>
                    <a:pt x="10" y="118"/>
                  </a:lnTo>
                  <a:close/>
                </a:path>
              </a:pathLst>
            </a:custGeom>
            <a:solidFill>
              <a:srgbClr val="FFFFFF"/>
            </a:solid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rtl="0">
                <a:spcBef>
                  <a:spcPts val="0"/>
                </a:spcBef>
                <a:spcAft>
                  <a:spcPts val="0"/>
                </a:spcAft>
                <a:buClr>
                  <a:schemeClr val="dk1"/>
                </a:buClr>
                <a:buSzPts val="2000"/>
                <a:buFont typeface="Arial"/>
                <a:buNone/>
              </a:pPr>
              <a:endParaRPr sz="2667" i="0" u="none" strike="noStrike" cap="none">
                <a:solidFill>
                  <a:srgbClr val="000000"/>
                </a:solidFill>
                <a:latin typeface="+mj-lt"/>
                <a:ea typeface="Arial"/>
                <a:cs typeface="Arial"/>
                <a:sym typeface="Arial"/>
              </a:endParaRPr>
            </a:p>
          </p:txBody>
        </p:sp>
      </p:grpSp>
      <p:grpSp>
        <p:nvGrpSpPr>
          <p:cNvPr id="20" name="Google Shape;1944;p261">
            <a:extLst>
              <a:ext uri="{FF2B5EF4-FFF2-40B4-BE49-F238E27FC236}">
                <a16:creationId xmlns:a16="http://schemas.microsoft.com/office/drawing/2014/main" id="{6344EFF0-9BC2-8908-06F8-D2AE530B911F}"/>
              </a:ext>
            </a:extLst>
          </p:cNvPr>
          <p:cNvGrpSpPr/>
          <p:nvPr/>
        </p:nvGrpSpPr>
        <p:grpSpPr>
          <a:xfrm>
            <a:off x="9200809" y="2330504"/>
            <a:ext cx="909661" cy="835803"/>
            <a:chOff x="7666999" y="1076809"/>
            <a:chExt cx="642000" cy="651000"/>
          </a:xfrm>
        </p:grpSpPr>
        <p:sp>
          <p:nvSpPr>
            <p:cNvPr id="66" name="Google Shape;1945;p261">
              <a:extLst>
                <a:ext uri="{FF2B5EF4-FFF2-40B4-BE49-F238E27FC236}">
                  <a16:creationId xmlns:a16="http://schemas.microsoft.com/office/drawing/2014/main" id="{7C3E5059-45EB-2D13-24FD-D3581F956CFF}"/>
                </a:ext>
              </a:extLst>
            </p:cNvPr>
            <p:cNvSpPr/>
            <p:nvPr/>
          </p:nvSpPr>
          <p:spPr>
            <a:xfrm>
              <a:off x="7666999" y="1076809"/>
              <a:ext cx="642000" cy="651000"/>
            </a:xfrm>
            <a:prstGeom prst="ellipse">
              <a:avLst/>
            </a:prstGeom>
            <a:solidFill>
              <a:schemeClr val="accent4"/>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2000"/>
                <a:buFont typeface="Arial"/>
                <a:buNone/>
              </a:pPr>
              <a:endParaRPr sz="2667" i="0" u="none" strike="noStrike" cap="none">
                <a:solidFill>
                  <a:srgbClr val="FFFFFF"/>
                </a:solidFill>
                <a:latin typeface="+mj-lt"/>
                <a:ea typeface="Georgia"/>
                <a:cs typeface="Georgia"/>
                <a:sym typeface="Georgia"/>
              </a:endParaRPr>
            </a:p>
          </p:txBody>
        </p:sp>
        <p:sp>
          <p:nvSpPr>
            <p:cNvPr id="68" name="Google Shape;1946;p261">
              <a:extLst>
                <a:ext uri="{FF2B5EF4-FFF2-40B4-BE49-F238E27FC236}">
                  <a16:creationId xmlns:a16="http://schemas.microsoft.com/office/drawing/2014/main" id="{90F617D8-1D03-4703-82CC-DD3958C6FE0B}"/>
                </a:ext>
              </a:extLst>
            </p:cNvPr>
            <p:cNvSpPr/>
            <p:nvPr/>
          </p:nvSpPr>
          <p:spPr>
            <a:xfrm>
              <a:off x="7761459" y="1179175"/>
              <a:ext cx="453080" cy="440723"/>
            </a:xfrm>
            <a:custGeom>
              <a:avLst/>
              <a:gdLst/>
              <a:ahLst/>
              <a:cxnLst/>
              <a:rect l="l" t="t" r="r" b="b"/>
              <a:pathLst>
                <a:path w="352" h="338" extrusionOk="0">
                  <a:moveTo>
                    <a:pt x="338" y="194"/>
                  </a:moveTo>
                  <a:lnTo>
                    <a:pt x="338" y="194"/>
                  </a:lnTo>
                  <a:lnTo>
                    <a:pt x="338" y="194"/>
                  </a:lnTo>
                  <a:lnTo>
                    <a:pt x="294" y="48"/>
                  </a:lnTo>
                  <a:lnTo>
                    <a:pt x="294" y="48"/>
                  </a:lnTo>
                  <a:lnTo>
                    <a:pt x="294" y="46"/>
                  </a:lnTo>
                  <a:lnTo>
                    <a:pt x="294" y="46"/>
                  </a:lnTo>
                  <a:lnTo>
                    <a:pt x="292" y="46"/>
                  </a:lnTo>
                  <a:lnTo>
                    <a:pt x="292" y="46"/>
                  </a:lnTo>
                  <a:lnTo>
                    <a:pt x="292" y="44"/>
                  </a:lnTo>
                  <a:lnTo>
                    <a:pt x="292" y="44"/>
                  </a:lnTo>
                  <a:lnTo>
                    <a:pt x="292" y="44"/>
                  </a:lnTo>
                  <a:lnTo>
                    <a:pt x="292" y="44"/>
                  </a:lnTo>
                  <a:lnTo>
                    <a:pt x="290" y="44"/>
                  </a:lnTo>
                  <a:lnTo>
                    <a:pt x="290" y="44"/>
                  </a:lnTo>
                  <a:lnTo>
                    <a:pt x="290" y="42"/>
                  </a:lnTo>
                  <a:lnTo>
                    <a:pt x="290" y="42"/>
                  </a:lnTo>
                  <a:lnTo>
                    <a:pt x="288" y="42"/>
                  </a:lnTo>
                  <a:lnTo>
                    <a:pt x="288" y="42"/>
                  </a:lnTo>
                  <a:lnTo>
                    <a:pt x="288" y="42"/>
                  </a:lnTo>
                  <a:lnTo>
                    <a:pt x="288" y="42"/>
                  </a:lnTo>
                  <a:lnTo>
                    <a:pt x="286" y="40"/>
                  </a:lnTo>
                  <a:lnTo>
                    <a:pt x="286" y="40"/>
                  </a:lnTo>
                  <a:lnTo>
                    <a:pt x="286" y="40"/>
                  </a:lnTo>
                  <a:lnTo>
                    <a:pt x="286" y="40"/>
                  </a:lnTo>
                  <a:lnTo>
                    <a:pt x="284" y="40"/>
                  </a:lnTo>
                  <a:lnTo>
                    <a:pt x="284" y="40"/>
                  </a:lnTo>
                  <a:lnTo>
                    <a:pt x="284" y="40"/>
                  </a:lnTo>
                  <a:lnTo>
                    <a:pt x="202" y="40"/>
                  </a:lnTo>
                  <a:lnTo>
                    <a:pt x="202" y="40"/>
                  </a:lnTo>
                  <a:lnTo>
                    <a:pt x="200" y="34"/>
                  </a:lnTo>
                  <a:lnTo>
                    <a:pt x="196" y="30"/>
                  </a:lnTo>
                  <a:lnTo>
                    <a:pt x="192" y="26"/>
                  </a:lnTo>
                  <a:lnTo>
                    <a:pt x="186" y="24"/>
                  </a:lnTo>
                  <a:lnTo>
                    <a:pt x="186" y="10"/>
                  </a:lnTo>
                  <a:lnTo>
                    <a:pt x="186" y="10"/>
                  </a:lnTo>
                  <a:lnTo>
                    <a:pt x="186" y="6"/>
                  </a:lnTo>
                  <a:lnTo>
                    <a:pt x="184" y="4"/>
                  </a:lnTo>
                  <a:lnTo>
                    <a:pt x="180" y="2"/>
                  </a:lnTo>
                  <a:lnTo>
                    <a:pt x="176" y="0"/>
                  </a:lnTo>
                  <a:lnTo>
                    <a:pt x="176" y="0"/>
                  </a:lnTo>
                  <a:lnTo>
                    <a:pt x="172" y="2"/>
                  </a:lnTo>
                  <a:lnTo>
                    <a:pt x="168" y="4"/>
                  </a:lnTo>
                  <a:lnTo>
                    <a:pt x="166" y="6"/>
                  </a:lnTo>
                  <a:lnTo>
                    <a:pt x="166" y="10"/>
                  </a:lnTo>
                  <a:lnTo>
                    <a:pt x="166" y="24"/>
                  </a:lnTo>
                  <a:lnTo>
                    <a:pt x="166" y="24"/>
                  </a:lnTo>
                  <a:lnTo>
                    <a:pt x="160" y="26"/>
                  </a:lnTo>
                  <a:lnTo>
                    <a:pt x="156" y="30"/>
                  </a:lnTo>
                  <a:lnTo>
                    <a:pt x="152" y="34"/>
                  </a:lnTo>
                  <a:lnTo>
                    <a:pt x="150" y="40"/>
                  </a:lnTo>
                  <a:lnTo>
                    <a:pt x="68" y="40"/>
                  </a:lnTo>
                  <a:lnTo>
                    <a:pt x="68" y="40"/>
                  </a:lnTo>
                  <a:lnTo>
                    <a:pt x="68" y="40"/>
                  </a:lnTo>
                  <a:lnTo>
                    <a:pt x="68" y="40"/>
                  </a:lnTo>
                  <a:lnTo>
                    <a:pt x="66" y="40"/>
                  </a:lnTo>
                  <a:lnTo>
                    <a:pt x="66" y="40"/>
                  </a:lnTo>
                  <a:lnTo>
                    <a:pt x="66" y="40"/>
                  </a:lnTo>
                  <a:lnTo>
                    <a:pt x="66" y="40"/>
                  </a:lnTo>
                  <a:lnTo>
                    <a:pt x="64" y="42"/>
                  </a:lnTo>
                  <a:lnTo>
                    <a:pt x="64" y="42"/>
                  </a:lnTo>
                  <a:lnTo>
                    <a:pt x="64" y="42"/>
                  </a:lnTo>
                  <a:lnTo>
                    <a:pt x="64" y="42"/>
                  </a:lnTo>
                  <a:lnTo>
                    <a:pt x="62" y="42"/>
                  </a:lnTo>
                  <a:lnTo>
                    <a:pt x="62" y="42"/>
                  </a:lnTo>
                  <a:lnTo>
                    <a:pt x="62" y="44"/>
                  </a:lnTo>
                  <a:lnTo>
                    <a:pt x="62" y="44"/>
                  </a:lnTo>
                  <a:lnTo>
                    <a:pt x="60" y="44"/>
                  </a:lnTo>
                  <a:lnTo>
                    <a:pt x="60" y="44"/>
                  </a:lnTo>
                  <a:lnTo>
                    <a:pt x="60" y="44"/>
                  </a:lnTo>
                  <a:lnTo>
                    <a:pt x="60" y="44"/>
                  </a:lnTo>
                  <a:lnTo>
                    <a:pt x="60" y="46"/>
                  </a:lnTo>
                  <a:lnTo>
                    <a:pt x="60" y="46"/>
                  </a:lnTo>
                  <a:lnTo>
                    <a:pt x="58" y="46"/>
                  </a:lnTo>
                  <a:lnTo>
                    <a:pt x="58" y="46"/>
                  </a:lnTo>
                  <a:lnTo>
                    <a:pt x="58" y="48"/>
                  </a:lnTo>
                  <a:lnTo>
                    <a:pt x="14" y="194"/>
                  </a:lnTo>
                  <a:lnTo>
                    <a:pt x="14" y="194"/>
                  </a:lnTo>
                  <a:lnTo>
                    <a:pt x="14" y="194"/>
                  </a:lnTo>
                  <a:lnTo>
                    <a:pt x="0" y="194"/>
                  </a:lnTo>
                  <a:lnTo>
                    <a:pt x="0" y="194"/>
                  </a:lnTo>
                  <a:lnTo>
                    <a:pt x="6" y="204"/>
                  </a:lnTo>
                  <a:lnTo>
                    <a:pt x="12" y="212"/>
                  </a:lnTo>
                  <a:lnTo>
                    <a:pt x="18" y="220"/>
                  </a:lnTo>
                  <a:lnTo>
                    <a:pt x="26" y="228"/>
                  </a:lnTo>
                  <a:lnTo>
                    <a:pt x="36" y="232"/>
                  </a:lnTo>
                  <a:lnTo>
                    <a:pt x="46" y="236"/>
                  </a:lnTo>
                  <a:lnTo>
                    <a:pt x="56" y="240"/>
                  </a:lnTo>
                  <a:lnTo>
                    <a:pt x="68" y="240"/>
                  </a:lnTo>
                  <a:lnTo>
                    <a:pt x="68" y="240"/>
                  </a:lnTo>
                  <a:lnTo>
                    <a:pt x="80" y="240"/>
                  </a:lnTo>
                  <a:lnTo>
                    <a:pt x="90" y="236"/>
                  </a:lnTo>
                  <a:lnTo>
                    <a:pt x="100" y="232"/>
                  </a:lnTo>
                  <a:lnTo>
                    <a:pt x="110" y="228"/>
                  </a:lnTo>
                  <a:lnTo>
                    <a:pt x="118" y="220"/>
                  </a:lnTo>
                  <a:lnTo>
                    <a:pt x="124" y="212"/>
                  </a:lnTo>
                  <a:lnTo>
                    <a:pt x="130" y="204"/>
                  </a:lnTo>
                  <a:lnTo>
                    <a:pt x="136" y="194"/>
                  </a:lnTo>
                  <a:lnTo>
                    <a:pt x="122" y="194"/>
                  </a:lnTo>
                  <a:lnTo>
                    <a:pt x="122" y="194"/>
                  </a:lnTo>
                  <a:lnTo>
                    <a:pt x="122" y="194"/>
                  </a:lnTo>
                  <a:lnTo>
                    <a:pt x="82" y="60"/>
                  </a:lnTo>
                  <a:lnTo>
                    <a:pt x="150" y="60"/>
                  </a:lnTo>
                  <a:lnTo>
                    <a:pt x="150" y="60"/>
                  </a:lnTo>
                  <a:lnTo>
                    <a:pt x="152" y="66"/>
                  </a:lnTo>
                  <a:lnTo>
                    <a:pt x="156" y="70"/>
                  </a:lnTo>
                  <a:lnTo>
                    <a:pt x="160" y="74"/>
                  </a:lnTo>
                  <a:lnTo>
                    <a:pt x="166" y="78"/>
                  </a:lnTo>
                  <a:lnTo>
                    <a:pt x="166" y="306"/>
                  </a:lnTo>
                  <a:lnTo>
                    <a:pt x="122" y="306"/>
                  </a:lnTo>
                  <a:lnTo>
                    <a:pt x="122" y="306"/>
                  </a:lnTo>
                  <a:lnTo>
                    <a:pt x="116" y="308"/>
                  </a:lnTo>
                  <a:lnTo>
                    <a:pt x="110" y="312"/>
                  </a:lnTo>
                  <a:lnTo>
                    <a:pt x="108" y="316"/>
                  </a:lnTo>
                  <a:lnTo>
                    <a:pt x="106" y="322"/>
                  </a:lnTo>
                  <a:lnTo>
                    <a:pt x="106" y="322"/>
                  </a:lnTo>
                  <a:lnTo>
                    <a:pt x="108" y="328"/>
                  </a:lnTo>
                  <a:lnTo>
                    <a:pt x="110" y="334"/>
                  </a:lnTo>
                  <a:lnTo>
                    <a:pt x="116" y="338"/>
                  </a:lnTo>
                  <a:lnTo>
                    <a:pt x="122" y="338"/>
                  </a:lnTo>
                  <a:lnTo>
                    <a:pt x="230" y="338"/>
                  </a:lnTo>
                  <a:lnTo>
                    <a:pt x="230" y="338"/>
                  </a:lnTo>
                  <a:lnTo>
                    <a:pt x="236" y="338"/>
                  </a:lnTo>
                  <a:lnTo>
                    <a:pt x="242" y="334"/>
                  </a:lnTo>
                  <a:lnTo>
                    <a:pt x="244" y="328"/>
                  </a:lnTo>
                  <a:lnTo>
                    <a:pt x="246" y="322"/>
                  </a:lnTo>
                  <a:lnTo>
                    <a:pt x="246" y="322"/>
                  </a:lnTo>
                  <a:lnTo>
                    <a:pt x="244" y="316"/>
                  </a:lnTo>
                  <a:lnTo>
                    <a:pt x="242" y="312"/>
                  </a:lnTo>
                  <a:lnTo>
                    <a:pt x="236" y="308"/>
                  </a:lnTo>
                  <a:lnTo>
                    <a:pt x="230" y="306"/>
                  </a:lnTo>
                  <a:lnTo>
                    <a:pt x="186" y="306"/>
                  </a:lnTo>
                  <a:lnTo>
                    <a:pt x="186" y="78"/>
                  </a:lnTo>
                  <a:lnTo>
                    <a:pt x="186" y="78"/>
                  </a:lnTo>
                  <a:lnTo>
                    <a:pt x="192" y="74"/>
                  </a:lnTo>
                  <a:lnTo>
                    <a:pt x="196" y="70"/>
                  </a:lnTo>
                  <a:lnTo>
                    <a:pt x="200" y="66"/>
                  </a:lnTo>
                  <a:lnTo>
                    <a:pt x="202" y="60"/>
                  </a:lnTo>
                  <a:lnTo>
                    <a:pt x="270" y="60"/>
                  </a:lnTo>
                  <a:lnTo>
                    <a:pt x="230" y="194"/>
                  </a:lnTo>
                  <a:lnTo>
                    <a:pt x="230" y="194"/>
                  </a:lnTo>
                  <a:lnTo>
                    <a:pt x="230" y="194"/>
                  </a:lnTo>
                  <a:lnTo>
                    <a:pt x="216" y="194"/>
                  </a:lnTo>
                  <a:lnTo>
                    <a:pt x="216" y="194"/>
                  </a:lnTo>
                  <a:lnTo>
                    <a:pt x="222" y="204"/>
                  </a:lnTo>
                  <a:lnTo>
                    <a:pt x="228" y="212"/>
                  </a:lnTo>
                  <a:lnTo>
                    <a:pt x="234" y="220"/>
                  </a:lnTo>
                  <a:lnTo>
                    <a:pt x="242" y="228"/>
                  </a:lnTo>
                  <a:lnTo>
                    <a:pt x="252" y="232"/>
                  </a:lnTo>
                  <a:lnTo>
                    <a:pt x="262" y="236"/>
                  </a:lnTo>
                  <a:lnTo>
                    <a:pt x="272" y="240"/>
                  </a:lnTo>
                  <a:lnTo>
                    <a:pt x="284" y="240"/>
                  </a:lnTo>
                  <a:lnTo>
                    <a:pt x="284" y="240"/>
                  </a:lnTo>
                  <a:lnTo>
                    <a:pt x="296" y="240"/>
                  </a:lnTo>
                  <a:lnTo>
                    <a:pt x="306" y="236"/>
                  </a:lnTo>
                  <a:lnTo>
                    <a:pt x="316" y="232"/>
                  </a:lnTo>
                  <a:lnTo>
                    <a:pt x="326" y="228"/>
                  </a:lnTo>
                  <a:lnTo>
                    <a:pt x="334" y="220"/>
                  </a:lnTo>
                  <a:lnTo>
                    <a:pt x="340" y="212"/>
                  </a:lnTo>
                  <a:lnTo>
                    <a:pt x="346" y="204"/>
                  </a:lnTo>
                  <a:lnTo>
                    <a:pt x="352" y="194"/>
                  </a:lnTo>
                  <a:lnTo>
                    <a:pt x="338" y="194"/>
                  </a:lnTo>
                  <a:close/>
                  <a:moveTo>
                    <a:pt x="36" y="194"/>
                  </a:moveTo>
                  <a:lnTo>
                    <a:pt x="68" y="86"/>
                  </a:lnTo>
                  <a:lnTo>
                    <a:pt x="100" y="194"/>
                  </a:lnTo>
                  <a:lnTo>
                    <a:pt x="36" y="194"/>
                  </a:lnTo>
                  <a:close/>
                  <a:moveTo>
                    <a:pt x="252" y="194"/>
                  </a:moveTo>
                  <a:lnTo>
                    <a:pt x="284" y="86"/>
                  </a:lnTo>
                  <a:lnTo>
                    <a:pt x="316" y="194"/>
                  </a:lnTo>
                  <a:lnTo>
                    <a:pt x="252" y="194"/>
                  </a:lnTo>
                  <a:close/>
                </a:path>
              </a:pathLst>
            </a:custGeom>
            <a:solidFill>
              <a:srgbClr val="FFFFFF"/>
            </a:solid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rtl="0">
                <a:spcBef>
                  <a:spcPts val="0"/>
                </a:spcBef>
                <a:spcAft>
                  <a:spcPts val="0"/>
                </a:spcAft>
                <a:buClr>
                  <a:schemeClr val="dk1"/>
                </a:buClr>
                <a:buSzPts val="2000"/>
                <a:buFont typeface="Arial"/>
                <a:buNone/>
              </a:pPr>
              <a:endParaRPr sz="2667" i="0" u="none" strike="noStrike" cap="none">
                <a:solidFill>
                  <a:srgbClr val="000000"/>
                </a:solidFill>
                <a:latin typeface="+mj-lt"/>
                <a:ea typeface="Arial"/>
                <a:cs typeface="Arial"/>
                <a:sym typeface="Arial"/>
              </a:endParaRPr>
            </a:p>
          </p:txBody>
        </p:sp>
      </p:grpSp>
      <p:grpSp>
        <p:nvGrpSpPr>
          <p:cNvPr id="22" name="Google Shape;1947;p261">
            <a:extLst>
              <a:ext uri="{FF2B5EF4-FFF2-40B4-BE49-F238E27FC236}">
                <a16:creationId xmlns:a16="http://schemas.microsoft.com/office/drawing/2014/main" id="{26DDFC16-16E1-338C-C4D1-4F2B7B69A14A}"/>
              </a:ext>
            </a:extLst>
          </p:cNvPr>
          <p:cNvGrpSpPr/>
          <p:nvPr/>
        </p:nvGrpSpPr>
        <p:grpSpPr>
          <a:xfrm>
            <a:off x="7457702" y="1478992"/>
            <a:ext cx="909661" cy="835803"/>
            <a:chOff x="5298534" y="1076809"/>
            <a:chExt cx="642000" cy="651000"/>
          </a:xfrm>
        </p:grpSpPr>
        <p:sp>
          <p:nvSpPr>
            <p:cNvPr id="62" name="Google Shape;1948;p261">
              <a:extLst>
                <a:ext uri="{FF2B5EF4-FFF2-40B4-BE49-F238E27FC236}">
                  <a16:creationId xmlns:a16="http://schemas.microsoft.com/office/drawing/2014/main" id="{4BF8C68E-E0B2-1665-5280-AC049662091D}"/>
                </a:ext>
              </a:extLst>
            </p:cNvPr>
            <p:cNvSpPr/>
            <p:nvPr/>
          </p:nvSpPr>
          <p:spPr>
            <a:xfrm>
              <a:off x="5298534" y="1076809"/>
              <a:ext cx="642000" cy="651000"/>
            </a:xfrm>
            <a:prstGeom prst="ellipse">
              <a:avLst/>
            </a:prstGeom>
            <a:solidFill>
              <a:schemeClr val="accent3"/>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2000"/>
                <a:buFont typeface="Arial"/>
                <a:buNone/>
              </a:pPr>
              <a:endParaRPr sz="2667" i="0" u="none" strike="noStrike" cap="none">
                <a:solidFill>
                  <a:srgbClr val="FFFFFF"/>
                </a:solidFill>
                <a:latin typeface="+mj-lt"/>
                <a:ea typeface="Georgia"/>
                <a:cs typeface="Georgia"/>
                <a:sym typeface="Georgia"/>
              </a:endParaRPr>
            </a:p>
          </p:txBody>
        </p:sp>
        <p:sp>
          <p:nvSpPr>
            <p:cNvPr id="64" name="Google Shape;1949;p261">
              <a:extLst>
                <a:ext uri="{FF2B5EF4-FFF2-40B4-BE49-F238E27FC236}">
                  <a16:creationId xmlns:a16="http://schemas.microsoft.com/office/drawing/2014/main" id="{232AD5C4-F5BF-215A-0C4E-032866804D7B}"/>
                </a:ext>
              </a:extLst>
            </p:cNvPr>
            <p:cNvSpPr/>
            <p:nvPr/>
          </p:nvSpPr>
          <p:spPr>
            <a:xfrm>
              <a:off x="5390535" y="1174716"/>
              <a:ext cx="457999" cy="438186"/>
            </a:xfrm>
            <a:custGeom>
              <a:avLst/>
              <a:gdLst/>
              <a:ahLst/>
              <a:cxnLst/>
              <a:rect l="l" t="t" r="r" b="b"/>
              <a:pathLst>
                <a:path w="360" h="340" extrusionOk="0">
                  <a:moveTo>
                    <a:pt x="274" y="56"/>
                  </a:moveTo>
                  <a:lnTo>
                    <a:pt x="258" y="116"/>
                  </a:lnTo>
                  <a:lnTo>
                    <a:pt x="258" y="116"/>
                  </a:lnTo>
                  <a:lnTo>
                    <a:pt x="254" y="120"/>
                  </a:lnTo>
                  <a:lnTo>
                    <a:pt x="250" y="120"/>
                  </a:lnTo>
                  <a:lnTo>
                    <a:pt x="190" y="104"/>
                  </a:lnTo>
                  <a:lnTo>
                    <a:pt x="190" y="104"/>
                  </a:lnTo>
                  <a:lnTo>
                    <a:pt x="188" y="102"/>
                  </a:lnTo>
                  <a:lnTo>
                    <a:pt x="186" y="98"/>
                  </a:lnTo>
                  <a:lnTo>
                    <a:pt x="186" y="98"/>
                  </a:lnTo>
                  <a:lnTo>
                    <a:pt x="186" y="94"/>
                  </a:lnTo>
                  <a:lnTo>
                    <a:pt x="190" y="92"/>
                  </a:lnTo>
                  <a:lnTo>
                    <a:pt x="204" y="82"/>
                  </a:lnTo>
                  <a:lnTo>
                    <a:pt x="180" y="42"/>
                  </a:lnTo>
                  <a:lnTo>
                    <a:pt x="180" y="42"/>
                  </a:lnTo>
                  <a:lnTo>
                    <a:pt x="166" y="18"/>
                  </a:lnTo>
                  <a:lnTo>
                    <a:pt x="166" y="18"/>
                  </a:lnTo>
                  <a:lnTo>
                    <a:pt x="164" y="14"/>
                  </a:lnTo>
                  <a:lnTo>
                    <a:pt x="160" y="12"/>
                  </a:lnTo>
                  <a:lnTo>
                    <a:pt x="154" y="12"/>
                  </a:lnTo>
                  <a:lnTo>
                    <a:pt x="150" y="14"/>
                  </a:lnTo>
                  <a:lnTo>
                    <a:pt x="150" y="14"/>
                  </a:lnTo>
                  <a:lnTo>
                    <a:pt x="148" y="16"/>
                  </a:lnTo>
                  <a:lnTo>
                    <a:pt x="146" y="20"/>
                  </a:lnTo>
                  <a:lnTo>
                    <a:pt x="146" y="26"/>
                  </a:lnTo>
                  <a:lnTo>
                    <a:pt x="146" y="30"/>
                  </a:lnTo>
                  <a:lnTo>
                    <a:pt x="168" y="66"/>
                  </a:lnTo>
                  <a:lnTo>
                    <a:pt x="120" y="146"/>
                  </a:lnTo>
                  <a:lnTo>
                    <a:pt x="120" y="146"/>
                  </a:lnTo>
                  <a:lnTo>
                    <a:pt x="116" y="150"/>
                  </a:lnTo>
                  <a:lnTo>
                    <a:pt x="110" y="150"/>
                  </a:lnTo>
                  <a:lnTo>
                    <a:pt x="78" y="130"/>
                  </a:lnTo>
                  <a:lnTo>
                    <a:pt x="78" y="130"/>
                  </a:lnTo>
                  <a:lnTo>
                    <a:pt x="76" y="126"/>
                  </a:lnTo>
                  <a:lnTo>
                    <a:pt x="76" y="126"/>
                  </a:lnTo>
                  <a:lnTo>
                    <a:pt x="76" y="120"/>
                  </a:lnTo>
                  <a:lnTo>
                    <a:pt x="144" y="4"/>
                  </a:lnTo>
                  <a:lnTo>
                    <a:pt x="144" y="4"/>
                  </a:lnTo>
                  <a:lnTo>
                    <a:pt x="144" y="4"/>
                  </a:lnTo>
                  <a:lnTo>
                    <a:pt x="144" y="4"/>
                  </a:lnTo>
                  <a:lnTo>
                    <a:pt x="146" y="2"/>
                  </a:lnTo>
                  <a:lnTo>
                    <a:pt x="146" y="2"/>
                  </a:lnTo>
                  <a:lnTo>
                    <a:pt x="146" y="2"/>
                  </a:lnTo>
                  <a:lnTo>
                    <a:pt x="146" y="2"/>
                  </a:lnTo>
                  <a:lnTo>
                    <a:pt x="146" y="2"/>
                  </a:lnTo>
                  <a:lnTo>
                    <a:pt x="146" y="2"/>
                  </a:lnTo>
                  <a:lnTo>
                    <a:pt x="146" y="0"/>
                  </a:lnTo>
                  <a:lnTo>
                    <a:pt x="146" y="0"/>
                  </a:lnTo>
                  <a:lnTo>
                    <a:pt x="148" y="0"/>
                  </a:lnTo>
                  <a:lnTo>
                    <a:pt x="148" y="0"/>
                  </a:lnTo>
                  <a:lnTo>
                    <a:pt x="148" y="0"/>
                  </a:lnTo>
                  <a:lnTo>
                    <a:pt x="148" y="0"/>
                  </a:lnTo>
                  <a:lnTo>
                    <a:pt x="150" y="0"/>
                  </a:lnTo>
                  <a:lnTo>
                    <a:pt x="210" y="0"/>
                  </a:lnTo>
                  <a:lnTo>
                    <a:pt x="210" y="0"/>
                  </a:lnTo>
                  <a:lnTo>
                    <a:pt x="214" y="0"/>
                  </a:lnTo>
                  <a:lnTo>
                    <a:pt x="218" y="4"/>
                  </a:lnTo>
                  <a:lnTo>
                    <a:pt x="248" y="58"/>
                  </a:lnTo>
                  <a:lnTo>
                    <a:pt x="264" y="48"/>
                  </a:lnTo>
                  <a:lnTo>
                    <a:pt x="264" y="48"/>
                  </a:lnTo>
                  <a:lnTo>
                    <a:pt x="268" y="48"/>
                  </a:lnTo>
                  <a:lnTo>
                    <a:pt x="272" y="48"/>
                  </a:lnTo>
                  <a:lnTo>
                    <a:pt x="272" y="48"/>
                  </a:lnTo>
                  <a:lnTo>
                    <a:pt x="274" y="50"/>
                  </a:lnTo>
                  <a:lnTo>
                    <a:pt x="274" y="50"/>
                  </a:lnTo>
                  <a:lnTo>
                    <a:pt x="274" y="56"/>
                  </a:lnTo>
                  <a:lnTo>
                    <a:pt x="274" y="56"/>
                  </a:lnTo>
                  <a:close/>
                  <a:moveTo>
                    <a:pt x="360" y="254"/>
                  </a:moveTo>
                  <a:lnTo>
                    <a:pt x="360" y="254"/>
                  </a:lnTo>
                  <a:lnTo>
                    <a:pt x="360" y="254"/>
                  </a:lnTo>
                  <a:lnTo>
                    <a:pt x="360" y="254"/>
                  </a:lnTo>
                  <a:lnTo>
                    <a:pt x="360" y="252"/>
                  </a:lnTo>
                  <a:lnTo>
                    <a:pt x="360" y="252"/>
                  </a:lnTo>
                  <a:lnTo>
                    <a:pt x="360" y="252"/>
                  </a:lnTo>
                  <a:lnTo>
                    <a:pt x="292" y="134"/>
                  </a:lnTo>
                  <a:lnTo>
                    <a:pt x="292" y="134"/>
                  </a:lnTo>
                  <a:lnTo>
                    <a:pt x="286" y="132"/>
                  </a:lnTo>
                  <a:lnTo>
                    <a:pt x="286" y="132"/>
                  </a:lnTo>
                  <a:lnTo>
                    <a:pt x="282" y="132"/>
                  </a:lnTo>
                  <a:lnTo>
                    <a:pt x="250" y="150"/>
                  </a:lnTo>
                  <a:lnTo>
                    <a:pt x="250" y="150"/>
                  </a:lnTo>
                  <a:lnTo>
                    <a:pt x="246" y="154"/>
                  </a:lnTo>
                  <a:lnTo>
                    <a:pt x="246" y="160"/>
                  </a:lnTo>
                  <a:lnTo>
                    <a:pt x="294" y="240"/>
                  </a:lnTo>
                  <a:lnTo>
                    <a:pt x="336" y="240"/>
                  </a:lnTo>
                  <a:lnTo>
                    <a:pt x="336" y="240"/>
                  </a:lnTo>
                  <a:lnTo>
                    <a:pt x="340" y="242"/>
                  </a:lnTo>
                  <a:lnTo>
                    <a:pt x="344" y="244"/>
                  </a:lnTo>
                  <a:lnTo>
                    <a:pt x="346" y="248"/>
                  </a:lnTo>
                  <a:lnTo>
                    <a:pt x="346" y="252"/>
                  </a:lnTo>
                  <a:lnTo>
                    <a:pt x="346" y="252"/>
                  </a:lnTo>
                  <a:lnTo>
                    <a:pt x="346" y="256"/>
                  </a:lnTo>
                  <a:lnTo>
                    <a:pt x="344" y="260"/>
                  </a:lnTo>
                  <a:lnTo>
                    <a:pt x="340" y="262"/>
                  </a:lnTo>
                  <a:lnTo>
                    <a:pt x="336" y="264"/>
                  </a:lnTo>
                  <a:lnTo>
                    <a:pt x="306" y="264"/>
                  </a:lnTo>
                  <a:lnTo>
                    <a:pt x="306" y="264"/>
                  </a:lnTo>
                  <a:lnTo>
                    <a:pt x="260" y="264"/>
                  </a:lnTo>
                  <a:lnTo>
                    <a:pt x="260" y="248"/>
                  </a:lnTo>
                  <a:lnTo>
                    <a:pt x="260" y="248"/>
                  </a:lnTo>
                  <a:lnTo>
                    <a:pt x="260" y="242"/>
                  </a:lnTo>
                  <a:lnTo>
                    <a:pt x="256" y="240"/>
                  </a:lnTo>
                  <a:lnTo>
                    <a:pt x="256" y="240"/>
                  </a:lnTo>
                  <a:lnTo>
                    <a:pt x="252" y="240"/>
                  </a:lnTo>
                  <a:lnTo>
                    <a:pt x="248" y="242"/>
                  </a:lnTo>
                  <a:lnTo>
                    <a:pt x="206" y="284"/>
                  </a:lnTo>
                  <a:lnTo>
                    <a:pt x="206" y="284"/>
                  </a:lnTo>
                  <a:lnTo>
                    <a:pt x="204" y="290"/>
                  </a:lnTo>
                  <a:lnTo>
                    <a:pt x="206" y="296"/>
                  </a:lnTo>
                  <a:lnTo>
                    <a:pt x="248" y="338"/>
                  </a:lnTo>
                  <a:lnTo>
                    <a:pt x="248" y="338"/>
                  </a:lnTo>
                  <a:lnTo>
                    <a:pt x="254" y="340"/>
                  </a:lnTo>
                  <a:lnTo>
                    <a:pt x="254" y="340"/>
                  </a:lnTo>
                  <a:lnTo>
                    <a:pt x="256" y="340"/>
                  </a:lnTo>
                  <a:lnTo>
                    <a:pt x="256" y="340"/>
                  </a:lnTo>
                  <a:lnTo>
                    <a:pt x="260" y="336"/>
                  </a:lnTo>
                  <a:lnTo>
                    <a:pt x="260" y="332"/>
                  </a:lnTo>
                  <a:lnTo>
                    <a:pt x="260" y="316"/>
                  </a:lnTo>
                  <a:lnTo>
                    <a:pt x="322" y="316"/>
                  </a:lnTo>
                  <a:lnTo>
                    <a:pt x="322" y="316"/>
                  </a:lnTo>
                  <a:lnTo>
                    <a:pt x="326" y="314"/>
                  </a:lnTo>
                  <a:lnTo>
                    <a:pt x="328" y="312"/>
                  </a:lnTo>
                  <a:lnTo>
                    <a:pt x="360" y="260"/>
                  </a:lnTo>
                  <a:lnTo>
                    <a:pt x="360" y="260"/>
                  </a:lnTo>
                  <a:lnTo>
                    <a:pt x="360" y="258"/>
                  </a:lnTo>
                  <a:lnTo>
                    <a:pt x="360" y="258"/>
                  </a:lnTo>
                  <a:lnTo>
                    <a:pt x="360" y="256"/>
                  </a:lnTo>
                  <a:lnTo>
                    <a:pt x="360" y="256"/>
                  </a:lnTo>
                  <a:lnTo>
                    <a:pt x="360" y="256"/>
                  </a:lnTo>
                  <a:lnTo>
                    <a:pt x="360" y="256"/>
                  </a:lnTo>
                  <a:lnTo>
                    <a:pt x="360" y="256"/>
                  </a:lnTo>
                  <a:lnTo>
                    <a:pt x="360" y="256"/>
                  </a:lnTo>
                  <a:lnTo>
                    <a:pt x="360" y="254"/>
                  </a:lnTo>
                  <a:lnTo>
                    <a:pt x="360" y="254"/>
                  </a:lnTo>
                  <a:close/>
                  <a:moveTo>
                    <a:pt x="172" y="264"/>
                  </a:moveTo>
                  <a:lnTo>
                    <a:pt x="80" y="264"/>
                  </a:lnTo>
                  <a:lnTo>
                    <a:pt x="58" y="300"/>
                  </a:lnTo>
                  <a:lnTo>
                    <a:pt x="58" y="300"/>
                  </a:lnTo>
                  <a:lnTo>
                    <a:pt x="54" y="304"/>
                  </a:lnTo>
                  <a:lnTo>
                    <a:pt x="48" y="306"/>
                  </a:lnTo>
                  <a:lnTo>
                    <a:pt x="48" y="306"/>
                  </a:lnTo>
                  <a:lnTo>
                    <a:pt x="44" y="304"/>
                  </a:lnTo>
                  <a:lnTo>
                    <a:pt x="44" y="304"/>
                  </a:lnTo>
                  <a:lnTo>
                    <a:pt x="40" y="302"/>
                  </a:lnTo>
                  <a:lnTo>
                    <a:pt x="38" y="298"/>
                  </a:lnTo>
                  <a:lnTo>
                    <a:pt x="38" y="294"/>
                  </a:lnTo>
                  <a:lnTo>
                    <a:pt x="38" y="290"/>
                  </a:lnTo>
                  <a:lnTo>
                    <a:pt x="54" y="264"/>
                  </a:lnTo>
                  <a:lnTo>
                    <a:pt x="54" y="264"/>
                  </a:lnTo>
                  <a:lnTo>
                    <a:pt x="76" y="224"/>
                  </a:lnTo>
                  <a:lnTo>
                    <a:pt x="90" y="234"/>
                  </a:lnTo>
                  <a:lnTo>
                    <a:pt x="90" y="234"/>
                  </a:lnTo>
                  <a:lnTo>
                    <a:pt x="94" y="234"/>
                  </a:lnTo>
                  <a:lnTo>
                    <a:pt x="98" y="232"/>
                  </a:lnTo>
                  <a:lnTo>
                    <a:pt x="98" y="232"/>
                  </a:lnTo>
                  <a:lnTo>
                    <a:pt x="102" y="230"/>
                  </a:lnTo>
                  <a:lnTo>
                    <a:pt x="102" y="224"/>
                  </a:lnTo>
                  <a:lnTo>
                    <a:pt x="86" y="166"/>
                  </a:lnTo>
                  <a:lnTo>
                    <a:pt x="86" y="166"/>
                  </a:lnTo>
                  <a:lnTo>
                    <a:pt x="82" y="162"/>
                  </a:lnTo>
                  <a:lnTo>
                    <a:pt x="76" y="162"/>
                  </a:lnTo>
                  <a:lnTo>
                    <a:pt x="18" y="176"/>
                  </a:lnTo>
                  <a:lnTo>
                    <a:pt x="18" y="176"/>
                  </a:lnTo>
                  <a:lnTo>
                    <a:pt x="14" y="180"/>
                  </a:lnTo>
                  <a:lnTo>
                    <a:pt x="14" y="180"/>
                  </a:lnTo>
                  <a:lnTo>
                    <a:pt x="14" y="184"/>
                  </a:lnTo>
                  <a:lnTo>
                    <a:pt x="14" y="184"/>
                  </a:lnTo>
                  <a:lnTo>
                    <a:pt x="14" y="188"/>
                  </a:lnTo>
                  <a:lnTo>
                    <a:pt x="16" y="190"/>
                  </a:lnTo>
                  <a:lnTo>
                    <a:pt x="32" y="200"/>
                  </a:lnTo>
                  <a:lnTo>
                    <a:pt x="0" y="252"/>
                  </a:lnTo>
                  <a:lnTo>
                    <a:pt x="0" y="252"/>
                  </a:lnTo>
                  <a:lnTo>
                    <a:pt x="0" y="256"/>
                  </a:lnTo>
                  <a:lnTo>
                    <a:pt x="0" y="260"/>
                  </a:lnTo>
                  <a:lnTo>
                    <a:pt x="32" y="312"/>
                  </a:lnTo>
                  <a:lnTo>
                    <a:pt x="32" y="312"/>
                  </a:lnTo>
                  <a:lnTo>
                    <a:pt x="32" y="314"/>
                  </a:lnTo>
                  <a:lnTo>
                    <a:pt x="32" y="314"/>
                  </a:lnTo>
                  <a:lnTo>
                    <a:pt x="32" y="314"/>
                  </a:lnTo>
                  <a:lnTo>
                    <a:pt x="32" y="314"/>
                  </a:lnTo>
                  <a:lnTo>
                    <a:pt x="34" y="314"/>
                  </a:lnTo>
                  <a:lnTo>
                    <a:pt x="34" y="314"/>
                  </a:lnTo>
                  <a:lnTo>
                    <a:pt x="34" y="316"/>
                  </a:lnTo>
                  <a:lnTo>
                    <a:pt x="34" y="316"/>
                  </a:lnTo>
                  <a:lnTo>
                    <a:pt x="36" y="316"/>
                  </a:lnTo>
                  <a:lnTo>
                    <a:pt x="36" y="316"/>
                  </a:lnTo>
                  <a:lnTo>
                    <a:pt x="36" y="316"/>
                  </a:lnTo>
                  <a:lnTo>
                    <a:pt x="36" y="316"/>
                  </a:lnTo>
                  <a:lnTo>
                    <a:pt x="38" y="316"/>
                  </a:lnTo>
                  <a:lnTo>
                    <a:pt x="38" y="316"/>
                  </a:lnTo>
                  <a:lnTo>
                    <a:pt x="38" y="316"/>
                  </a:lnTo>
                  <a:lnTo>
                    <a:pt x="172" y="316"/>
                  </a:lnTo>
                  <a:lnTo>
                    <a:pt x="172" y="316"/>
                  </a:lnTo>
                  <a:lnTo>
                    <a:pt x="178" y="314"/>
                  </a:lnTo>
                  <a:lnTo>
                    <a:pt x="178" y="314"/>
                  </a:lnTo>
                  <a:lnTo>
                    <a:pt x="180" y="308"/>
                  </a:lnTo>
                  <a:lnTo>
                    <a:pt x="180" y="272"/>
                  </a:lnTo>
                  <a:lnTo>
                    <a:pt x="180" y="272"/>
                  </a:lnTo>
                  <a:lnTo>
                    <a:pt x="178" y="266"/>
                  </a:lnTo>
                  <a:lnTo>
                    <a:pt x="172" y="264"/>
                  </a:lnTo>
                  <a:lnTo>
                    <a:pt x="172" y="264"/>
                  </a:lnTo>
                  <a:close/>
                </a:path>
              </a:pathLst>
            </a:custGeom>
            <a:solidFill>
              <a:srgbClr val="FFFFFF"/>
            </a:solid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rtl="0">
                <a:spcBef>
                  <a:spcPts val="0"/>
                </a:spcBef>
                <a:spcAft>
                  <a:spcPts val="0"/>
                </a:spcAft>
                <a:buClr>
                  <a:schemeClr val="dk1"/>
                </a:buClr>
                <a:buSzPts val="2000"/>
                <a:buFont typeface="Arial"/>
                <a:buNone/>
              </a:pPr>
              <a:endParaRPr sz="2667" i="0" u="none" strike="noStrike" cap="none">
                <a:solidFill>
                  <a:srgbClr val="000000"/>
                </a:solidFill>
                <a:latin typeface="+mj-lt"/>
                <a:ea typeface="Arial"/>
                <a:cs typeface="Arial"/>
                <a:sym typeface="Arial"/>
              </a:endParaRPr>
            </a:p>
          </p:txBody>
        </p:sp>
      </p:grpSp>
      <p:grpSp>
        <p:nvGrpSpPr>
          <p:cNvPr id="23" name="Google Shape;1950;p261">
            <a:extLst>
              <a:ext uri="{FF2B5EF4-FFF2-40B4-BE49-F238E27FC236}">
                <a16:creationId xmlns:a16="http://schemas.microsoft.com/office/drawing/2014/main" id="{598BAB48-A612-8A1A-DE0F-C1ABB05796AD}"/>
              </a:ext>
            </a:extLst>
          </p:cNvPr>
          <p:cNvGrpSpPr/>
          <p:nvPr/>
        </p:nvGrpSpPr>
        <p:grpSpPr>
          <a:xfrm>
            <a:off x="3953117" y="1522540"/>
            <a:ext cx="907120" cy="821262"/>
            <a:chOff x="607729" y="1076809"/>
            <a:chExt cx="642600" cy="642600"/>
          </a:xfrm>
        </p:grpSpPr>
        <p:sp>
          <p:nvSpPr>
            <p:cNvPr id="59" name="Google Shape;1951;p261">
              <a:extLst>
                <a:ext uri="{FF2B5EF4-FFF2-40B4-BE49-F238E27FC236}">
                  <a16:creationId xmlns:a16="http://schemas.microsoft.com/office/drawing/2014/main" id="{8414A98A-9048-685E-40ED-1E877FA7CC85}"/>
                </a:ext>
              </a:extLst>
            </p:cNvPr>
            <p:cNvSpPr/>
            <p:nvPr/>
          </p:nvSpPr>
          <p:spPr>
            <a:xfrm>
              <a:off x="607729" y="1076809"/>
              <a:ext cx="642600" cy="642600"/>
            </a:xfrm>
            <a:prstGeom prst="ellipse">
              <a:avLst/>
            </a:prstGeom>
            <a:solidFill>
              <a:schemeClr val="accent1"/>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2000"/>
                <a:buFont typeface="Arial"/>
                <a:buNone/>
              </a:pPr>
              <a:endParaRPr sz="2667" i="0" u="none" strike="noStrike" cap="none">
                <a:solidFill>
                  <a:srgbClr val="FFFFFF"/>
                </a:solidFill>
                <a:latin typeface="+mj-lt"/>
                <a:ea typeface="Georgia"/>
                <a:cs typeface="Georgia"/>
                <a:sym typeface="Georgia"/>
              </a:endParaRPr>
            </a:p>
          </p:txBody>
        </p:sp>
        <p:sp>
          <p:nvSpPr>
            <p:cNvPr id="60" name="Google Shape;1952;p261">
              <a:extLst>
                <a:ext uri="{FF2B5EF4-FFF2-40B4-BE49-F238E27FC236}">
                  <a16:creationId xmlns:a16="http://schemas.microsoft.com/office/drawing/2014/main" id="{4724AAC1-1C10-1726-E77F-B3712316A663}"/>
                </a:ext>
              </a:extLst>
            </p:cNvPr>
            <p:cNvSpPr/>
            <p:nvPr/>
          </p:nvSpPr>
          <p:spPr>
            <a:xfrm>
              <a:off x="682552" y="1211345"/>
              <a:ext cx="492955" cy="373528"/>
            </a:xfrm>
            <a:custGeom>
              <a:avLst/>
              <a:gdLst/>
              <a:ahLst/>
              <a:cxnLst/>
              <a:rect l="l" t="t" r="r" b="b"/>
              <a:pathLst>
                <a:path w="388" h="294" extrusionOk="0">
                  <a:moveTo>
                    <a:pt x="264" y="246"/>
                  </a:moveTo>
                  <a:lnTo>
                    <a:pt x="144" y="246"/>
                  </a:lnTo>
                  <a:lnTo>
                    <a:pt x="144" y="246"/>
                  </a:lnTo>
                  <a:lnTo>
                    <a:pt x="140" y="240"/>
                  </a:lnTo>
                  <a:lnTo>
                    <a:pt x="136" y="236"/>
                  </a:lnTo>
                  <a:lnTo>
                    <a:pt x="128" y="232"/>
                  </a:lnTo>
                  <a:lnTo>
                    <a:pt x="120" y="230"/>
                  </a:lnTo>
                  <a:lnTo>
                    <a:pt x="120" y="230"/>
                  </a:lnTo>
                  <a:lnTo>
                    <a:pt x="110" y="232"/>
                  </a:lnTo>
                  <a:lnTo>
                    <a:pt x="102" y="238"/>
                  </a:lnTo>
                  <a:lnTo>
                    <a:pt x="96" y="246"/>
                  </a:lnTo>
                  <a:lnTo>
                    <a:pt x="94" y="256"/>
                  </a:lnTo>
                  <a:lnTo>
                    <a:pt x="94" y="256"/>
                  </a:lnTo>
                  <a:lnTo>
                    <a:pt x="96" y="266"/>
                  </a:lnTo>
                  <a:lnTo>
                    <a:pt x="102" y="276"/>
                  </a:lnTo>
                  <a:lnTo>
                    <a:pt x="110" y="280"/>
                  </a:lnTo>
                  <a:lnTo>
                    <a:pt x="120" y="282"/>
                  </a:lnTo>
                  <a:lnTo>
                    <a:pt x="120" y="282"/>
                  </a:lnTo>
                  <a:lnTo>
                    <a:pt x="128" y="282"/>
                  </a:lnTo>
                  <a:lnTo>
                    <a:pt x="136" y="278"/>
                  </a:lnTo>
                  <a:lnTo>
                    <a:pt x="140" y="274"/>
                  </a:lnTo>
                  <a:lnTo>
                    <a:pt x="144" y="266"/>
                  </a:lnTo>
                  <a:lnTo>
                    <a:pt x="264" y="266"/>
                  </a:lnTo>
                  <a:lnTo>
                    <a:pt x="264" y="294"/>
                  </a:lnTo>
                  <a:lnTo>
                    <a:pt x="304" y="256"/>
                  </a:lnTo>
                  <a:lnTo>
                    <a:pt x="264" y="220"/>
                  </a:lnTo>
                  <a:lnTo>
                    <a:pt x="264" y="246"/>
                  </a:lnTo>
                  <a:close/>
                  <a:moveTo>
                    <a:pt x="120" y="266"/>
                  </a:moveTo>
                  <a:lnTo>
                    <a:pt x="120" y="266"/>
                  </a:lnTo>
                  <a:lnTo>
                    <a:pt x="116" y="266"/>
                  </a:lnTo>
                  <a:lnTo>
                    <a:pt x="114" y="264"/>
                  </a:lnTo>
                  <a:lnTo>
                    <a:pt x="112" y="260"/>
                  </a:lnTo>
                  <a:lnTo>
                    <a:pt x="110" y="256"/>
                  </a:lnTo>
                  <a:lnTo>
                    <a:pt x="110" y="256"/>
                  </a:lnTo>
                  <a:lnTo>
                    <a:pt x="112" y="252"/>
                  </a:lnTo>
                  <a:lnTo>
                    <a:pt x="114" y="250"/>
                  </a:lnTo>
                  <a:lnTo>
                    <a:pt x="116" y="248"/>
                  </a:lnTo>
                  <a:lnTo>
                    <a:pt x="120" y="246"/>
                  </a:lnTo>
                  <a:lnTo>
                    <a:pt x="120" y="246"/>
                  </a:lnTo>
                  <a:lnTo>
                    <a:pt x="124" y="248"/>
                  </a:lnTo>
                  <a:lnTo>
                    <a:pt x="128" y="250"/>
                  </a:lnTo>
                  <a:lnTo>
                    <a:pt x="130" y="252"/>
                  </a:lnTo>
                  <a:lnTo>
                    <a:pt x="130" y="256"/>
                  </a:lnTo>
                  <a:lnTo>
                    <a:pt x="130" y="256"/>
                  </a:lnTo>
                  <a:lnTo>
                    <a:pt x="130" y="260"/>
                  </a:lnTo>
                  <a:lnTo>
                    <a:pt x="128" y="264"/>
                  </a:lnTo>
                  <a:lnTo>
                    <a:pt x="124" y="266"/>
                  </a:lnTo>
                  <a:lnTo>
                    <a:pt x="120" y="266"/>
                  </a:lnTo>
                  <a:lnTo>
                    <a:pt x="120" y="266"/>
                  </a:lnTo>
                  <a:close/>
                  <a:moveTo>
                    <a:pt x="216" y="210"/>
                  </a:moveTo>
                  <a:lnTo>
                    <a:pt x="216" y="210"/>
                  </a:lnTo>
                  <a:lnTo>
                    <a:pt x="226" y="208"/>
                  </a:lnTo>
                  <a:lnTo>
                    <a:pt x="234" y="204"/>
                  </a:lnTo>
                  <a:lnTo>
                    <a:pt x="240" y="194"/>
                  </a:lnTo>
                  <a:lnTo>
                    <a:pt x="242" y="184"/>
                  </a:lnTo>
                  <a:lnTo>
                    <a:pt x="242" y="184"/>
                  </a:lnTo>
                  <a:lnTo>
                    <a:pt x="240" y="174"/>
                  </a:lnTo>
                  <a:lnTo>
                    <a:pt x="234" y="166"/>
                  </a:lnTo>
                  <a:lnTo>
                    <a:pt x="226" y="160"/>
                  </a:lnTo>
                  <a:lnTo>
                    <a:pt x="216" y="158"/>
                  </a:lnTo>
                  <a:lnTo>
                    <a:pt x="216" y="158"/>
                  </a:lnTo>
                  <a:lnTo>
                    <a:pt x="208" y="160"/>
                  </a:lnTo>
                  <a:lnTo>
                    <a:pt x="200" y="164"/>
                  </a:lnTo>
                  <a:lnTo>
                    <a:pt x="196" y="168"/>
                  </a:lnTo>
                  <a:lnTo>
                    <a:pt x="192" y="174"/>
                  </a:lnTo>
                  <a:lnTo>
                    <a:pt x="50" y="174"/>
                  </a:lnTo>
                  <a:lnTo>
                    <a:pt x="50" y="174"/>
                  </a:lnTo>
                  <a:lnTo>
                    <a:pt x="46" y="168"/>
                  </a:lnTo>
                  <a:lnTo>
                    <a:pt x="42" y="164"/>
                  </a:lnTo>
                  <a:lnTo>
                    <a:pt x="34" y="160"/>
                  </a:lnTo>
                  <a:lnTo>
                    <a:pt x="26" y="158"/>
                  </a:lnTo>
                  <a:lnTo>
                    <a:pt x="26" y="158"/>
                  </a:lnTo>
                  <a:lnTo>
                    <a:pt x="16" y="160"/>
                  </a:lnTo>
                  <a:lnTo>
                    <a:pt x="8" y="166"/>
                  </a:lnTo>
                  <a:lnTo>
                    <a:pt x="2" y="174"/>
                  </a:lnTo>
                  <a:lnTo>
                    <a:pt x="0" y="184"/>
                  </a:lnTo>
                  <a:lnTo>
                    <a:pt x="0" y="184"/>
                  </a:lnTo>
                  <a:lnTo>
                    <a:pt x="2" y="194"/>
                  </a:lnTo>
                  <a:lnTo>
                    <a:pt x="8" y="204"/>
                  </a:lnTo>
                  <a:lnTo>
                    <a:pt x="16" y="208"/>
                  </a:lnTo>
                  <a:lnTo>
                    <a:pt x="26" y="210"/>
                  </a:lnTo>
                  <a:lnTo>
                    <a:pt x="26" y="210"/>
                  </a:lnTo>
                  <a:lnTo>
                    <a:pt x="34" y="210"/>
                  </a:lnTo>
                  <a:lnTo>
                    <a:pt x="42" y="206"/>
                  </a:lnTo>
                  <a:lnTo>
                    <a:pt x="46" y="202"/>
                  </a:lnTo>
                  <a:lnTo>
                    <a:pt x="50" y="194"/>
                  </a:lnTo>
                  <a:lnTo>
                    <a:pt x="192" y="194"/>
                  </a:lnTo>
                  <a:lnTo>
                    <a:pt x="192" y="194"/>
                  </a:lnTo>
                  <a:lnTo>
                    <a:pt x="196" y="202"/>
                  </a:lnTo>
                  <a:lnTo>
                    <a:pt x="200" y="206"/>
                  </a:lnTo>
                  <a:lnTo>
                    <a:pt x="208" y="210"/>
                  </a:lnTo>
                  <a:lnTo>
                    <a:pt x="216" y="210"/>
                  </a:lnTo>
                  <a:lnTo>
                    <a:pt x="216" y="210"/>
                  </a:lnTo>
                  <a:close/>
                  <a:moveTo>
                    <a:pt x="26" y="194"/>
                  </a:moveTo>
                  <a:lnTo>
                    <a:pt x="26" y="194"/>
                  </a:lnTo>
                  <a:lnTo>
                    <a:pt x="22" y="194"/>
                  </a:lnTo>
                  <a:lnTo>
                    <a:pt x="20" y="192"/>
                  </a:lnTo>
                  <a:lnTo>
                    <a:pt x="18" y="188"/>
                  </a:lnTo>
                  <a:lnTo>
                    <a:pt x="16" y="184"/>
                  </a:lnTo>
                  <a:lnTo>
                    <a:pt x="16" y="184"/>
                  </a:lnTo>
                  <a:lnTo>
                    <a:pt x="18" y="180"/>
                  </a:lnTo>
                  <a:lnTo>
                    <a:pt x="20" y="178"/>
                  </a:lnTo>
                  <a:lnTo>
                    <a:pt x="22" y="176"/>
                  </a:lnTo>
                  <a:lnTo>
                    <a:pt x="26" y="174"/>
                  </a:lnTo>
                  <a:lnTo>
                    <a:pt x="26" y="174"/>
                  </a:lnTo>
                  <a:lnTo>
                    <a:pt x="30" y="176"/>
                  </a:lnTo>
                  <a:lnTo>
                    <a:pt x="34" y="178"/>
                  </a:lnTo>
                  <a:lnTo>
                    <a:pt x="36" y="180"/>
                  </a:lnTo>
                  <a:lnTo>
                    <a:pt x="36" y="184"/>
                  </a:lnTo>
                  <a:lnTo>
                    <a:pt x="36" y="184"/>
                  </a:lnTo>
                  <a:lnTo>
                    <a:pt x="36" y="188"/>
                  </a:lnTo>
                  <a:lnTo>
                    <a:pt x="34" y="192"/>
                  </a:lnTo>
                  <a:lnTo>
                    <a:pt x="30" y="194"/>
                  </a:lnTo>
                  <a:lnTo>
                    <a:pt x="26" y="194"/>
                  </a:lnTo>
                  <a:lnTo>
                    <a:pt x="26" y="194"/>
                  </a:lnTo>
                  <a:close/>
                  <a:moveTo>
                    <a:pt x="26" y="62"/>
                  </a:moveTo>
                  <a:lnTo>
                    <a:pt x="26" y="62"/>
                  </a:lnTo>
                  <a:lnTo>
                    <a:pt x="34" y="60"/>
                  </a:lnTo>
                  <a:lnTo>
                    <a:pt x="42" y="58"/>
                  </a:lnTo>
                  <a:lnTo>
                    <a:pt x="46" y="52"/>
                  </a:lnTo>
                  <a:lnTo>
                    <a:pt x="50" y="46"/>
                  </a:lnTo>
                  <a:lnTo>
                    <a:pt x="152" y="46"/>
                  </a:lnTo>
                  <a:lnTo>
                    <a:pt x="152" y="72"/>
                  </a:lnTo>
                  <a:lnTo>
                    <a:pt x="194" y="36"/>
                  </a:lnTo>
                  <a:lnTo>
                    <a:pt x="152" y="0"/>
                  </a:lnTo>
                  <a:lnTo>
                    <a:pt x="152" y="26"/>
                  </a:lnTo>
                  <a:lnTo>
                    <a:pt x="50" y="26"/>
                  </a:lnTo>
                  <a:lnTo>
                    <a:pt x="50" y="26"/>
                  </a:lnTo>
                  <a:lnTo>
                    <a:pt x="46" y="20"/>
                  </a:lnTo>
                  <a:lnTo>
                    <a:pt x="42" y="14"/>
                  </a:lnTo>
                  <a:lnTo>
                    <a:pt x="34" y="12"/>
                  </a:lnTo>
                  <a:lnTo>
                    <a:pt x="26" y="10"/>
                  </a:lnTo>
                  <a:lnTo>
                    <a:pt x="26" y="10"/>
                  </a:lnTo>
                  <a:lnTo>
                    <a:pt x="16" y="12"/>
                  </a:lnTo>
                  <a:lnTo>
                    <a:pt x="8" y="18"/>
                  </a:lnTo>
                  <a:lnTo>
                    <a:pt x="2" y="26"/>
                  </a:lnTo>
                  <a:lnTo>
                    <a:pt x="0" y="36"/>
                  </a:lnTo>
                  <a:lnTo>
                    <a:pt x="0" y="36"/>
                  </a:lnTo>
                  <a:lnTo>
                    <a:pt x="2" y="46"/>
                  </a:lnTo>
                  <a:lnTo>
                    <a:pt x="8" y="54"/>
                  </a:lnTo>
                  <a:lnTo>
                    <a:pt x="16" y="60"/>
                  </a:lnTo>
                  <a:lnTo>
                    <a:pt x="26" y="62"/>
                  </a:lnTo>
                  <a:lnTo>
                    <a:pt x="26" y="62"/>
                  </a:lnTo>
                  <a:close/>
                  <a:moveTo>
                    <a:pt x="26" y="26"/>
                  </a:moveTo>
                  <a:lnTo>
                    <a:pt x="26" y="26"/>
                  </a:lnTo>
                  <a:lnTo>
                    <a:pt x="30" y="26"/>
                  </a:lnTo>
                  <a:lnTo>
                    <a:pt x="34" y="30"/>
                  </a:lnTo>
                  <a:lnTo>
                    <a:pt x="36" y="32"/>
                  </a:lnTo>
                  <a:lnTo>
                    <a:pt x="36" y="36"/>
                  </a:lnTo>
                  <a:lnTo>
                    <a:pt x="36" y="36"/>
                  </a:lnTo>
                  <a:lnTo>
                    <a:pt x="36" y="40"/>
                  </a:lnTo>
                  <a:lnTo>
                    <a:pt x="34" y="44"/>
                  </a:lnTo>
                  <a:lnTo>
                    <a:pt x="30" y="46"/>
                  </a:lnTo>
                  <a:lnTo>
                    <a:pt x="26" y="46"/>
                  </a:lnTo>
                  <a:lnTo>
                    <a:pt x="26" y="46"/>
                  </a:lnTo>
                  <a:lnTo>
                    <a:pt x="22" y="46"/>
                  </a:lnTo>
                  <a:lnTo>
                    <a:pt x="20" y="44"/>
                  </a:lnTo>
                  <a:lnTo>
                    <a:pt x="18" y="40"/>
                  </a:lnTo>
                  <a:lnTo>
                    <a:pt x="16" y="36"/>
                  </a:lnTo>
                  <a:lnTo>
                    <a:pt x="16" y="36"/>
                  </a:lnTo>
                  <a:lnTo>
                    <a:pt x="18" y="32"/>
                  </a:lnTo>
                  <a:lnTo>
                    <a:pt x="20" y="30"/>
                  </a:lnTo>
                  <a:lnTo>
                    <a:pt x="22" y="26"/>
                  </a:lnTo>
                  <a:lnTo>
                    <a:pt x="26" y="26"/>
                  </a:lnTo>
                  <a:lnTo>
                    <a:pt x="26" y="26"/>
                  </a:lnTo>
                  <a:close/>
                  <a:moveTo>
                    <a:pt x="308" y="74"/>
                  </a:moveTo>
                  <a:lnTo>
                    <a:pt x="348" y="110"/>
                  </a:lnTo>
                  <a:lnTo>
                    <a:pt x="308" y="146"/>
                  </a:lnTo>
                  <a:lnTo>
                    <a:pt x="308" y="120"/>
                  </a:lnTo>
                  <a:lnTo>
                    <a:pt x="102" y="120"/>
                  </a:lnTo>
                  <a:lnTo>
                    <a:pt x="102" y="120"/>
                  </a:lnTo>
                  <a:lnTo>
                    <a:pt x="98" y="126"/>
                  </a:lnTo>
                  <a:lnTo>
                    <a:pt x="94" y="132"/>
                  </a:lnTo>
                  <a:lnTo>
                    <a:pt x="86" y="134"/>
                  </a:lnTo>
                  <a:lnTo>
                    <a:pt x="78" y="136"/>
                  </a:lnTo>
                  <a:lnTo>
                    <a:pt x="78" y="136"/>
                  </a:lnTo>
                  <a:lnTo>
                    <a:pt x="68" y="134"/>
                  </a:lnTo>
                  <a:lnTo>
                    <a:pt x="60" y="128"/>
                  </a:lnTo>
                  <a:lnTo>
                    <a:pt x="54" y="120"/>
                  </a:lnTo>
                  <a:lnTo>
                    <a:pt x="52" y="110"/>
                  </a:lnTo>
                  <a:lnTo>
                    <a:pt x="52" y="110"/>
                  </a:lnTo>
                  <a:lnTo>
                    <a:pt x="54" y="100"/>
                  </a:lnTo>
                  <a:lnTo>
                    <a:pt x="60" y="92"/>
                  </a:lnTo>
                  <a:lnTo>
                    <a:pt x="68" y="86"/>
                  </a:lnTo>
                  <a:lnTo>
                    <a:pt x="78" y="84"/>
                  </a:lnTo>
                  <a:lnTo>
                    <a:pt x="78" y="84"/>
                  </a:lnTo>
                  <a:lnTo>
                    <a:pt x="86" y="86"/>
                  </a:lnTo>
                  <a:lnTo>
                    <a:pt x="94" y="88"/>
                  </a:lnTo>
                  <a:lnTo>
                    <a:pt x="98" y="94"/>
                  </a:lnTo>
                  <a:lnTo>
                    <a:pt x="102" y="100"/>
                  </a:lnTo>
                  <a:lnTo>
                    <a:pt x="308" y="100"/>
                  </a:lnTo>
                  <a:lnTo>
                    <a:pt x="308" y="74"/>
                  </a:lnTo>
                  <a:close/>
                  <a:moveTo>
                    <a:pt x="362" y="10"/>
                  </a:moveTo>
                  <a:lnTo>
                    <a:pt x="362" y="10"/>
                  </a:lnTo>
                  <a:lnTo>
                    <a:pt x="354" y="12"/>
                  </a:lnTo>
                  <a:lnTo>
                    <a:pt x="348" y="14"/>
                  </a:lnTo>
                  <a:lnTo>
                    <a:pt x="342" y="20"/>
                  </a:lnTo>
                  <a:lnTo>
                    <a:pt x="338" y="26"/>
                  </a:lnTo>
                  <a:lnTo>
                    <a:pt x="276" y="26"/>
                  </a:lnTo>
                  <a:lnTo>
                    <a:pt x="276" y="26"/>
                  </a:lnTo>
                  <a:lnTo>
                    <a:pt x="272" y="20"/>
                  </a:lnTo>
                  <a:lnTo>
                    <a:pt x="266" y="14"/>
                  </a:lnTo>
                  <a:lnTo>
                    <a:pt x="260" y="12"/>
                  </a:lnTo>
                  <a:lnTo>
                    <a:pt x="252" y="10"/>
                  </a:lnTo>
                  <a:lnTo>
                    <a:pt x="252" y="10"/>
                  </a:lnTo>
                  <a:lnTo>
                    <a:pt x="242" y="12"/>
                  </a:lnTo>
                  <a:lnTo>
                    <a:pt x="234" y="18"/>
                  </a:lnTo>
                  <a:lnTo>
                    <a:pt x="228" y="26"/>
                  </a:lnTo>
                  <a:lnTo>
                    <a:pt x="226" y="36"/>
                  </a:lnTo>
                  <a:lnTo>
                    <a:pt x="226" y="36"/>
                  </a:lnTo>
                  <a:lnTo>
                    <a:pt x="228" y="46"/>
                  </a:lnTo>
                  <a:lnTo>
                    <a:pt x="234" y="54"/>
                  </a:lnTo>
                  <a:lnTo>
                    <a:pt x="242" y="60"/>
                  </a:lnTo>
                  <a:lnTo>
                    <a:pt x="252" y="62"/>
                  </a:lnTo>
                  <a:lnTo>
                    <a:pt x="252" y="62"/>
                  </a:lnTo>
                  <a:lnTo>
                    <a:pt x="260" y="60"/>
                  </a:lnTo>
                  <a:lnTo>
                    <a:pt x="266" y="58"/>
                  </a:lnTo>
                  <a:lnTo>
                    <a:pt x="272" y="52"/>
                  </a:lnTo>
                  <a:lnTo>
                    <a:pt x="276" y="46"/>
                  </a:lnTo>
                  <a:lnTo>
                    <a:pt x="338" y="46"/>
                  </a:lnTo>
                  <a:lnTo>
                    <a:pt x="338" y="46"/>
                  </a:lnTo>
                  <a:lnTo>
                    <a:pt x="342" y="52"/>
                  </a:lnTo>
                  <a:lnTo>
                    <a:pt x="348" y="58"/>
                  </a:lnTo>
                  <a:lnTo>
                    <a:pt x="354" y="60"/>
                  </a:lnTo>
                  <a:lnTo>
                    <a:pt x="362" y="62"/>
                  </a:lnTo>
                  <a:lnTo>
                    <a:pt x="362" y="62"/>
                  </a:lnTo>
                  <a:lnTo>
                    <a:pt x="372" y="60"/>
                  </a:lnTo>
                  <a:lnTo>
                    <a:pt x="380" y="54"/>
                  </a:lnTo>
                  <a:lnTo>
                    <a:pt x="386" y="46"/>
                  </a:lnTo>
                  <a:lnTo>
                    <a:pt x="388" y="36"/>
                  </a:lnTo>
                  <a:lnTo>
                    <a:pt x="388" y="36"/>
                  </a:lnTo>
                  <a:lnTo>
                    <a:pt x="386" y="26"/>
                  </a:lnTo>
                  <a:lnTo>
                    <a:pt x="380" y="18"/>
                  </a:lnTo>
                  <a:lnTo>
                    <a:pt x="372" y="12"/>
                  </a:lnTo>
                  <a:lnTo>
                    <a:pt x="362" y="10"/>
                  </a:lnTo>
                  <a:lnTo>
                    <a:pt x="362" y="10"/>
                  </a:lnTo>
                  <a:close/>
                  <a:moveTo>
                    <a:pt x="362" y="46"/>
                  </a:moveTo>
                  <a:lnTo>
                    <a:pt x="362" y="46"/>
                  </a:lnTo>
                  <a:lnTo>
                    <a:pt x="358" y="46"/>
                  </a:lnTo>
                  <a:lnTo>
                    <a:pt x="356" y="44"/>
                  </a:lnTo>
                  <a:lnTo>
                    <a:pt x="352" y="40"/>
                  </a:lnTo>
                  <a:lnTo>
                    <a:pt x="352" y="36"/>
                  </a:lnTo>
                  <a:lnTo>
                    <a:pt x="352" y="36"/>
                  </a:lnTo>
                  <a:lnTo>
                    <a:pt x="352" y="32"/>
                  </a:lnTo>
                  <a:lnTo>
                    <a:pt x="356" y="30"/>
                  </a:lnTo>
                  <a:lnTo>
                    <a:pt x="358" y="26"/>
                  </a:lnTo>
                  <a:lnTo>
                    <a:pt x="362" y="26"/>
                  </a:lnTo>
                  <a:lnTo>
                    <a:pt x="362" y="26"/>
                  </a:lnTo>
                  <a:lnTo>
                    <a:pt x="366" y="26"/>
                  </a:lnTo>
                  <a:lnTo>
                    <a:pt x="370" y="30"/>
                  </a:lnTo>
                  <a:lnTo>
                    <a:pt x="372" y="32"/>
                  </a:lnTo>
                  <a:lnTo>
                    <a:pt x="372" y="36"/>
                  </a:lnTo>
                  <a:lnTo>
                    <a:pt x="372" y="36"/>
                  </a:lnTo>
                  <a:lnTo>
                    <a:pt x="372" y="40"/>
                  </a:lnTo>
                  <a:lnTo>
                    <a:pt x="370" y="44"/>
                  </a:lnTo>
                  <a:lnTo>
                    <a:pt x="366" y="46"/>
                  </a:lnTo>
                  <a:lnTo>
                    <a:pt x="362" y="46"/>
                  </a:lnTo>
                  <a:lnTo>
                    <a:pt x="362" y="46"/>
                  </a:lnTo>
                  <a:close/>
                </a:path>
              </a:pathLst>
            </a:custGeom>
            <a:solidFill>
              <a:srgbClr val="FFFFFF"/>
            </a:solid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rtl="0">
                <a:spcBef>
                  <a:spcPts val="0"/>
                </a:spcBef>
                <a:spcAft>
                  <a:spcPts val="0"/>
                </a:spcAft>
                <a:buClr>
                  <a:schemeClr val="dk1"/>
                </a:buClr>
                <a:buSzPts val="2000"/>
                <a:buFont typeface="Arial"/>
                <a:buNone/>
              </a:pPr>
              <a:endParaRPr sz="2667" i="0" u="none" strike="noStrike" cap="none">
                <a:solidFill>
                  <a:srgbClr val="000000"/>
                </a:solidFill>
                <a:latin typeface="+mj-lt"/>
                <a:ea typeface="Arial"/>
                <a:cs typeface="Arial"/>
                <a:sym typeface="Arial"/>
              </a:endParaRPr>
            </a:p>
          </p:txBody>
        </p:sp>
      </p:grpSp>
      <p:sp>
        <p:nvSpPr>
          <p:cNvPr id="24" name="Google Shape;1943;p261">
            <a:extLst>
              <a:ext uri="{FF2B5EF4-FFF2-40B4-BE49-F238E27FC236}">
                <a16:creationId xmlns:a16="http://schemas.microsoft.com/office/drawing/2014/main" id="{BA175518-96AB-AFAA-FA6B-A61EFDC4F0E6}"/>
              </a:ext>
            </a:extLst>
          </p:cNvPr>
          <p:cNvSpPr/>
          <p:nvPr/>
        </p:nvSpPr>
        <p:spPr>
          <a:xfrm>
            <a:off x="1930846" y="1861284"/>
            <a:ext cx="744318" cy="670948"/>
          </a:xfrm>
          <a:custGeom>
            <a:avLst/>
            <a:gdLst/>
            <a:ahLst/>
            <a:cxnLst/>
            <a:rect l="l" t="t" r="r" b="b"/>
            <a:pathLst>
              <a:path w="414" h="404" extrusionOk="0">
                <a:moveTo>
                  <a:pt x="314" y="176"/>
                </a:moveTo>
                <a:lnTo>
                  <a:pt x="314" y="30"/>
                </a:lnTo>
                <a:lnTo>
                  <a:pt x="314" y="30"/>
                </a:lnTo>
                <a:lnTo>
                  <a:pt x="294" y="20"/>
                </a:lnTo>
                <a:lnTo>
                  <a:pt x="294" y="176"/>
                </a:lnTo>
                <a:lnTo>
                  <a:pt x="294" y="176"/>
                </a:lnTo>
                <a:lnTo>
                  <a:pt x="286" y="180"/>
                </a:lnTo>
                <a:lnTo>
                  <a:pt x="280" y="184"/>
                </a:lnTo>
                <a:lnTo>
                  <a:pt x="274" y="192"/>
                </a:lnTo>
                <a:lnTo>
                  <a:pt x="272" y="200"/>
                </a:lnTo>
                <a:lnTo>
                  <a:pt x="232" y="200"/>
                </a:lnTo>
                <a:lnTo>
                  <a:pt x="232" y="202"/>
                </a:lnTo>
                <a:lnTo>
                  <a:pt x="232" y="202"/>
                </a:lnTo>
                <a:lnTo>
                  <a:pt x="230" y="220"/>
                </a:lnTo>
                <a:lnTo>
                  <a:pt x="272" y="220"/>
                </a:lnTo>
                <a:lnTo>
                  <a:pt x="272" y="220"/>
                </a:lnTo>
                <a:lnTo>
                  <a:pt x="274" y="228"/>
                </a:lnTo>
                <a:lnTo>
                  <a:pt x="280" y="234"/>
                </a:lnTo>
                <a:lnTo>
                  <a:pt x="286" y="240"/>
                </a:lnTo>
                <a:lnTo>
                  <a:pt x="294" y="244"/>
                </a:lnTo>
                <a:lnTo>
                  <a:pt x="294" y="288"/>
                </a:lnTo>
                <a:lnTo>
                  <a:pt x="294" y="288"/>
                </a:lnTo>
                <a:lnTo>
                  <a:pt x="294" y="298"/>
                </a:lnTo>
                <a:lnTo>
                  <a:pt x="290" y="308"/>
                </a:lnTo>
                <a:lnTo>
                  <a:pt x="286" y="316"/>
                </a:lnTo>
                <a:lnTo>
                  <a:pt x="280" y="324"/>
                </a:lnTo>
                <a:lnTo>
                  <a:pt x="272" y="330"/>
                </a:lnTo>
                <a:lnTo>
                  <a:pt x="264" y="334"/>
                </a:lnTo>
                <a:lnTo>
                  <a:pt x="254" y="338"/>
                </a:lnTo>
                <a:lnTo>
                  <a:pt x="244" y="338"/>
                </a:lnTo>
                <a:lnTo>
                  <a:pt x="234" y="338"/>
                </a:lnTo>
                <a:lnTo>
                  <a:pt x="234" y="338"/>
                </a:lnTo>
                <a:lnTo>
                  <a:pt x="230" y="328"/>
                </a:lnTo>
                <a:lnTo>
                  <a:pt x="222" y="320"/>
                </a:lnTo>
                <a:lnTo>
                  <a:pt x="212" y="316"/>
                </a:lnTo>
                <a:lnTo>
                  <a:pt x="200" y="314"/>
                </a:lnTo>
                <a:lnTo>
                  <a:pt x="200" y="314"/>
                </a:lnTo>
                <a:lnTo>
                  <a:pt x="188" y="316"/>
                </a:lnTo>
                <a:lnTo>
                  <a:pt x="178" y="322"/>
                </a:lnTo>
                <a:lnTo>
                  <a:pt x="170" y="332"/>
                </a:lnTo>
                <a:lnTo>
                  <a:pt x="166" y="342"/>
                </a:lnTo>
                <a:lnTo>
                  <a:pt x="166" y="342"/>
                </a:lnTo>
                <a:lnTo>
                  <a:pt x="146" y="350"/>
                </a:lnTo>
                <a:lnTo>
                  <a:pt x="128" y="362"/>
                </a:lnTo>
                <a:lnTo>
                  <a:pt x="112" y="378"/>
                </a:lnTo>
                <a:lnTo>
                  <a:pt x="100" y="396"/>
                </a:lnTo>
                <a:lnTo>
                  <a:pt x="100" y="396"/>
                </a:lnTo>
                <a:lnTo>
                  <a:pt x="118" y="404"/>
                </a:lnTo>
                <a:lnTo>
                  <a:pt x="118" y="404"/>
                </a:lnTo>
                <a:lnTo>
                  <a:pt x="128" y="390"/>
                </a:lnTo>
                <a:lnTo>
                  <a:pt x="140" y="378"/>
                </a:lnTo>
                <a:lnTo>
                  <a:pt x="152" y="370"/>
                </a:lnTo>
                <a:lnTo>
                  <a:pt x="168" y="362"/>
                </a:lnTo>
                <a:lnTo>
                  <a:pt x="168" y="362"/>
                </a:lnTo>
                <a:lnTo>
                  <a:pt x="174" y="372"/>
                </a:lnTo>
                <a:lnTo>
                  <a:pt x="182" y="378"/>
                </a:lnTo>
                <a:lnTo>
                  <a:pt x="190" y="382"/>
                </a:lnTo>
                <a:lnTo>
                  <a:pt x="200" y="384"/>
                </a:lnTo>
                <a:lnTo>
                  <a:pt x="200" y="384"/>
                </a:lnTo>
                <a:lnTo>
                  <a:pt x="212" y="382"/>
                </a:lnTo>
                <a:lnTo>
                  <a:pt x="222" y="378"/>
                </a:lnTo>
                <a:lnTo>
                  <a:pt x="230" y="370"/>
                </a:lnTo>
                <a:lnTo>
                  <a:pt x="234" y="358"/>
                </a:lnTo>
                <a:lnTo>
                  <a:pt x="244" y="358"/>
                </a:lnTo>
                <a:lnTo>
                  <a:pt x="244" y="358"/>
                </a:lnTo>
                <a:lnTo>
                  <a:pt x="258" y="358"/>
                </a:lnTo>
                <a:lnTo>
                  <a:pt x="272" y="354"/>
                </a:lnTo>
                <a:lnTo>
                  <a:pt x="284" y="346"/>
                </a:lnTo>
                <a:lnTo>
                  <a:pt x="294" y="338"/>
                </a:lnTo>
                <a:lnTo>
                  <a:pt x="302" y="328"/>
                </a:lnTo>
                <a:lnTo>
                  <a:pt x="310" y="316"/>
                </a:lnTo>
                <a:lnTo>
                  <a:pt x="314" y="302"/>
                </a:lnTo>
                <a:lnTo>
                  <a:pt x="314" y="288"/>
                </a:lnTo>
                <a:lnTo>
                  <a:pt x="314" y="288"/>
                </a:lnTo>
                <a:lnTo>
                  <a:pt x="314" y="288"/>
                </a:lnTo>
                <a:lnTo>
                  <a:pt x="314" y="244"/>
                </a:lnTo>
                <a:lnTo>
                  <a:pt x="314" y="244"/>
                </a:lnTo>
                <a:lnTo>
                  <a:pt x="324" y="240"/>
                </a:lnTo>
                <a:lnTo>
                  <a:pt x="330" y="234"/>
                </a:lnTo>
                <a:lnTo>
                  <a:pt x="336" y="228"/>
                </a:lnTo>
                <a:lnTo>
                  <a:pt x="338" y="220"/>
                </a:lnTo>
                <a:lnTo>
                  <a:pt x="414" y="220"/>
                </a:lnTo>
                <a:lnTo>
                  <a:pt x="414" y="220"/>
                </a:lnTo>
                <a:lnTo>
                  <a:pt x="414" y="210"/>
                </a:lnTo>
                <a:lnTo>
                  <a:pt x="414" y="210"/>
                </a:lnTo>
                <a:lnTo>
                  <a:pt x="414" y="200"/>
                </a:lnTo>
                <a:lnTo>
                  <a:pt x="338" y="200"/>
                </a:lnTo>
                <a:lnTo>
                  <a:pt x="338" y="200"/>
                </a:lnTo>
                <a:lnTo>
                  <a:pt x="336" y="192"/>
                </a:lnTo>
                <a:lnTo>
                  <a:pt x="330" y="184"/>
                </a:lnTo>
                <a:lnTo>
                  <a:pt x="324" y="180"/>
                </a:lnTo>
                <a:lnTo>
                  <a:pt x="314" y="176"/>
                </a:lnTo>
                <a:lnTo>
                  <a:pt x="314" y="176"/>
                </a:lnTo>
                <a:close/>
                <a:moveTo>
                  <a:pt x="200" y="364"/>
                </a:moveTo>
                <a:lnTo>
                  <a:pt x="200" y="364"/>
                </a:lnTo>
                <a:lnTo>
                  <a:pt x="194" y="364"/>
                </a:lnTo>
                <a:lnTo>
                  <a:pt x="190" y="360"/>
                </a:lnTo>
                <a:lnTo>
                  <a:pt x="186" y="354"/>
                </a:lnTo>
                <a:lnTo>
                  <a:pt x="186" y="348"/>
                </a:lnTo>
                <a:lnTo>
                  <a:pt x="186" y="348"/>
                </a:lnTo>
                <a:lnTo>
                  <a:pt x="186" y="342"/>
                </a:lnTo>
                <a:lnTo>
                  <a:pt x="190" y="338"/>
                </a:lnTo>
                <a:lnTo>
                  <a:pt x="194" y="334"/>
                </a:lnTo>
                <a:lnTo>
                  <a:pt x="200" y="334"/>
                </a:lnTo>
                <a:lnTo>
                  <a:pt x="200" y="334"/>
                </a:lnTo>
                <a:lnTo>
                  <a:pt x="206" y="334"/>
                </a:lnTo>
                <a:lnTo>
                  <a:pt x="212" y="338"/>
                </a:lnTo>
                <a:lnTo>
                  <a:pt x="216" y="342"/>
                </a:lnTo>
                <a:lnTo>
                  <a:pt x="216" y="348"/>
                </a:lnTo>
                <a:lnTo>
                  <a:pt x="216" y="348"/>
                </a:lnTo>
                <a:lnTo>
                  <a:pt x="216" y="354"/>
                </a:lnTo>
                <a:lnTo>
                  <a:pt x="212" y="360"/>
                </a:lnTo>
                <a:lnTo>
                  <a:pt x="206" y="364"/>
                </a:lnTo>
                <a:lnTo>
                  <a:pt x="200" y="364"/>
                </a:lnTo>
                <a:lnTo>
                  <a:pt x="200" y="364"/>
                </a:lnTo>
                <a:close/>
                <a:moveTo>
                  <a:pt x="334" y="118"/>
                </a:moveTo>
                <a:lnTo>
                  <a:pt x="394" y="118"/>
                </a:lnTo>
                <a:lnTo>
                  <a:pt x="394" y="118"/>
                </a:lnTo>
                <a:lnTo>
                  <a:pt x="402" y="138"/>
                </a:lnTo>
                <a:lnTo>
                  <a:pt x="334" y="138"/>
                </a:lnTo>
                <a:lnTo>
                  <a:pt x="334" y="118"/>
                </a:lnTo>
                <a:close/>
                <a:moveTo>
                  <a:pt x="16" y="310"/>
                </a:moveTo>
                <a:lnTo>
                  <a:pt x="16" y="304"/>
                </a:lnTo>
                <a:lnTo>
                  <a:pt x="16" y="304"/>
                </a:lnTo>
                <a:lnTo>
                  <a:pt x="16" y="292"/>
                </a:lnTo>
                <a:lnTo>
                  <a:pt x="20" y="278"/>
                </a:lnTo>
                <a:lnTo>
                  <a:pt x="24" y="268"/>
                </a:lnTo>
                <a:lnTo>
                  <a:pt x="30" y="256"/>
                </a:lnTo>
                <a:lnTo>
                  <a:pt x="38" y="248"/>
                </a:lnTo>
                <a:lnTo>
                  <a:pt x="46" y="240"/>
                </a:lnTo>
                <a:lnTo>
                  <a:pt x="56" y="232"/>
                </a:lnTo>
                <a:lnTo>
                  <a:pt x="66" y="226"/>
                </a:lnTo>
                <a:lnTo>
                  <a:pt x="66" y="226"/>
                </a:lnTo>
                <a:lnTo>
                  <a:pt x="72" y="234"/>
                </a:lnTo>
                <a:lnTo>
                  <a:pt x="80" y="240"/>
                </a:lnTo>
                <a:lnTo>
                  <a:pt x="88" y="244"/>
                </a:lnTo>
                <a:lnTo>
                  <a:pt x="98" y="246"/>
                </a:lnTo>
                <a:lnTo>
                  <a:pt x="98" y="246"/>
                </a:lnTo>
                <a:lnTo>
                  <a:pt x="110" y="244"/>
                </a:lnTo>
                <a:lnTo>
                  <a:pt x="120" y="238"/>
                </a:lnTo>
                <a:lnTo>
                  <a:pt x="128" y="230"/>
                </a:lnTo>
                <a:lnTo>
                  <a:pt x="132" y="220"/>
                </a:lnTo>
                <a:lnTo>
                  <a:pt x="132" y="220"/>
                </a:lnTo>
                <a:lnTo>
                  <a:pt x="136" y="220"/>
                </a:lnTo>
                <a:lnTo>
                  <a:pt x="168" y="220"/>
                </a:lnTo>
                <a:lnTo>
                  <a:pt x="168" y="220"/>
                </a:lnTo>
                <a:lnTo>
                  <a:pt x="170" y="212"/>
                </a:lnTo>
                <a:lnTo>
                  <a:pt x="172" y="202"/>
                </a:lnTo>
                <a:lnTo>
                  <a:pt x="172" y="200"/>
                </a:lnTo>
                <a:lnTo>
                  <a:pt x="136" y="200"/>
                </a:lnTo>
                <a:lnTo>
                  <a:pt x="136" y="200"/>
                </a:lnTo>
                <a:lnTo>
                  <a:pt x="132" y="200"/>
                </a:lnTo>
                <a:lnTo>
                  <a:pt x="132" y="200"/>
                </a:lnTo>
                <a:lnTo>
                  <a:pt x="128" y="190"/>
                </a:lnTo>
                <a:lnTo>
                  <a:pt x="120" y="182"/>
                </a:lnTo>
                <a:lnTo>
                  <a:pt x="110" y="176"/>
                </a:lnTo>
                <a:lnTo>
                  <a:pt x="98" y="174"/>
                </a:lnTo>
                <a:lnTo>
                  <a:pt x="98" y="174"/>
                </a:lnTo>
                <a:lnTo>
                  <a:pt x="92" y="176"/>
                </a:lnTo>
                <a:lnTo>
                  <a:pt x="86" y="176"/>
                </a:lnTo>
                <a:lnTo>
                  <a:pt x="74" y="184"/>
                </a:lnTo>
                <a:lnTo>
                  <a:pt x="66" y="194"/>
                </a:lnTo>
                <a:lnTo>
                  <a:pt x="64" y="200"/>
                </a:lnTo>
                <a:lnTo>
                  <a:pt x="62" y="206"/>
                </a:lnTo>
                <a:lnTo>
                  <a:pt x="62" y="206"/>
                </a:lnTo>
                <a:lnTo>
                  <a:pt x="52" y="212"/>
                </a:lnTo>
                <a:lnTo>
                  <a:pt x="42" y="218"/>
                </a:lnTo>
                <a:lnTo>
                  <a:pt x="32" y="224"/>
                </a:lnTo>
                <a:lnTo>
                  <a:pt x="24" y="232"/>
                </a:lnTo>
                <a:lnTo>
                  <a:pt x="16" y="242"/>
                </a:lnTo>
                <a:lnTo>
                  <a:pt x="10" y="252"/>
                </a:lnTo>
                <a:lnTo>
                  <a:pt x="4" y="262"/>
                </a:lnTo>
                <a:lnTo>
                  <a:pt x="0" y="274"/>
                </a:lnTo>
                <a:lnTo>
                  <a:pt x="0" y="274"/>
                </a:lnTo>
                <a:lnTo>
                  <a:pt x="6" y="292"/>
                </a:lnTo>
                <a:lnTo>
                  <a:pt x="16" y="310"/>
                </a:lnTo>
                <a:lnTo>
                  <a:pt x="16" y="310"/>
                </a:lnTo>
                <a:close/>
                <a:moveTo>
                  <a:pt x="98" y="194"/>
                </a:moveTo>
                <a:lnTo>
                  <a:pt x="98" y="194"/>
                </a:lnTo>
                <a:lnTo>
                  <a:pt x="104" y="196"/>
                </a:lnTo>
                <a:lnTo>
                  <a:pt x="110" y="198"/>
                </a:lnTo>
                <a:lnTo>
                  <a:pt x="112" y="204"/>
                </a:lnTo>
                <a:lnTo>
                  <a:pt x="114" y="210"/>
                </a:lnTo>
                <a:lnTo>
                  <a:pt x="114" y="210"/>
                </a:lnTo>
                <a:lnTo>
                  <a:pt x="112" y="216"/>
                </a:lnTo>
                <a:lnTo>
                  <a:pt x="110" y="220"/>
                </a:lnTo>
                <a:lnTo>
                  <a:pt x="104" y="224"/>
                </a:lnTo>
                <a:lnTo>
                  <a:pt x="98" y="226"/>
                </a:lnTo>
                <a:lnTo>
                  <a:pt x="98" y="226"/>
                </a:lnTo>
                <a:lnTo>
                  <a:pt x="92" y="224"/>
                </a:lnTo>
                <a:lnTo>
                  <a:pt x="88" y="220"/>
                </a:lnTo>
                <a:lnTo>
                  <a:pt x="84" y="216"/>
                </a:lnTo>
                <a:lnTo>
                  <a:pt x="82" y="210"/>
                </a:lnTo>
                <a:lnTo>
                  <a:pt x="82" y="210"/>
                </a:lnTo>
                <a:lnTo>
                  <a:pt x="84" y="204"/>
                </a:lnTo>
                <a:lnTo>
                  <a:pt x="88" y="198"/>
                </a:lnTo>
                <a:lnTo>
                  <a:pt x="92" y="196"/>
                </a:lnTo>
                <a:lnTo>
                  <a:pt x="98" y="194"/>
                </a:lnTo>
                <a:lnTo>
                  <a:pt x="98" y="194"/>
                </a:lnTo>
                <a:close/>
                <a:moveTo>
                  <a:pt x="108" y="306"/>
                </a:moveTo>
                <a:lnTo>
                  <a:pt x="36" y="306"/>
                </a:lnTo>
                <a:lnTo>
                  <a:pt x="36" y="286"/>
                </a:lnTo>
                <a:lnTo>
                  <a:pt x="108" y="286"/>
                </a:lnTo>
                <a:lnTo>
                  <a:pt x="108" y="286"/>
                </a:lnTo>
                <a:lnTo>
                  <a:pt x="124" y="284"/>
                </a:lnTo>
                <a:lnTo>
                  <a:pt x="140" y="280"/>
                </a:lnTo>
                <a:lnTo>
                  <a:pt x="154" y="272"/>
                </a:lnTo>
                <a:lnTo>
                  <a:pt x="166" y="262"/>
                </a:lnTo>
                <a:lnTo>
                  <a:pt x="178" y="250"/>
                </a:lnTo>
                <a:lnTo>
                  <a:pt x="184" y="234"/>
                </a:lnTo>
                <a:lnTo>
                  <a:pt x="190" y="220"/>
                </a:lnTo>
                <a:lnTo>
                  <a:pt x="192" y="202"/>
                </a:lnTo>
                <a:lnTo>
                  <a:pt x="192" y="158"/>
                </a:lnTo>
                <a:lnTo>
                  <a:pt x="212" y="158"/>
                </a:lnTo>
                <a:lnTo>
                  <a:pt x="212" y="202"/>
                </a:lnTo>
                <a:lnTo>
                  <a:pt x="212" y="202"/>
                </a:lnTo>
                <a:lnTo>
                  <a:pt x="210" y="224"/>
                </a:lnTo>
                <a:lnTo>
                  <a:pt x="204" y="242"/>
                </a:lnTo>
                <a:lnTo>
                  <a:pt x="194" y="260"/>
                </a:lnTo>
                <a:lnTo>
                  <a:pt x="180" y="276"/>
                </a:lnTo>
                <a:lnTo>
                  <a:pt x="166" y="288"/>
                </a:lnTo>
                <a:lnTo>
                  <a:pt x="148" y="298"/>
                </a:lnTo>
                <a:lnTo>
                  <a:pt x="128" y="304"/>
                </a:lnTo>
                <a:lnTo>
                  <a:pt x="108" y="306"/>
                </a:lnTo>
                <a:lnTo>
                  <a:pt x="108" y="306"/>
                </a:lnTo>
                <a:close/>
                <a:moveTo>
                  <a:pt x="192" y="68"/>
                </a:moveTo>
                <a:lnTo>
                  <a:pt x="192" y="98"/>
                </a:lnTo>
                <a:lnTo>
                  <a:pt x="212" y="98"/>
                </a:lnTo>
                <a:lnTo>
                  <a:pt x="212" y="68"/>
                </a:lnTo>
                <a:lnTo>
                  <a:pt x="212" y="68"/>
                </a:lnTo>
                <a:lnTo>
                  <a:pt x="222" y="64"/>
                </a:lnTo>
                <a:lnTo>
                  <a:pt x="230" y="56"/>
                </a:lnTo>
                <a:lnTo>
                  <a:pt x="236" y="46"/>
                </a:lnTo>
                <a:lnTo>
                  <a:pt x="236" y="34"/>
                </a:lnTo>
                <a:lnTo>
                  <a:pt x="236" y="34"/>
                </a:lnTo>
                <a:lnTo>
                  <a:pt x="236" y="28"/>
                </a:lnTo>
                <a:lnTo>
                  <a:pt x="234" y="22"/>
                </a:lnTo>
                <a:lnTo>
                  <a:pt x="230" y="16"/>
                </a:lnTo>
                <a:lnTo>
                  <a:pt x="226" y="10"/>
                </a:lnTo>
                <a:lnTo>
                  <a:pt x="222" y="6"/>
                </a:lnTo>
                <a:lnTo>
                  <a:pt x="216" y="2"/>
                </a:lnTo>
                <a:lnTo>
                  <a:pt x="208" y="0"/>
                </a:lnTo>
                <a:lnTo>
                  <a:pt x="202" y="0"/>
                </a:lnTo>
                <a:lnTo>
                  <a:pt x="202" y="0"/>
                </a:lnTo>
                <a:lnTo>
                  <a:pt x="194" y="0"/>
                </a:lnTo>
                <a:lnTo>
                  <a:pt x="188" y="2"/>
                </a:lnTo>
                <a:lnTo>
                  <a:pt x="182" y="6"/>
                </a:lnTo>
                <a:lnTo>
                  <a:pt x="176" y="10"/>
                </a:lnTo>
                <a:lnTo>
                  <a:pt x="172" y="16"/>
                </a:lnTo>
                <a:lnTo>
                  <a:pt x="168" y="22"/>
                </a:lnTo>
                <a:lnTo>
                  <a:pt x="166" y="28"/>
                </a:lnTo>
                <a:lnTo>
                  <a:pt x="166" y="34"/>
                </a:lnTo>
                <a:lnTo>
                  <a:pt x="166" y="34"/>
                </a:lnTo>
                <a:lnTo>
                  <a:pt x="168" y="46"/>
                </a:lnTo>
                <a:lnTo>
                  <a:pt x="174" y="56"/>
                </a:lnTo>
                <a:lnTo>
                  <a:pt x="182" y="64"/>
                </a:lnTo>
                <a:lnTo>
                  <a:pt x="192" y="68"/>
                </a:lnTo>
                <a:lnTo>
                  <a:pt x="192" y="68"/>
                </a:lnTo>
                <a:close/>
                <a:moveTo>
                  <a:pt x="202" y="20"/>
                </a:moveTo>
                <a:lnTo>
                  <a:pt x="202" y="20"/>
                </a:lnTo>
                <a:lnTo>
                  <a:pt x="208" y="20"/>
                </a:lnTo>
                <a:lnTo>
                  <a:pt x="212" y="24"/>
                </a:lnTo>
                <a:lnTo>
                  <a:pt x="216" y="28"/>
                </a:lnTo>
                <a:lnTo>
                  <a:pt x="216" y="34"/>
                </a:lnTo>
                <a:lnTo>
                  <a:pt x="216" y="34"/>
                </a:lnTo>
                <a:lnTo>
                  <a:pt x="216" y="40"/>
                </a:lnTo>
                <a:lnTo>
                  <a:pt x="212" y="46"/>
                </a:lnTo>
                <a:lnTo>
                  <a:pt x="208" y="50"/>
                </a:lnTo>
                <a:lnTo>
                  <a:pt x="202" y="50"/>
                </a:lnTo>
                <a:lnTo>
                  <a:pt x="202" y="50"/>
                </a:lnTo>
                <a:lnTo>
                  <a:pt x="196" y="50"/>
                </a:lnTo>
                <a:lnTo>
                  <a:pt x="190" y="46"/>
                </a:lnTo>
                <a:lnTo>
                  <a:pt x="188" y="40"/>
                </a:lnTo>
                <a:lnTo>
                  <a:pt x="186" y="34"/>
                </a:lnTo>
                <a:lnTo>
                  <a:pt x="186" y="34"/>
                </a:lnTo>
                <a:lnTo>
                  <a:pt x="188" y="28"/>
                </a:lnTo>
                <a:lnTo>
                  <a:pt x="190" y="24"/>
                </a:lnTo>
                <a:lnTo>
                  <a:pt x="196" y="20"/>
                </a:lnTo>
                <a:lnTo>
                  <a:pt x="202" y="20"/>
                </a:lnTo>
                <a:lnTo>
                  <a:pt x="202" y="20"/>
                </a:lnTo>
                <a:close/>
                <a:moveTo>
                  <a:pt x="10" y="118"/>
                </a:moveTo>
                <a:lnTo>
                  <a:pt x="274" y="118"/>
                </a:lnTo>
                <a:lnTo>
                  <a:pt x="274" y="138"/>
                </a:lnTo>
                <a:lnTo>
                  <a:pt x="2" y="138"/>
                </a:lnTo>
                <a:lnTo>
                  <a:pt x="2" y="138"/>
                </a:lnTo>
                <a:lnTo>
                  <a:pt x="10" y="118"/>
                </a:lnTo>
                <a:lnTo>
                  <a:pt x="10" y="118"/>
                </a:lnTo>
                <a:close/>
              </a:path>
            </a:pathLst>
          </a:custGeom>
          <a:solidFill>
            <a:srgbClr val="FFFFFF"/>
          </a:solid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rtl="0">
              <a:spcBef>
                <a:spcPts val="0"/>
              </a:spcBef>
              <a:spcAft>
                <a:spcPts val="0"/>
              </a:spcAft>
              <a:buClr>
                <a:schemeClr val="dk1"/>
              </a:buClr>
              <a:buSzPts val="2000"/>
              <a:buFont typeface="Arial"/>
              <a:buNone/>
            </a:pPr>
            <a:endParaRPr sz="2667" i="0" u="none" strike="noStrike" cap="none">
              <a:solidFill>
                <a:srgbClr val="000000"/>
              </a:solidFill>
              <a:latin typeface="+mj-lt"/>
              <a:ea typeface="Arial"/>
              <a:cs typeface="Arial"/>
              <a:sym typeface="Arial"/>
            </a:endParaRPr>
          </a:p>
        </p:txBody>
      </p:sp>
      <p:grpSp>
        <p:nvGrpSpPr>
          <p:cNvPr id="26" name="Group 25">
            <a:extLst>
              <a:ext uri="{FF2B5EF4-FFF2-40B4-BE49-F238E27FC236}">
                <a16:creationId xmlns:a16="http://schemas.microsoft.com/office/drawing/2014/main" id="{7593F9DD-CBDC-FEF3-24E1-4EA70647E9F7}"/>
              </a:ext>
            </a:extLst>
          </p:cNvPr>
          <p:cNvGrpSpPr/>
          <p:nvPr/>
        </p:nvGrpSpPr>
        <p:grpSpPr>
          <a:xfrm>
            <a:off x="438510" y="1483351"/>
            <a:ext cx="909661" cy="835003"/>
            <a:chOff x="1078589" y="1876369"/>
            <a:chExt cx="642000" cy="650400"/>
          </a:xfrm>
        </p:grpSpPr>
        <p:sp>
          <p:nvSpPr>
            <p:cNvPr id="56" name="Google Shape;1942;p261">
              <a:extLst>
                <a:ext uri="{FF2B5EF4-FFF2-40B4-BE49-F238E27FC236}">
                  <a16:creationId xmlns:a16="http://schemas.microsoft.com/office/drawing/2014/main" id="{07CAABCF-3D71-BBE1-D2DB-644ADF4C6C2F}"/>
                </a:ext>
              </a:extLst>
            </p:cNvPr>
            <p:cNvSpPr/>
            <p:nvPr/>
          </p:nvSpPr>
          <p:spPr>
            <a:xfrm>
              <a:off x="1078589" y="1876369"/>
              <a:ext cx="642000" cy="650400"/>
            </a:xfrm>
            <a:prstGeom prst="ellipse">
              <a:avLst/>
            </a:prstGeom>
            <a:solidFill>
              <a:schemeClr val="accent6"/>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2000"/>
                <a:buFont typeface="Arial"/>
                <a:buNone/>
              </a:pPr>
              <a:endParaRPr sz="2667" i="0" u="none" strike="noStrike" cap="none">
                <a:solidFill>
                  <a:srgbClr val="FFFFFF"/>
                </a:solidFill>
                <a:latin typeface="+mj-lt"/>
                <a:ea typeface="Georgia"/>
                <a:cs typeface="Georgia"/>
                <a:sym typeface="Georgia"/>
              </a:endParaRPr>
            </a:p>
          </p:txBody>
        </p:sp>
        <p:sp>
          <p:nvSpPr>
            <p:cNvPr id="58" name="Google Shape;1845;p258">
              <a:extLst>
                <a:ext uri="{FF2B5EF4-FFF2-40B4-BE49-F238E27FC236}">
                  <a16:creationId xmlns:a16="http://schemas.microsoft.com/office/drawing/2014/main" id="{7F88DFC0-4A51-E86B-D8F4-17E444323841}"/>
                </a:ext>
              </a:extLst>
            </p:cNvPr>
            <p:cNvSpPr/>
            <p:nvPr/>
          </p:nvSpPr>
          <p:spPr>
            <a:xfrm>
              <a:off x="1198419" y="1996067"/>
              <a:ext cx="409752" cy="409234"/>
            </a:xfrm>
            <a:custGeom>
              <a:avLst/>
              <a:gdLst/>
              <a:ahLst/>
              <a:cxnLst/>
              <a:rect l="l" t="t" r="r" b="b"/>
              <a:pathLst>
                <a:path w="396" h="397" extrusionOk="0">
                  <a:moveTo>
                    <a:pt x="97" y="1"/>
                  </a:moveTo>
                  <a:lnTo>
                    <a:pt x="97" y="0"/>
                  </a:lnTo>
                  <a:lnTo>
                    <a:pt x="81" y="0"/>
                  </a:lnTo>
                  <a:lnTo>
                    <a:pt x="81" y="1"/>
                  </a:lnTo>
                  <a:lnTo>
                    <a:pt x="0" y="1"/>
                  </a:lnTo>
                  <a:lnTo>
                    <a:pt x="0" y="397"/>
                  </a:lnTo>
                  <a:lnTo>
                    <a:pt x="396" y="397"/>
                  </a:lnTo>
                  <a:lnTo>
                    <a:pt x="396" y="1"/>
                  </a:lnTo>
                  <a:lnTo>
                    <a:pt x="97" y="1"/>
                  </a:lnTo>
                  <a:close/>
                  <a:moveTo>
                    <a:pt x="16" y="380"/>
                  </a:moveTo>
                  <a:lnTo>
                    <a:pt x="16" y="18"/>
                  </a:lnTo>
                  <a:lnTo>
                    <a:pt x="81" y="18"/>
                  </a:lnTo>
                  <a:lnTo>
                    <a:pt x="81" y="117"/>
                  </a:lnTo>
                  <a:lnTo>
                    <a:pt x="37" y="142"/>
                  </a:lnTo>
                  <a:lnTo>
                    <a:pt x="37" y="198"/>
                  </a:lnTo>
                  <a:lnTo>
                    <a:pt x="54" y="198"/>
                  </a:lnTo>
                  <a:lnTo>
                    <a:pt x="54" y="151"/>
                  </a:lnTo>
                  <a:lnTo>
                    <a:pt x="89" y="131"/>
                  </a:lnTo>
                  <a:lnTo>
                    <a:pt x="125" y="151"/>
                  </a:lnTo>
                  <a:lnTo>
                    <a:pt x="125" y="198"/>
                  </a:lnTo>
                  <a:lnTo>
                    <a:pt x="142" y="198"/>
                  </a:lnTo>
                  <a:lnTo>
                    <a:pt x="142" y="142"/>
                  </a:lnTo>
                  <a:lnTo>
                    <a:pt x="97" y="117"/>
                  </a:lnTo>
                  <a:lnTo>
                    <a:pt x="97" y="18"/>
                  </a:lnTo>
                  <a:lnTo>
                    <a:pt x="379" y="18"/>
                  </a:lnTo>
                  <a:lnTo>
                    <a:pt x="379" y="318"/>
                  </a:lnTo>
                  <a:lnTo>
                    <a:pt x="361" y="318"/>
                  </a:lnTo>
                  <a:lnTo>
                    <a:pt x="361" y="250"/>
                  </a:lnTo>
                  <a:lnTo>
                    <a:pt x="276" y="250"/>
                  </a:lnTo>
                  <a:lnTo>
                    <a:pt x="276" y="318"/>
                  </a:lnTo>
                  <a:lnTo>
                    <a:pt x="261" y="318"/>
                  </a:lnTo>
                  <a:lnTo>
                    <a:pt x="261" y="250"/>
                  </a:lnTo>
                  <a:lnTo>
                    <a:pt x="175" y="250"/>
                  </a:lnTo>
                  <a:lnTo>
                    <a:pt x="175" y="318"/>
                  </a:lnTo>
                  <a:lnTo>
                    <a:pt x="124" y="318"/>
                  </a:lnTo>
                  <a:lnTo>
                    <a:pt x="124" y="335"/>
                  </a:lnTo>
                  <a:lnTo>
                    <a:pt x="379" y="335"/>
                  </a:lnTo>
                  <a:lnTo>
                    <a:pt x="379" y="380"/>
                  </a:lnTo>
                  <a:lnTo>
                    <a:pt x="16" y="380"/>
                  </a:lnTo>
                  <a:close/>
                  <a:moveTo>
                    <a:pt x="345" y="318"/>
                  </a:moveTo>
                  <a:lnTo>
                    <a:pt x="292" y="318"/>
                  </a:lnTo>
                  <a:lnTo>
                    <a:pt x="292" y="266"/>
                  </a:lnTo>
                  <a:lnTo>
                    <a:pt x="345" y="266"/>
                  </a:lnTo>
                  <a:lnTo>
                    <a:pt x="345" y="318"/>
                  </a:lnTo>
                  <a:close/>
                  <a:moveTo>
                    <a:pt x="245" y="318"/>
                  </a:moveTo>
                  <a:lnTo>
                    <a:pt x="191" y="318"/>
                  </a:lnTo>
                  <a:lnTo>
                    <a:pt x="191" y="266"/>
                  </a:lnTo>
                  <a:lnTo>
                    <a:pt x="245" y="266"/>
                  </a:lnTo>
                  <a:lnTo>
                    <a:pt x="245" y="318"/>
                  </a:lnTo>
                  <a:close/>
                  <a:moveTo>
                    <a:pt x="89" y="190"/>
                  </a:moveTo>
                  <a:lnTo>
                    <a:pt x="29" y="251"/>
                  </a:lnTo>
                  <a:lnTo>
                    <a:pt x="89" y="311"/>
                  </a:lnTo>
                  <a:lnTo>
                    <a:pt x="150" y="251"/>
                  </a:lnTo>
                  <a:lnTo>
                    <a:pt x="89" y="190"/>
                  </a:lnTo>
                  <a:close/>
                  <a:moveTo>
                    <a:pt x="52" y="251"/>
                  </a:moveTo>
                  <a:lnTo>
                    <a:pt x="89" y="213"/>
                  </a:lnTo>
                  <a:lnTo>
                    <a:pt x="127" y="251"/>
                  </a:lnTo>
                  <a:lnTo>
                    <a:pt x="89" y="290"/>
                  </a:lnTo>
                  <a:lnTo>
                    <a:pt x="52" y="251"/>
                  </a:lnTo>
                  <a:close/>
                </a:path>
              </a:pathLst>
            </a:custGeom>
            <a:solidFill>
              <a:schemeClr val="bg1"/>
            </a:solid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000000"/>
                </a:solidFill>
                <a:latin typeface="+mj-lt"/>
                <a:ea typeface="Arial"/>
                <a:cs typeface="Arial"/>
                <a:sym typeface="Arial"/>
              </a:endParaRPr>
            </a:p>
          </p:txBody>
        </p:sp>
      </p:grpSp>
      <p:sp>
        <p:nvSpPr>
          <p:cNvPr id="30" name="Google Shape;1923;p261">
            <a:extLst>
              <a:ext uri="{FF2B5EF4-FFF2-40B4-BE49-F238E27FC236}">
                <a16:creationId xmlns:a16="http://schemas.microsoft.com/office/drawing/2014/main" id="{58EF3CA5-3394-6EFD-ADD3-CE2A4AED3D8D}"/>
              </a:ext>
            </a:extLst>
          </p:cNvPr>
          <p:cNvSpPr/>
          <p:nvPr/>
        </p:nvSpPr>
        <p:spPr>
          <a:xfrm>
            <a:off x="-207463" y="2386085"/>
            <a:ext cx="2201588" cy="19446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1000"/>
              <a:buFont typeface="Arial"/>
              <a:buNone/>
            </a:pPr>
            <a:r>
              <a:rPr lang="en-IE" sz="1300" b="1" i="1">
                <a:solidFill>
                  <a:schemeClr val="dk1"/>
                </a:solidFill>
                <a:latin typeface="+mj-lt"/>
              </a:rPr>
              <a:t>Stockpile inventory</a:t>
            </a:r>
            <a:endParaRPr lang="en-IE" sz="1300" b="1" i="0" u="none" strike="noStrike" cap="none">
              <a:solidFill>
                <a:schemeClr val="dk1"/>
              </a:solidFill>
              <a:latin typeface="+mj-lt"/>
              <a:ea typeface="Arial"/>
              <a:cs typeface="Arial"/>
              <a:sym typeface="Arial"/>
            </a:endParaRPr>
          </a:p>
        </p:txBody>
      </p:sp>
      <p:sp>
        <p:nvSpPr>
          <p:cNvPr id="32" name="Google Shape;1916;p261">
            <a:extLst>
              <a:ext uri="{FF2B5EF4-FFF2-40B4-BE49-F238E27FC236}">
                <a16:creationId xmlns:a16="http://schemas.microsoft.com/office/drawing/2014/main" id="{75061963-5059-8D70-7F87-4929E3961CC0}"/>
              </a:ext>
            </a:extLst>
          </p:cNvPr>
          <p:cNvSpPr txBox="1">
            <a:spLocks/>
          </p:cNvSpPr>
          <p:nvPr/>
        </p:nvSpPr>
        <p:spPr>
          <a:xfrm>
            <a:off x="1277977" y="3224859"/>
            <a:ext cx="2201588" cy="39966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a:buSzPts val="1000"/>
            </a:pPr>
            <a:r>
              <a:rPr lang="en-US" sz="1300" b="1" i="1">
                <a:latin typeface="+mj-lt"/>
              </a:rPr>
              <a:t>Supplier Negotiations – lock in costs</a:t>
            </a:r>
          </a:p>
        </p:txBody>
      </p:sp>
      <p:grpSp>
        <p:nvGrpSpPr>
          <p:cNvPr id="34" name="Google Shape;1935;p261">
            <a:extLst>
              <a:ext uri="{FF2B5EF4-FFF2-40B4-BE49-F238E27FC236}">
                <a16:creationId xmlns:a16="http://schemas.microsoft.com/office/drawing/2014/main" id="{5A1F956A-336F-90A5-5E0E-5EA29A0D9F38}"/>
              </a:ext>
            </a:extLst>
          </p:cNvPr>
          <p:cNvGrpSpPr/>
          <p:nvPr/>
        </p:nvGrpSpPr>
        <p:grpSpPr>
          <a:xfrm>
            <a:off x="1928502" y="2321268"/>
            <a:ext cx="909661" cy="835003"/>
            <a:chOff x="4133352" y="3117368"/>
            <a:chExt cx="642000" cy="650400"/>
          </a:xfrm>
        </p:grpSpPr>
        <p:sp>
          <p:nvSpPr>
            <p:cNvPr id="54" name="Google Shape;1936;p261">
              <a:extLst>
                <a:ext uri="{FF2B5EF4-FFF2-40B4-BE49-F238E27FC236}">
                  <a16:creationId xmlns:a16="http://schemas.microsoft.com/office/drawing/2014/main" id="{03119651-6F07-F3F1-A17A-A464C539EE1A}"/>
                </a:ext>
              </a:extLst>
            </p:cNvPr>
            <p:cNvSpPr/>
            <p:nvPr/>
          </p:nvSpPr>
          <p:spPr>
            <a:xfrm>
              <a:off x="4133352" y="3117368"/>
              <a:ext cx="642000" cy="650400"/>
            </a:xfrm>
            <a:prstGeom prst="ellipse">
              <a:avLst/>
            </a:prstGeom>
            <a:solidFill>
              <a:srgbClr val="FD894B"/>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2000"/>
                <a:buFont typeface="Arial"/>
                <a:buNone/>
              </a:pPr>
              <a:endParaRPr sz="2667" i="0" u="none" strike="noStrike" cap="none">
                <a:solidFill>
                  <a:srgbClr val="FFFFFF"/>
                </a:solidFill>
                <a:latin typeface="+mj-lt"/>
                <a:ea typeface="Georgia"/>
                <a:cs typeface="Georgia"/>
                <a:sym typeface="Georgia"/>
              </a:endParaRPr>
            </a:p>
          </p:txBody>
        </p:sp>
        <p:sp>
          <p:nvSpPr>
            <p:cNvPr id="55" name="Google Shape;1937;p261">
              <a:extLst>
                <a:ext uri="{FF2B5EF4-FFF2-40B4-BE49-F238E27FC236}">
                  <a16:creationId xmlns:a16="http://schemas.microsoft.com/office/drawing/2014/main" id="{F6E52250-1703-CF31-E05C-44F9F2AB9C78}"/>
                </a:ext>
              </a:extLst>
            </p:cNvPr>
            <p:cNvSpPr/>
            <p:nvPr/>
          </p:nvSpPr>
          <p:spPr>
            <a:xfrm>
              <a:off x="4190932" y="3318863"/>
              <a:ext cx="526840" cy="287593"/>
            </a:xfrm>
            <a:custGeom>
              <a:avLst/>
              <a:gdLst/>
              <a:ahLst/>
              <a:cxnLst/>
              <a:rect l="l" t="t" r="r" b="b"/>
              <a:pathLst>
                <a:path w="404" h="218" extrusionOk="0">
                  <a:moveTo>
                    <a:pt x="310" y="162"/>
                  </a:moveTo>
                  <a:lnTo>
                    <a:pt x="310" y="162"/>
                  </a:lnTo>
                  <a:lnTo>
                    <a:pt x="306" y="164"/>
                  </a:lnTo>
                  <a:lnTo>
                    <a:pt x="300" y="166"/>
                  </a:lnTo>
                  <a:lnTo>
                    <a:pt x="300" y="166"/>
                  </a:lnTo>
                  <a:lnTo>
                    <a:pt x="296" y="164"/>
                  </a:lnTo>
                  <a:lnTo>
                    <a:pt x="290" y="162"/>
                  </a:lnTo>
                  <a:lnTo>
                    <a:pt x="290" y="162"/>
                  </a:lnTo>
                  <a:lnTo>
                    <a:pt x="290" y="168"/>
                  </a:lnTo>
                  <a:lnTo>
                    <a:pt x="288" y="172"/>
                  </a:lnTo>
                  <a:lnTo>
                    <a:pt x="286" y="176"/>
                  </a:lnTo>
                  <a:lnTo>
                    <a:pt x="282" y="180"/>
                  </a:lnTo>
                  <a:lnTo>
                    <a:pt x="282" y="180"/>
                  </a:lnTo>
                  <a:lnTo>
                    <a:pt x="276" y="182"/>
                  </a:lnTo>
                  <a:lnTo>
                    <a:pt x="272" y="184"/>
                  </a:lnTo>
                  <a:lnTo>
                    <a:pt x="272" y="184"/>
                  </a:lnTo>
                  <a:lnTo>
                    <a:pt x="262" y="180"/>
                  </a:lnTo>
                  <a:lnTo>
                    <a:pt x="258" y="178"/>
                  </a:lnTo>
                  <a:lnTo>
                    <a:pt x="256" y="174"/>
                  </a:lnTo>
                  <a:lnTo>
                    <a:pt x="252" y="170"/>
                  </a:lnTo>
                  <a:lnTo>
                    <a:pt x="252" y="170"/>
                  </a:lnTo>
                  <a:lnTo>
                    <a:pt x="250" y="178"/>
                  </a:lnTo>
                  <a:lnTo>
                    <a:pt x="248" y="182"/>
                  </a:lnTo>
                  <a:lnTo>
                    <a:pt x="244" y="186"/>
                  </a:lnTo>
                  <a:lnTo>
                    <a:pt x="244" y="186"/>
                  </a:lnTo>
                  <a:lnTo>
                    <a:pt x="238" y="188"/>
                  </a:lnTo>
                  <a:lnTo>
                    <a:pt x="234" y="188"/>
                  </a:lnTo>
                  <a:lnTo>
                    <a:pt x="234" y="188"/>
                  </a:lnTo>
                  <a:lnTo>
                    <a:pt x="232" y="188"/>
                  </a:lnTo>
                  <a:lnTo>
                    <a:pt x="232" y="188"/>
                  </a:lnTo>
                  <a:lnTo>
                    <a:pt x="230" y="188"/>
                  </a:lnTo>
                  <a:lnTo>
                    <a:pt x="230" y="188"/>
                  </a:lnTo>
                  <a:lnTo>
                    <a:pt x="228" y="188"/>
                  </a:lnTo>
                  <a:lnTo>
                    <a:pt x="228" y="188"/>
                  </a:lnTo>
                  <a:lnTo>
                    <a:pt x="226" y="188"/>
                  </a:lnTo>
                  <a:lnTo>
                    <a:pt x="222" y="188"/>
                  </a:lnTo>
                  <a:lnTo>
                    <a:pt x="222" y="188"/>
                  </a:lnTo>
                  <a:lnTo>
                    <a:pt x="222" y="176"/>
                  </a:lnTo>
                  <a:lnTo>
                    <a:pt x="222" y="176"/>
                  </a:lnTo>
                  <a:lnTo>
                    <a:pt x="216" y="166"/>
                  </a:lnTo>
                  <a:lnTo>
                    <a:pt x="208" y="158"/>
                  </a:lnTo>
                  <a:lnTo>
                    <a:pt x="208" y="158"/>
                  </a:lnTo>
                  <a:lnTo>
                    <a:pt x="200" y="156"/>
                  </a:lnTo>
                  <a:lnTo>
                    <a:pt x="192" y="154"/>
                  </a:lnTo>
                  <a:lnTo>
                    <a:pt x="192" y="154"/>
                  </a:lnTo>
                  <a:lnTo>
                    <a:pt x="190" y="154"/>
                  </a:lnTo>
                  <a:lnTo>
                    <a:pt x="190" y="154"/>
                  </a:lnTo>
                  <a:lnTo>
                    <a:pt x="186" y="146"/>
                  </a:lnTo>
                  <a:lnTo>
                    <a:pt x="178" y="142"/>
                  </a:lnTo>
                  <a:lnTo>
                    <a:pt x="178" y="142"/>
                  </a:lnTo>
                  <a:lnTo>
                    <a:pt x="170" y="138"/>
                  </a:lnTo>
                  <a:lnTo>
                    <a:pt x="162" y="138"/>
                  </a:lnTo>
                  <a:lnTo>
                    <a:pt x="162" y="138"/>
                  </a:lnTo>
                  <a:lnTo>
                    <a:pt x="160" y="138"/>
                  </a:lnTo>
                  <a:lnTo>
                    <a:pt x="160" y="138"/>
                  </a:lnTo>
                  <a:lnTo>
                    <a:pt x="156" y="130"/>
                  </a:lnTo>
                  <a:lnTo>
                    <a:pt x="148" y="124"/>
                  </a:lnTo>
                  <a:lnTo>
                    <a:pt x="148" y="124"/>
                  </a:lnTo>
                  <a:lnTo>
                    <a:pt x="142" y="122"/>
                  </a:lnTo>
                  <a:lnTo>
                    <a:pt x="134" y="120"/>
                  </a:lnTo>
                  <a:lnTo>
                    <a:pt x="134" y="120"/>
                  </a:lnTo>
                  <a:lnTo>
                    <a:pt x="126" y="122"/>
                  </a:lnTo>
                  <a:lnTo>
                    <a:pt x="118" y="124"/>
                  </a:lnTo>
                  <a:lnTo>
                    <a:pt x="112" y="130"/>
                  </a:lnTo>
                  <a:lnTo>
                    <a:pt x="106" y="136"/>
                  </a:lnTo>
                  <a:lnTo>
                    <a:pt x="102" y="144"/>
                  </a:lnTo>
                  <a:lnTo>
                    <a:pt x="80" y="132"/>
                  </a:lnTo>
                  <a:lnTo>
                    <a:pt x="80" y="132"/>
                  </a:lnTo>
                  <a:lnTo>
                    <a:pt x="76" y="128"/>
                  </a:lnTo>
                  <a:lnTo>
                    <a:pt x="74" y="124"/>
                  </a:lnTo>
                  <a:lnTo>
                    <a:pt x="72" y="120"/>
                  </a:lnTo>
                  <a:lnTo>
                    <a:pt x="74" y="114"/>
                  </a:lnTo>
                  <a:lnTo>
                    <a:pt x="92" y="46"/>
                  </a:lnTo>
                  <a:lnTo>
                    <a:pt x="92" y="46"/>
                  </a:lnTo>
                  <a:lnTo>
                    <a:pt x="94" y="42"/>
                  </a:lnTo>
                  <a:lnTo>
                    <a:pt x="98" y="38"/>
                  </a:lnTo>
                  <a:lnTo>
                    <a:pt x="102" y="36"/>
                  </a:lnTo>
                  <a:lnTo>
                    <a:pt x="106" y="36"/>
                  </a:lnTo>
                  <a:lnTo>
                    <a:pt x="140" y="34"/>
                  </a:lnTo>
                  <a:lnTo>
                    <a:pt x="138" y="38"/>
                  </a:lnTo>
                  <a:lnTo>
                    <a:pt x="138" y="38"/>
                  </a:lnTo>
                  <a:lnTo>
                    <a:pt x="134" y="46"/>
                  </a:lnTo>
                  <a:lnTo>
                    <a:pt x="132" y="52"/>
                  </a:lnTo>
                  <a:lnTo>
                    <a:pt x="132" y="60"/>
                  </a:lnTo>
                  <a:lnTo>
                    <a:pt x="134" y="66"/>
                  </a:lnTo>
                  <a:lnTo>
                    <a:pt x="134" y="66"/>
                  </a:lnTo>
                  <a:lnTo>
                    <a:pt x="136" y="72"/>
                  </a:lnTo>
                  <a:lnTo>
                    <a:pt x="140" y="78"/>
                  </a:lnTo>
                  <a:lnTo>
                    <a:pt x="144" y="84"/>
                  </a:lnTo>
                  <a:lnTo>
                    <a:pt x="150" y="88"/>
                  </a:lnTo>
                  <a:lnTo>
                    <a:pt x="150" y="88"/>
                  </a:lnTo>
                  <a:lnTo>
                    <a:pt x="158" y="92"/>
                  </a:lnTo>
                  <a:lnTo>
                    <a:pt x="168" y="92"/>
                  </a:lnTo>
                  <a:lnTo>
                    <a:pt x="168" y="92"/>
                  </a:lnTo>
                  <a:lnTo>
                    <a:pt x="178" y="92"/>
                  </a:lnTo>
                  <a:lnTo>
                    <a:pt x="186" y="88"/>
                  </a:lnTo>
                  <a:lnTo>
                    <a:pt x="194" y="82"/>
                  </a:lnTo>
                  <a:lnTo>
                    <a:pt x="198" y="74"/>
                  </a:lnTo>
                  <a:lnTo>
                    <a:pt x="212" y="52"/>
                  </a:lnTo>
                  <a:lnTo>
                    <a:pt x="288" y="92"/>
                  </a:lnTo>
                  <a:lnTo>
                    <a:pt x="288" y="92"/>
                  </a:lnTo>
                  <a:lnTo>
                    <a:pt x="290" y="94"/>
                  </a:lnTo>
                  <a:lnTo>
                    <a:pt x="294" y="98"/>
                  </a:lnTo>
                  <a:lnTo>
                    <a:pt x="294" y="98"/>
                  </a:lnTo>
                  <a:lnTo>
                    <a:pt x="294" y="100"/>
                  </a:lnTo>
                  <a:lnTo>
                    <a:pt x="294" y="100"/>
                  </a:lnTo>
                  <a:lnTo>
                    <a:pt x="296" y="100"/>
                  </a:lnTo>
                  <a:lnTo>
                    <a:pt x="318" y="136"/>
                  </a:lnTo>
                  <a:lnTo>
                    <a:pt x="318" y="136"/>
                  </a:lnTo>
                  <a:lnTo>
                    <a:pt x="320" y="144"/>
                  </a:lnTo>
                  <a:lnTo>
                    <a:pt x="320" y="150"/>
                  </a:lnTo>
                  <a:lnTo>
                    <a:pt x="316" y="158"/>
                  </a:lnTo>
                  <a:lnTo>
                    <a:pt x="310" y="162"/>
                  </a:lnTo>
                  <a:lnTo>
                    <a:pt x="310" y="162"/>
                  </a:lnTo>
                  <a:close/>
                  <a:moveTo>
                    <a:pt x="134" y="132"/>
                  </a:moveTo>
                  <a:lnTo>
                    <a:pt x="134" y="132"/>
                  </a:lnTo>
                  <a:lnTo>
                    <a:pt x="128" y="132"/>
                  </a:lnTo>
                  <a:lnTo>
                    <a:pt x="124" y="134"/>
                  </a:lnTo>
                  <a:lnTo>
                    <a:pt x="120" y="138"/>
                  </a:lnTo>
                  <a:lnTo>
                    <a:pt x="118" y="142"/>
                  </a:lnTo>
                  <a:lnTo>
                    <a:pt x="102" y="170"/>
                  </a:lnTo>
                  <a:lnTo>
                    <a:pt x="102" y="170"/>
                  </a:lnTo>
                  <a:lnTo>
                    <a:pt x="98" y="176"/>
                  </a:lnTo>
                  <a:lnTo>
                    <a:pt x="100" y="184"/>
                  </a:lnTo>
                  <a:lnTo>
                    <a:pt x="102" y="190"/>
                  </a:lnTo>
                  <a:lnTo>
                    <a:pt x="108" y="194"/>
                  </a:lnTo>
                  <a:lnTo>
                    <a:pt x="108" y="194"/>
                  </a:lnTo>
                  <a:lnTo>
                    <a:pt x="112" y="196"/>
                  </a:lnTo>
                  <a:lnTo>
                    <a:pt x="118" y="198"/>
                  </a:lnTo>
                  <a:lnTo>
                    <a:pt x="118" y="198"/>
                  </a:lnTo>
                  <a:lnTo>
                    <a:pt x="122" y="196"/>
                  </a:lnTo>
                  <a:lnTo>
                    <a:pt x="128" y="194"/>
                  </a:lnTo>
                  <a:lnTo>
                    <a:pt x="128" y="194"/>
                  </a:lnTo>
                  <a:lnTo>
                    <a:pt x="128" y="198"/>
                  </a:lnTo>
                  <a:lnTo>
                    <a:pt x="130" y="204"/>
                  </a:lnTo>
                  <a:lnTo>
                    <a:pt x="132" y="208"/>
                  </a:lnTo>
                  <a:lnTo>
                    <a:pt x="138" y="212"/>
                  </a:lnTo>
                  <a:lnTo>
                    <a:pt x="138" y="212"/>
                  </a:lnTo>
                  <a:lnTo>
                    <a:pt x="142" y="214"/>
                  </a:lnTo>
                  <a:lnTo>
                    <a:pt x="146" y="214"/>
                  </a:lnTo>
                  <a:lnTo>
                    <a:pt x="146" y="214"/>
                  </a:lnTo>
                  <a:lnTo>
                    <a:pt x="152" y="214"/>
                  </a:lnTo>
                  <a:lnTo>
                    <a:pt x="156" y="212"/>
                  </a:lnTo>
                  <a:lnTo>
                    <a:pt x="160" y="208"/>
                  </a:lnTo>
                  <a:lnTo>
                    <a:pt x="162" y="204"/>
                  </a:lnTo>
                  <a:lnTo>
                    <a:pt x="166" y="200"/>
                  </a:lnTo>
                  <a:lnTo>
                    <a:pt x="166" y="200"/>
                  </a:lnTo>
                  <a:lnTo>
                    <a:pt x="168" y="208"/>
                  </a:lnTo>
                  <a:lnTo>
                    <a:pt x="170" y="212"/>
                  </a:lnTo>
                  <a:lnTo>
                    <a:pt x="174" y="216"/>
                  </a:lnTo>
                  <a:lnTo>
                    <a:pt x="174" y="216"/>
                  </a:lnTo>
                  <a:lnTo>
                    <a:pt x="178" y="218"/>
                  </a:lnTo>
                  <a:lnTo>
                    <a:pt x="184" y="218"/>
                  </a:lnTo>
                  <a:lnTo>
                    <a:pt x="184" y="218"/>
                  </a:lnTo>
                  <a:lnTo>
                    <a:pt x="188" y="218"/>
                  </a:lnTo>
                  <a:lnTo>
                    <a:pt x="192" y="216"/>
                  </a:lnTo>
                  <a:lnTo>
                    <a:pt x="196" y="212"/>
                  </a:lnTo>
                  <a:lnTo>
                    <a:pt x="200" y="208"/>
                  </a:lnTo>
                  <a:lnTo>
                    <a:pt x="208" y="194"/>
                  </a:lnTo>
                  <a:lnTo>
                    <a:pt x="208" y="194"/>
                  </a:lnTo>
                  <a:lnTo>
                    <a:pt x="210" y="188"/>
                  </a:lnTo>
                  <a:lnTo>
                    <a:pt x="210" y="180"/>
                  </a:lnTo>
                  <a:lnTo>
                    <a:pt x="206" y="174"/>
                  </a:lnTo>
                  <a:lnTo>
                    <a:pt x="202" y="168"/>
                  </a:lnTo>
                  <a:lnTo>
                    <a:pt x="202" y="168"/>
                  </a:lnTo>
                  <a:lnTo>
                    <a:pt x="196" y="166"/>
                  </a:lnTo>
                  <a:lnTo>
                    <a:pt x="192" y="166"/>
                  </a:lnTo>
                  <a:lnTo>
                    <a:pt x="192" y="166"/>
                  </a:lnTo>
                  <a:lnTo>
                    <a:pt x="186" y="168"/>
                  </a:lnTo>
                  <a:lnTo>
                    <a:pt x="182" y="170"/>
                  </a:lnTo>
                  <a:lnTo>
                    <a:pt x="182" y="170"/>
                  </a:lnTo>
                  <a:lnTo>
                    <a:pt x="180" y="164"/>
                  </a:lnTo>
                  <a:lnTo>
                    <a:pt x="180" y="160"/>
                  </a:lnTo>
                  <a:lnTo>
                    <a:pt x="176" y="156"/>
                  </a:lnTo>
                  <a:lnTo>
                    <a:pt x="172" y="152"/>
                  </a:lnTo>
                  <a:lnTo>
                    <a:pt x="172" y="152"/>
                  </a:lnTo>
                  <a:lnTo>
                    <a:pt x="168" y="150"/>
                  </a:lnTo>
                  <a:lnTo>
                    <a:pt x="162" y="150"/>
                  </a:lnTo>
                  <a:lnTo>
                    <a:pt x="162" y="150"/>
                  </a:lnTo>
                  <a:lnTo>
                    <a:pt x="156" y="150"/>
                  </a:lnTo>
                  <a:lnTo>
                    <a:pt x="152" y="152"/>
                  </a:lnTo>
                  <a:lnTo>
                    <a:pt x="152" y="152"/>
                  </a:lnTo>
                  <a:lnTo>
                    <a:pt x="152" y="148"/>
                  </a:lnTo>
                  <a:lnTo>
                    <a:pt x="150" y="142"/>
                  </a:lnTo>
                  <a:lnTo>
                    <a:pt x="146" y="138"/>
                  </a:lnTo>
                  <a:lnTo>
                    <a:pt x="142" y="134"/>
                  </a:lnTo>
                  <a:lnTo>
                    <a:pt x="142" y="134"/>
                  </a:lnTo>
                  <a:lnTo>
                    <a:pt x="138" y="132"/>
                  </a:lnTo>
                  <a:lnTo>
                    <a:pt x="134" y="132"/>
                  </a:lnTo>
                  <a:close/>
                  <a:moveTo>
                    <a:pt x="378" y="0"/>
                  </a:moveTo>
                  <a:lnTo>
                    <a:pt x="316" y="18"/>
                  </a:lnTo>
                  <a:lnTo>
                    <a:pt x="366" y="184"/>
                  </a:lnTo>
                  <a:lnTo>
                    <a:pt x="386" y="178"/>
                  </a:lnTo>
                  <a:lnTo>
                    <a:pt x="386" y="178"/>
                  </a:lnTo>
                  <a:lnTo>
                    <a:pt x="394" y="160"/>
                  </a:lnTo>
                  <a:lnTo>
                    <a:pt x="398" y="140"/>
                  </a:lnTo>
                  <a:lnTo>
                    <a:pt x="402" y="118"/>
                  </a:lnTo>
                  <a:lnTo>
                    <a:pt x="404" y="96"/>
                  </a:lnTo>
                  <a:lnTo>
                    <a:pt x="404" y="96"/>
                  </a:lnTo>
                  <a:lnTo>
                    <a:pt x="402" y="70"/>
                  </a:lnTo>
                  <a:lnTo>
                    <a:pt x="398" y="46"/>
                  </a:lnTo>
                  <a:lnTo>
                    <a:pt x="390" y="22"/>
                  </a:lnTo>
                  <a:lnTo>
                    <a:pt x="378" y="0"/>
                  </a:lnTo>
                  <a:lnTo>
                    <a:pt x="378" y="0"/>
                  </a:lnTo>
                  <a:close/>
                  <a:moveTo>
                    <a:pt x="26" y="0"/>
                  </a:moveTo>
                  <a:lnTo>
                    <a:pt x="26" y="0"/>
                  </a:lnTo>
                  <a:lnTo>
                    <a:pt x="14" y="22"/>
                  </a:lnTo>
                  <a:lnTo>
                    <a:pt x="6" y="46"/>
                  </a:lnTo>
                  <a:lnTo>
                    <a:pt x="2" y="70"/>
                  </a:lnTo>
                  <a:lnTo>
                    <a:pt x="0" y="96"/>
                  </a:lnTo>
                  <a:lnTo>
                    <a:pt x="0" y="96"/>
                  </a:lnTo>
                  <a:lnTo>
                    <a:pt x="2" y="118"/>
                  </a:lnTo>
                  <a:lnTo>
                    <a:pt x="6" y="140"/>
                  </a:lnTo>
                  <a:lnTo>
                    <a:pt x="10" y="160"/>
                  </a:lnTo>
                  <a:lnTo>
                    <a:pt x="18" y="178"/>
                  </a:lnTo>
                  <a:lnTo>
                    <a:pt x="40" y="184"/>
                  </a:lnTo>
                  <a:lnTo>
                    <a:pt x="88" y="18"/>
                  </a:lnTo>
                  <a:lnTo>
                    <a:pt x="26" y="0"/>
                  </a:lnTo>
                  <a:close/>
                  <a:moveTo>
                    <a:pt x="90" y="164"/>
                  </a:moveTo>
                  <a:lnTo>
                    <a:pt x="96" y="154"/>
                  </a:lnTo>
                  <a:lnTo>
                    <a:pt x="74" y="142"/>
                  </a:lnTo>
                  <a:lnTo>
                    <a:pt x="74" y="142"/>
                  </a:lnTo>
                  <a:lnTo>
                    <a:pt x="70" y="138"/>
                  </a:lnTo>
                  <a:lnTo>
                    <a:pt x="68" y="142"/>
                  </a:lnTo>
                  <a:lnTo>
                    <a:pt x="68" y="142"/>
                  </a:lnTo>
                  <a:lnTo>
                    <a:pt x="64" y="150"/>
                  </a:lnTo>
                  <a:lnTo>
                    <a:pt x="66" y="158"/>
                  </a:lnTo>
                  <a:lnTo>
                    <a:pt x="68" y="164"/>
                  </a:lnTo>
                  <a:lnTo>
                    <a:pt x="74" y="170"/>
                  </a:lnTo>
                  <a:lnTo>
                    <a:pt x="74" y="170"/>
                  </a:lnTo>
                  <a:lnTo>
                    <a:pt x="80" y="172"/>
                  </a:lnTo>
                  <a:lnTo>
                    <a:pt x="84" y="172"/>
                  </a:lnTo>
                  <a:lnTo>
                    <a:pt x="84" y="172"/>
                  </a:lnTo>
                  <a:lnTo>
                    <a:pt x="88" y="172"/>
                  </a:lnTo>
                  <a:lnTo>
                    <a:pt x="88" y="172"/>
                  </a:lnTo>
                  <a:lnTo>
                    <a:pt x="90" y="164"/>
                  </a:lnTo>
                  <a:lnTo>
                    <a:pt x="90" y="164"/>
                  </a:lnTo>
                  <a:close/>
                  <a:moveTo>
                    <a:pt x="328" y="106"/>
                  </a:moveTo>
                  <a:lnTo>
                    <a:pt x="306" y="34"/>
                  </a:lnTo>
                  <a:lnTo>
                    <a:pt x="306" y="34"/>
                  </a:lnTo>
                  <a:lnTo>
                    <a:pt x="304" y="30"/>
                  </a:lnTo>
                  <a:lnTo>
                    <a:pt x="300" y="26"/>
                  </a:lnTo>
                  <a:lnTo>
                    <a:pt x="296" y="24"/>
                  </a:lnTo>
                  <a:lnTo>
                    <a:pt x="292" y="22"/>
                  </a:lnTo>
                  <a:lnTo>
                    <a:pt x="230" y="8"/>
                  </a:lnTo>
                  <a:lnTo>
                    <a:pt x="230" y="8"/>
                  </a:lnTo>
                  <a:lnTo>
                    <a:pt x="230" y="8"/>
                  </a:lnTo>
                  <a:lnTo>
                    <a:pt x="194" y="2"/>
                  </a:lnTo>
                  <a:lnTo>
                    <a:pt x="194" y="2"/>
                  </a:lnTo>
                  <a:lnTo>
                    <a:pt x="192" y="2"/>
                  </a:lnTo>
                  <a:lnTo>
                    <a:pt x="192" y="2"/>
                  </a:lnTo>
                  <a:lnTo>
                    <a:pt x="192" y="2"/>
                  </a:lnTo>
                  <a:lnTo>
                    <a:pt x="192" y="2"/>
                  </a:lnTo>
                  <a:lnTo>
                    <a:pt x="192" y="0"/>
                  </a:lnTo>
                  <a:lnTo>
                    <a:pt x="190" y="0"/>
                  </a:lnTo>
                  <a:lnTo>
                    <a:pt x="190" y="0"/>
                  </a:lnTo>
                  <a:lnTo>
                    <a:pt x="190" y="0"/>
                  </a:lnTo>
                  <a:lnTo>
                    <a:pt x="188" y="0"/>
                  </a:lnTo>
                  <a:lnTo>
                    <a:pt x="188" y="0"/>
                  </a:lnTo>
                  <a:lnTo>
                    <a:pt x="182" y="2"/>
                  </a:lnTo>
                  <a:lnTo>
                    <a:pt x="176" y="4"/>
                  </a:lnTo>
                  <a:lnTo>
                    <a:pt x="170" y="8"/>
                  </a:lnTo>
                  <a:lnTo>
                    <a:pt x="166" y="12"/>
                  </a:lnTo>
                  <a:lnTo>
                    <a:pt x="148" y="44"/>
                  </a:lnTo>
                  <a:lnTo>
                    <a:pt x="148" y="44"/>
                  </a:lnTo>
                  <a:lnTo>
                    <a:pt x="144" y="54"/>
                  </a:lnTo>
                  <a:lnTo>
                    <a:pt x="146" y="62"/>
                  </a:lnTo>
                  <a:lnTo>
                    <a:pt x="150" y="72"/>
                  </a:lnTo>
                  <a:lnTo>
                    <a:pt x="156" y="78"/>
                  </a:lnTo>
                  <a:lnTo>
                    <a:pt x="156" y="78"/>
                  </a:lnTo>
                  <a:lnTo>
                    <a:pt x="162" y="80"/>
                  </a:lnTo>
                  <a:lnTo>
                    <a:pt x="168" y="80"/>
                  </a:lnTo>
                  <a:lnTo>
                    <a:pt x="168" y="80"/>
                  </a:lnTo>
                  <a:lnTo>
                    <a:pt x="174" y="80"/>
                  </a:lnTo>
                  <a:lnTo>
                    <a:pt x="180" y="78"/>
                  </a:lnTo>
                  <a:lnTo>
                    <a:pt x="184" y="74"/>
                  </a:lnTo>
                  <a:lnTo>
                    <a:pt x="188" y="68"/>
                  </a:lnTo>
                  <a:lnTo>
                    <a:pt x="208" y="36"/>
                  </a:lnTo>
                  <a:lnTo>
                    <a:pt x="292" y="82"/>
                  </a:lnTo>
                  <a:lnTo>
                    <a:pt x="292" y="82"/>
                  </a:lnTo>
                  <a:lnTo>
                    <a:pt x="298" y="86"/>
                  </a:lnTo>
                  <a:lnTo>
                    <a:pt x="304" y="90"/>
                  </a:lnTo>
                  <a:lnTo>
                    <a:pt x="304" y="90"/>
                  </a:lnTo>
                  <a:lnTo>
                    <a:pt x="304" y="94"/>
                  </a:lnTo>
                  <a:lnTo>
                    <a:pt x="304" y="94"/>
                  </a:lnTo>
                  <a:lnTo>
                    <a:pt x="306" y="94"/>
                  </a:lnTo>
                  <a:lnTo>
                    <a:pt x="324" y="124"/>
                  </a:lnTo>
                  <a:lnTo>
                    <a:pt x="324" y="124"/>
                  </a:lnTo>
                  <a:lnTo>
                    <a:pt x="326" y="120"/>
                  </a:lnTo>
                  <a:lnTo>
                    <a:pt x="328" y="116"/>
                  </a:lnTo>
                  <a:lnTo>
                    <a:pt x="330" y="110"/>
                  </a:lnTo>
                  <a:lnTo>
                    <a:pt x="328" y="106"/>
                  </a:lnTo>
                  <a:lnTo>
                    <a:pt x="328" y="106"/>
                  </a:lnTo>
                  <a:close/>
                </a:path>
              </a:pathLst>
            </a:custGeom>
            <a:solidFill>
              <a:srgbClr val="FFFFFF"/>
            </a:solid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rtl="0">
                <a:spcBef>
                  <a:spcPts val="0"/>
                </a:spcBef>
                <a:spcAft>
                  <a:spcPts val="0"/>
                </a:spcAft>
                <a:buClr>
                  <a:schemeClr val="dk1"/>
                </a:buClr>
                <a:buSzPts val="2000"/>
                <a:buFont typeface="Arial"/>
                <a:buNone/>
              </a:pPr>
              <a:endParaRPr sz="2667" i="0" u="none" strike="noStrike" cap="none">
                <a:solidFill>
                  <a:srgbClr val="000000"/>
                </a:solidFill>
                <a:latin typeface="+mj-lt"/>
                <a:ea typeface="Arial"/>
                <a:cs typeface="Arial"/>
                <a:sym typeface="Arial"/>
              </a:endParaRPr>
            </a:p>
          </p:txBody>
        </p:sp>
      </p:grpSp>
      <p:grpSp>
        <p:nvGrpSpPr>
          <p:cNvPr id="41" name="Group 40">
            <a:extLst>
              <a:ext uri="{FF2B5EF4-FFF2-40B4-BE49-F238E27FC236}">
                <a16:creationId xmlns:a16="http://schemas.microsoft.com/office/drawing/2014/main" id="{DBC8B89E-3EAC-52BA-098C-703B8B44C996}"/>
              </a:ext>
            </a:extLst>
          </p:cNvPr>
          <p:cNvGrpSpPr/>
          <p:nvPr/>
        </p:nvGrpSpPr>
        <p:grpSpPr>
          <a:xfrm>
            <a:off x="5695095" y="4652055"/>
            <a:ext cx="853459" cy="853459"/>
            <a:chOff x="4115482" y="3520291"/>
            <a:chExt cx="640094" cy="640094"/>
          </a:xfrm>
        </p:grpSpPr>
        <p:sp>
          <p:nvSpPr>
            <p:cNvPr id="47" name="Google Shape;1951;p261">
              <a:extLst>
                <a:ext uri="{FF2B5EF4-FFF2-40B4-BE49-F238E27FC236}">
                  <a16:creationId xmlns:a16="http://schemas.microsoft.com/office/drawing/2014/main" id="{51777A71-5DED-E672-5076-8897FFD11507}"/>
                </a:ext>
              </a:extLst>
            </p:cNvPr>
            <p:cNvSpPr/>
            <p:nvPr/>
          </p:nvSpPr>
          <p:spPr>
            <a:xfrm>
              <a:off x="4115482" y="3520291"/>
              <a:ext cx="640094" cy="640094"/>
            </a:xfrm>
            <a:prstGeom prst="ellipse">
              <a:avLst/>
            </a:prstGeom>
            <a:solidFill>
              <a:schemeClr val="accent1"/>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ctr" rtl="0">
                <a:spcBef>
                  <a:spcPts val="0"/>
                </a:spcBef>
                <a:spcAft>
                  <a:spcPts val="0"/>
                </a:spcAft>
                <a:buClr>
                  <a:schemeClr val="dk1"/>
                </a:buClr>
                <a:buSzPts val="2000"/>
                <a:buFont typeface="Arial"/>
                <a:buNone/>
              </a:pPr>
              <a:endParaRPr sz="2667" i="0" u="none" strike="noStrike" cap="none">
                <a:solidFill>
                  <a:srgbClr val="FFFFFF"/>
                </a:solidFill>
                <a:latin typeface="+mj-lt"/>
                <a:ea typeface="Georgia"/>
                <a:cs typeface="Georgia"/>
                <a:sym typeface="Georgia"/>
              </a:endParaRPr>
            </a:p>
          </p:txBody>
        </p:sp>
        <p:sp>
          <p:nvSpPr>
            <p:cNvPr id="49" name="Google Shape;728;p50">
              <a:extLst>
                <a:ext uri="{FF2B5EF4-FFF2-40B4-BE49-F238E27FC236}">
                  <a16:creationId xmlns:a16="http://schemas.microsoft.com/office/drawing/2014/main" id="{24E083C9-BB40-E1DB-AC5A-E0C786AA3593}"/>
                </a:ext>
              </a:extLst>
            </p:cNvPr>
            <p:cNvSpPr/>
            <p:nvPr/>
          </p:nvSpPr>
          <p:spPr>
            <a:xfrm>
              <a:off x="4235266" y="3654545"/>
              <a:ext cx="402562" cy="392607"/>
            </a:xfrm>
            <a:custGeom>
              <a:avLst/>
              <a:gdLst/>
              <a:ahLst/>
              <a:cxnLst/>
              <a:rect l="l" t="t" r="r" b="b"/>
              <a:pathLst>
                <a:path w="599" h="602" extrusionOk="0">
                  <a:moveTo>
                    <a:pt x="328" y="295"/>
                  </a:moveTo>
                  <a:cubicBezTo>
                    <a:pt x="331" y="298"/>
                    <a:pt x="338" y="302"/>
                    <a:pt x="345" y="305"/>
                  </a:cubicBezTo>
                  <a:cubicBezTo>
                    <a:pt x="345" y="257"/>
                    <a:pt x="345" y="257"/>
                    <a:pt x="345" y="257"/>
                  </a:cubicBezTo>
                  <a:cubicBezTo>
                    <a:pt x="345" y="257"/>
                    <a:pt x="345" y="257"/>
                    <a:pt x="341" y="257"/>
                  </a:cubicBezTo>
                  <a:cubicBezTo>
                    <a:pt x="341" y="254"/>
                    <a:pt x="338" y="254"/>
                    <a:pt x="338" y="254"/>
                  </a:cubicBezTo>
                  <a:cubicBezTo>
                    <a:pt x="331" y="254"/>
                    <a:pt x="325" y="250"/>
                    <a:pt x="321" y="250"/>
                  </a:cubicBezTo>
                  <a:cubicBezTo>
                    <a:pt x="314" y="247"/>
                    <a:pt x="311" y="244"/>
                    <a:pt x="304" y="241"/>
                  </a:cubicBezTo>
                  <a:cubicBezTo>
                    <a:pt x="301" y="238"/>
                    <a:pt x="298" y="234"/>
                    <a:pt x="294" y="228"/>
                  </a:cubicBezTo>
                  <a:cubicBezTo>
                    <a:pt x="291" y="222"/>
                    <a:pt x="291" y="218"/>
                    <a:pt x="291" y="209"/>
                  </a:cubicBezTo>
                  <a:cubicBezTo>
                    <a:pt x="291" y="202"/>
                    <a:pt x="291" y="196"/>
                    <a:pt x="294" y="190"/>
                  </a:cubicBezTo>
                  <a:cubicBezTo>
                    <a:pt x="298" y="183"/>
                    <a:pt x="301" y="177"/>
                    <a:pt x="308" y="174"/>
                  </a:cubicBezTo>
                  <a:cubicBezTo>
                    <a:pt x="311" y="170"/>
                    <a:pt x="318" y="167"/>
                    <a:pt x="325" y="164"/>
                  </a:cubicBezTo>
                  <a:cubicBezTo>
                    <a:pt x="331" y="164"/>
                    <a:pt x="338" y="161"/>
                    <a:pt x="345" y="161"/>
                  </a:cubicBezTo>
                  <a:cubicBezTo>
                    <a:pt x="345" y="145"/>
                    <a:pt x="345" y="145"/>
                    <a:pt x="345" y="145"/>
                  </a:cubicBezTo>
                  <a:cubicBezTo>
                    <a:pt x="358" y="145"/>
                    <a:pt x="358" y="145"/>
                    <a:pt x="358" y="145"/>
                  </a:cubicBezTo>
                  <a:cubicBezTo>
                    <a:pt x="358" y="161"/>
                    <a:pt x="358" y="161"/>
                    <a:pt x="358" y="161"/>
                  </a:cubicBezTo>
                  <a:cubicBezTo>
                    <a:pt x="365" y="161"/>
                    <a:pt x="372" y="164"/>
                    <a:pt x="379" y="164"/>
                  </a:cubicBezTo>
                  <a:cubicBezTo>
                    <a:pt x="385" y="167"/>
                    <a:pt x="392" y="170"/>
                    <a:pt x="396" y="174"/>
                  </a:cubicBezTo>
                  <a:cubicBezTo>
                    <a:pt x="402" y="177"/>
                    <a:pt x="406" y="183"/>
                    <a:pt x="409" y="190"/>
                  </a:cubicBezTo>
                  <a:cubicBezTo>
                    <a:pt x="412" y="196"/>
                    <a:pt x="412" y="202"/>
                    <a:pt x="412" y="209"/>
                  </a:cubicBezTo>
                  <a:cubicBezTo>
                    <a:pt x="379" y="209"/>
                    <a:pt x="379" y="209"/>
                    <a:pt x="379" y="209"/>
                  </a:cubicBezTo>
                  <a:cubicBezTo>
                    <a:pt x="379" y="202"/>
                    <a:pt x="379" y="199"/>
                    <a:pt x="372" y="193"/>
                  </a:cubicBezTo>
                  <a:cubicBezTo>
                    <a:pt x="369" y="190"/>
                    <a:pt x="365" y="186"/>
                    <a:pt x="358" y="186"/>
                  </a:cubicBezTo>
                  <a:cubicBezTo>
                    <a:pt x="358" y="228"/>
                    <a:pt x="358" y="228"/>
                    <a:pt x="358" y="228"/>
                  </a:cubicBezTo>
                  <a:cubicBezTo>
                    <a:pt x="362" y="228"/>
                    <a:pt x="362" y="228"/>
                    <a:pt x="365" y="228"/>
                  </a:cubicBezTo>
                  <a:cubicBezTo>
                    <a:pt x="369" y="228"/>
                    <a:pt x="369" y="231"/>
                    <a:pt x="372" y="231"/>
                  </a:cubicBezTo>
                  <a:cubicBezTo>
                    <a:pt x="382" y="234"/>
                    <a:pt x="392" y="238"/>
                    <a:pt x="399" y="241"/>
                  </a:cubicBezTo>
                  <a:cubicBezTo>
                    <a:pt x="406" y="247"/>
                    <a:pt x="409" y="250"/>
                    <a:pt x="412" y="257"/>
                  </a:cubicBezTo>
                  <a:cubicBezTo>
                    <a:pt x="416" y="260"/>
                    <a:pt x="419" y="266"/>
                    <a:pt x="419" y="270"/>
                  </a:cubicBezTo>
                  <a:cubicBezTo>
                    <a:pt x="419" y="276"/>
                    <a:pt x="419" y="279"/>
                    <a:pt x="419" y="282"/>
                  </a:cubicBezTo>
                  <a:cubicBezTo>
                    <a:pt x="419" y="286"/>
                    <a:pt x="419" y="289"/>
                    <a:pt x="416" y="295"/>
                  </a:cubicBezTo>
                  <a:cubicBezTo>
                    <a:pt x="416" y="302"/>
                    <a:pt x="412" y="305"/>
                    <a:pt x="406" y="311"/>
                  </a:cubicBezTo>
                  <a:cubicBezTo>
                    <a:pt x="402" y="314"/>
                    <a:pt x="396" y="318"/>
                    <a:pt x="389" y="324"/>
                  </a:cubicBezTo>
                  <a:cubicBezTo>
                    <a:pt x="382" y="327"/>
                    <a:pt x="372" y="330"/>
                    <a:pt x="358" y="330"/>
                  </a:cubicBezTo>
                  <a:cubicBezTo>
                    <a:pt x="358" y="350"/>
                    <a:pt x="358" y="350"/>
                    <a:pt x="358" y="350"/>
                  </a:cubicBezTo>
                  <a:cubicBezTo>
                    <a:pt x="345" y="350"/>
                    <a:pt x="345" y="350"/>
                    <a:pt x="345" y="350"/>
                  </a:cubicBezTo>
                  <a:cubicBezTo>
                    <a:pt x="345" y="330"/>
                    <a:pt x="345" y="330"/>
                    <a:pt x="345" y="330"/>
                  </a:cubicBezTo>
                  <a:cubicBezTo>
                    <a:pt x="328" y="327"/>
                    <a:pt x="314" y="324"/>
                    <a:pt x="304" y="314"/>
                  </a:cubicBezTo>
                  <a:cubicBezTo>
                    <a:pt x="294" y="305"/>
                    <a:pt x="287" y="292"/>
                    <a:pt x="287" y="273"/>
                  </a:cubicBezTo>
                  <a:cubicBezTo>
                    <a:pt x="321" y="273"/>
                    <a:pt x="321" y="273"/>
                    <a:pt x="321" y="273"/>
                  </a:cubicBezTo>
                  <a:cubicBezTo>
                    <a:pt x="321" y="282"/>
                    <a:pt x="321" y="289"/>
                    <a:pt x="328" y="295"/>
                  </a:cubicBezTo>
                  <a:close/>
                  <a:moveTo>
                    <a:pt x="338" y="190"/>
                  </a:moveTo>
                  <a:cubicBezTo>
                    <a:pt x="335" y="190"/>
                    <a:pt x="331" y="190"/>
                    <a:pt x="331" y="193"/>
                  </a:cubicBezTo>
                  <a:cubicBezTo>
                    <a:pt x="328" y="193"/>
                    <a:pt x="328" y="196"/>
                    <a:pt x="325" y="199"/>
                  </a:cubicBezTo>
                  <a:cubicBezTo>
                    <a:pt x="325" y="199"/>
                    <a:pt x="325" y="202"/>
                    <a:pt x="325" y="206"/>
                  </a:cubicBezTo>
                  <a:cubicBezTo>
                    <a:pt x="325" y="212"/>
                    <a:pt x="325" y="215"/>
                    <a:pt x="328" y="218"/>
                  </a:cubicBezTo>
                  <a:cubicBezTo>
                    <a:pt x="331" y="222"/>
                    <a:pt x="338" y="222"/>
                    <a:pt x="345" y="225"/>
                  </a:cubicBezTo>
                  <a:cubicBezTo>
                    <a:pt x="345" y="186"/>
                    <a:pt x="345" y="186"/>
                    <a:pt x="345" y="186"/>
                  </a:cubicBezTo>
                  <a:cubicBezTo>
                    <a:pt x="341" y="186"/>
                    <a:pt x="341" y="186"/>
                    <a:pt x="338" y="190"/>
                  </a:cubicBezTo>
                  <a:close/>
                  <a:moveTo>
                    <a:pt x="369" y="302"/>
                  </a:moveTo>
                  <a:cubicBezTo>
                    <a:pt x="372" y="302"/>
                    <a:pt x="375" y="298"/>
                    <a:pt x="375" y="298"/>
                  </a:cubicBezTo>
                  <a:cubicBezTo>
                    <a:pt x="379" y="295"/>
                    <a:pt x="382" y="292"/>
                    <a:pt x="382" y="292"/>
                  </a:cubicBezTo>
                  <a:cubicBezTo>
                    <a:pt x="385" y="289"/>
                    <a:pt x="385" y="286"/>
                    <a:pt x="385" y="282"/>
                  </a:cubicBezTo>
                  <a:cubicBezTo>
                    <a:pt x="385" y="276"/>
                    <a:pt x="382" y="270"/>
                    <a:pt x="379" y="270"/>
                  </a:cubicBezTo>
                  <a:cubicBezTo>
                    <a:pt x="375" y="266"/>
                    <a:pt x="369" y="263"/>
                    <a:pt x="358" y="260"/>
                  </a:cubicBezTo>
                  <a:cubicBezTo>
                    <a:pt x="358" y="305"/>
                    <a:pt x="358" y="305"/>
                    <a:pt x="358" y="305"/>
                  </a:cubicBezTo>
                  <a:cubicBezTo>
                    <a:pt x="362" y="302"/>
                    <a:pt x="365" y="302"/>
                    <a:pt x="369" y="302"/>
                  </a:cubicBezTo>
                  <a:close/>
                  <a:moveTo>
                    <a:pt x="0" y="0"/>
                  </a:moveTo>
                  <a:cubicBezTo>
                    <a:pt x="0" y="602"/>
                    <a:pt x="0" y="602"/>
                    <a:pt x="0" y="602"/>
                  </a:cubicBezTo>
                  <a:cubicBezTo>
                    <a:pt x="599" y="602"/>
                    <a:pt x="599" y="602"/>
                    <a:pt x="599" y="602"/>
                  </a:cubicBezTo>
                  <a:cubicBezTo>
                    <a:pt x="599" y="0"/>
                    <a:pt x="599" y="0"/>
                    <a:pt x="599" y="0"/>
                  </a:cubicBezTo>
                  <a:cubicBezTo>
                    <a:pt x="0" y="0"/>
                    <a:pt x="0" y="0"/>
                    <a:pt x="0" y="0"/>
                  </a:cubicBezTo>
                  <a:cubicBezTo>
                    <a:pt x="0" y="0"/>
                    <a:pt x="0" y="0"/>
                    <a:pt x="0" y="0"/>
                  </a:cubicBezTo>
                  <a:close/>
                  <a:moveTo>
                    <a:pt x="570" y="573"/>
                  </a:moveTo>
                  <a:cubicBezTo>
                    <a:pt x="29" y="573"/>
                    <a:pt x="29" y="573"/>
                    <a:pt x="29" y="573"/>
                  </a:cubicBezTo>
                  <a:cubicBezTo>
                    <a:pt x="29" y="30"/>
                    <a:pt x="29" y="30"/>
                    <a:pt x="29" y="30"/>
                  </a:cubicBezTo>
                  <a:cubicBezTo>
                    <a:pt x="570" y="30"/>
                    <a:pt x="570" y="30"/>
                    <a:pt x="570" y="30"/>
                  </a:cubicBezTo>
                  <a:cubicBezTo>
                    <a:pt x="570" y="573"/>
                    <a:pt x="570" y="573"/>
                    <a:pt x="570" y="573"/>
                  </a:cubicBezTo>
                  <a:cubicBezTo>
                    <a:pt x="570" y="573"/>
                    <a:pt x="570" y="573"/>
                    <a:pt x="570" y="573"/>
                  </a:cubicBezTo>
                  <a:close/>
                  <a:moveTo>
                    <a:pt x="90" y="530"/>
                  </a:moveTo>
                  <a:cubicBezTo>
                    <a:pt x="235" y="385"/>
                    <a:pt x="235" y="385"/>
                    <a:pt x="235" y="385"/>
                  </a:cubicBezTo>
                  <a:cubicBezTo>
                    <a:pt x="269" y="413"/>
                    <a:pt x="312" y="428"/>
                    <a:pt x="355" y="428"/>
                  </a:cubicBezTo>
                  <a:cubicBezTo>
                    <a:pt x="404" y="428"/>
                    <a:pt x="450" y="410"/>
                    <a:pt x="487" y="376"/>
                  </a:cubicBezTo>
                  <a:cubicBezTo>
                    <a:pt x="521" y="342"/>
                    <a:pt x="539" y="295"/>
                    <a:pt x="539" y="246"/>
                  </a:cubicBezTo>
                  <a:cubicBezTo>
                    <a:pt x="539" y="197"/>
                    <a:pt x="521" y="150"/>
                    <a:pt x="487" y="113"/>
                  </a:cubicBezTo>
                  <a:cubicBezTo>
                    <a:pt x="450" y="79"/>
                    <a:pt x="404" y="61"/>
                    <a:pt x="355" y="61"/>
                  </a:cubicBezTo>
                  <a:cubicBezTo>
                    <a:pt x="305" y="61"/>
                    <a:pt x="259" y="79"/>
                    <a:pt x="225" y="113"/>
                  </a:cubicBezTo>
                  <a:cubicBezTo>
                    <a:pt x="192" y="150"/>
                    <a:pt x="173" y="197"/>
                    <a:pt x="173" y="246"/>
                  </a:cubicBezTo>
                  <a:cubicBezTo>
                    <a:pt x="173" y="289"/>
                    <a:pt x="189" y="332"/>
                    <a:pt x="216" y="366"/>
                  </a:cubicBezTo>
                  <a:cubicBezTo>
                    <a:pt x="72" y="512"/>
                    <a:pt x="72" y="512"/>
                    <a:pt x="72" y="512"/>
                  </a:cubicBezTo>
                  <a:cubicBezTo>
                    <a:pt x="90" y="530"/>
                    <a:pt x="90" y="530"/>
                    <a:pt x="90" y="530"/>
                  </a:cubicBezTo>
                  <a:cubicBezTo>
                    <a:pt x="90" y="530"/>
                    <a:pt x="90" y="530"/>
                    <a:pt x="90" y="530"/>
                  </a:cubicBezTo>
                  <a:close/>
                  <a:moveTo>
                    <a:pt x="244" y="132"/>
                  </a:moveTo>
                  <a:cubicBezTo>
                    <a:pt x="275" y="104"/>
                    <a:pt x="315" y="85"/>
                    <a:pt x="355" y="85"/>
                  </a:cubicBezTo>
                  <a:cubicBezTo>
                    <a:pt x="398" y="85"/>
                    <a:pt x="438" y="104"/>
                    <a:pt x="468" y="132"/>
                  </a:cubicBezTo>
                  <a:cubicBezTo>
                    <a:pt x="499" y="163"/>
                    <a:pt x="514" y="203"/>
                    <a:pt x="514" y="246"/>
                  </a:cubicBezTo>
                  <a:cubicBezTo>
                    <a:pt x="514" y="286"/>
                    <a:pt x="499" y="326"/>
                    <a:pt x="468" y="357"/>
                  </a:cubicBezTo>
                  <a:cubicBezTo>
                    <a:pt x="438" y="388"/>
                    <a:pt x="398" y="403"/>
                    <a:pt x="355" y="403"/>
                  </a:cubicBezTo>
                  <a:cubicBezTo>
                    <a:pt x="315" y="403"/>
                    <a:pt x="275" y="388"/>
                    <a:pt x="244" y="357"/>
                  </a:cubicBezTo>
                  <a:cubicBezTo>
                    <a:pt x="213" y="326"/>
                    <a:pt x="198" y="286"/>
                    <a:pt x="198" y="246"/>
                  </a:cubicBezTo>
                  <a:cubicBezTo>
                    <a:pt x="198" y="203"/>
                    <a:pt x="213" y="163"/>
                    <a:pt x="244" y="132"/>
                  </a:cubicBezTo>
                  <a:close/>
                </a:path>
              </a:pathLst>
            </a:custGeom>
            <a:solidFill>
              <a:schemeClr val="bg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endParaRPr sz="1000">
                <a:solidFill>
                  <a:schemeClr val="dk1"/>
                </a:solidFill>
                <a:latin typeface="+mn-lt"/>
              </a:endParaRPr>
            </a:p>
          </p:txBody>
        </p:sp>
      </p:grpSp>
      <p:sp>
        <p:nvSpPr>
          <p:cNvPr id="43" name="Google Shape;1918;p261">
            <a:extLst>
              <a:ext uri="{FF2B5EF4-FFF2-40B4-BE49-F238E27FC236}">
                <a16:creationId xmlns:a16="http://schemas.microsoft.com/office/drawing/2014/main" id="{53DF2602-FEE2-BBA6-5EB2-0698C29B5C93}"/>
              </a:ext>
            </a:extLst>
          </p:cNvPr>
          <p:cNvSpPr txBox="1">
            <a:spLocks/>
          </p:cNvSpPr>
          <p:nvPr/>
        </p:nvSpPr>
        <p:spPr>
          <a:xfrm>
            <a:off x="5111437" y="5687338"/>
            <a:ext cx="2072800" cy="615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indent="0" algn="ctr">
              <a:buClr>
                <a:schemeClr val="dk1"/>
              </a:buClr>
            </a:pPr>
            <a:r>
              <a:rPr lang="en-US" sz="1300" b="1" i="1">
                <a:solidFill>
                  <a:schemeClr val="dk1"/>
                </a:solidFill>
                <a:latin typeface="+mj-lt"/>
              </a:rPr>
              <a:t>Site selection</a:t>
            </a:r>
          </a:p>
        </p:txBody>
      </p:sp>
      <p:pic>
        <p:nvPicPr>
          <p:cNvPr id="4" name="Graphic 3" descr="A group of orange triangles and a black background&#10;&#10;AI-generated content may be incorrect.">
            <a:extLst>
              <a:ext uri="{FF2B5EF4-FFF2-40B4-BE49-F238E27FC236}">
                <a16:creationId xmlns:a16="http://schemas.microsoft.com/office/drawing/2014/main" id="{262E7AE5-DB7E-0357-5CEA-26E237A8D8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0520" y="1622380"/>
            <a:ext cx="637648" cy="580980"/>
          </a:xfrm>
          <a:prstGeom prst="rect">
            <a:avLst/>
          </a:prstGeom>
        </p:spPr>
      </p:pic>
      <p:sp>
        <p:nvSpPr>
          <p:cNvPr id="21" name="Google Shape;1920;p261">
            <a:extLst>
              <a:ext uri="{FF2B5EF4-FFF2-40B4-BE49-F238E27FC236}">
                <a16:creationId xmlns:a16="http://schemas.microsoft.com/office/drawing/2014/main" id="{06C68292-DC7B-3C14-D3AC-A20C3BDF0E62}"/>
              </a:ext>
            </a:extLst>
          </p:cNvPr>
          <p:cNvSpPr/>
          <p:nvPr/>
        </p:nvSpPr>
        <p:spPr>
          <a:xfrm>
            <a:off x="9891350" y="2389336"/>
            <a:ext cx="2201588" cy="39966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a:r>
              <a:rPr lang="en" sz="1300" b="1" i="1">
                <a:solidFill>
                  <a:schemeClr val="dk1"/>
                </a:solidFill>
                <a:latin typeface="+mj-lt"/>
              </a:rPr>
              <a:t>'Chapter 98' reliefs</a:t>
            </a:r>
            <a:endParaRPr lang="en-US" b="1">
              <a:solidFill>
                <a:schemeClr val="dk1"/>
              </a:solidFill>
            </a:endParaRPr>
          </a:p>
        </p:txBody>
      </p:sp>
      <p:pic>
        <p:nvPicPr>
          <p:cNvPr id="8" name="Graphic 30">
            <a:extLst>
              <a:ext uri="{FF2B5EF4-FFF2-40B4-BE49-F238E27FC236}">
                <a16:creationId xmlns:a16="http://schemas.microsoft.com/office/drawing/2014/main" id="{5FB0E463-27CC-3E4A-AA09-9D77E788E1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6112" y="130112"/>
            <a:ext cx="914400" cy="914400"/>
          </a:xfrm>
          <a:prstGeom prst="rect">
            <a:avLst/>
          </a:prstGeom>
        </p:spPr>
      </p:pic>
    </p:spTree>
    <p:extLst>
      <p:ext uri="{BB962C8B-B14F-4D97-AF65-F5344CB8AC3E}">
        <p14:creationId xmlns:p14="http://schemas.microsoft.com/office/powerpoint/2010/main" val="2236110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F5C07-8163-9A44-E27D-9FFC3AEB9B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D412B1-E118-D583-5A44-816669C74DC4}"/>
              </a:ext>
            </a:extLst>
          </p:cNvPr>
          <p:cNvSpPr>
            <a:spLocks noGrp="1"/>
          </p:cNvSpPr>
          <p:nvPr>
            <p:ph type="ctr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2133" b="1"/>
              <a:t>Questions? </a:t>
            </a:r>
            <a:endParaRPr lang="en-GB" sz="2133" b="1" noProof="0"/>
          </a:p>
        </p:txBody>
      </p:sp>
      <p:sp>
        <p:nvSpPr>
          <p:cNvPr id="9" name="Subtitle 8">
            <a:extLst>
              <a:ext uri="{FF2B5EF4-FFF2-40B4-BE49-F238E27FC236}">
                <a16:creationId xmlns:a16="http://schemas.microsoft.com/office/drawing/2014/main" id="{616106ED-1D33-B6F1-22FA-48C1E2FF83AD}"/>
              </a:ext>
            </a:extLst>
          </p:cNvPr>
          <p:cNvSpPr>
            <a:spLocks noGrp="1"/>
          </p:cNvSpPr>
          <p:nvPr>
            <p:ph type="subTitle" idx="1"/>
          </p:nvPr>
        </p:nvSpPr>
        <p:spPr/>
        <p:txBody>
          <a:bodyPr vert="horz" lIns="0" tIns="0" rIns="0" bIns="0" rtlCol="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noProof="0"/>
              <a:t>August 2025 
</a:t>
            </a:r>
            <a:endParaRPr lang="en-GB" noProof="0">
              <a:cs typeface="Arial"/>
            </a:endParaRPr>
          </a:p>
        </p:txBody>
      </p:sp>
      <p:pic>
        <p:nvPicPr>
          <p:cNvPr id="38" name="Graphic 37">
            <a:extLst>
              <a:ext uri="{FF2B5EF4-FFF2-40B4-BE49-F238E27FC236}">
                <a16:creationId xmlns:a16="http://schemas.microsoft.com/office/drawing/2014/main" id="{F1E13FF5-9E35-DDF0-3B6A-ACB1F0F30B9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3393" y="383382"/>
            <a:ext cx="1064007" cy="517903"/>
          </a:xfrm>
          <a:prstGeom prst="rect">
            <a:avLst/>
          </a:prstGeom>
        </p:spPr>
      </p:pic>
    </p:spTree>
    <p:extLst>
      <p:ext uri="{BB962C8B-B14F-4D97-AF65-F5344CB8AC3E}">
        <p14:creationId xmlns:p14="http://schemas.microsoft.com/office/powerpoint/2010/main" val="3920603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73674032-CF7D-EE68-4B16-325A53DC1E52}"/>
            </a:ext>
          </a:extLst>
        </p:cNvPr>
        <p:cNvGrpSpPr/>
        <p:nvPr/>
      </p:nvGrpSpPr>
      <p:grpSpPr>
        <a:xfrm>
          <a:off x="0" y="0"/>
          <a:ext cx="0" cy="0"/>
          <a:chOff x="0" y="0"/>
          <a:chExt cx="0" cy="0"/>
        </a:xfrm>
      </p:grpSpPr>
      <p:sp>
        <p:nvSpPr>
          <p:cNvPr id="5" name="Google Shape;201;p25">
            <a:extLst>
              <a:ext uri="{FF2B5EF4-FFF2-40B4-BE49-F238E27FC236}">
                <a16:creationId xmlns:a16="http://schemas.microsoft.com/office/drawing/2014/main" id="{DA107C0A-2910-CB28-42D3-3C4A24821C0A}"/>
              </a:ext>
            </a:extLst>
          </p:cNvPr>
          <p:cNvSpPr txBox="1">
            <a:spLocks/>
          </p:cNvSpPr>
          <p:nvPr/>
        </p:nvSpPr>
        <p:spPr>
          <a:xfrm>
            <a:off x="2453" y="0"/>
            <a:ext cx="12187447" cy="843149"/>
          </a:xfrm>
          <a:prstGeom prst="rect">
            <a:avLst/>
          </a:prstGeom>
          <a:solidFill>
            <a:schemeClr val="accent2"/>
          </a:solidFill>
          <a:ln>
            <a:solidFill>
              <a:schemeClr val="accent2"/>
            </a:solidFill>
          </a:ln>
        </p:spPr>
        <p:txBody>
          <a:bodyPr spcFirstLastPara="1" vert="horz" wrap="square" lIns="671967" tIns="120000" rIns="120000" bIns="1200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 sz="3200">
                <a:solidFill>
                  <a:schemeClr val="lt1"/>
                </a:solidFill>
              </a:rPr>
              <a:t>Global Trade &amp; Customs - Meet the team </a:t>
            </a:r>
            <a:endParaRPr lang="en-US"/>
          </a:p>
        </p:txBody>
      </p:sp>
      <p:pic>
        <p:nvPicPr>
          <p:cNvPr id="4" name="Google Shape;943;p75" descr="A person in a suit&#10;&#10;AI-generated content may be incorrect.">
            <a:extLst>
              <a:ext uri="{FF2B5EF4-FFF2-40B4-BE49-F238E27FC236}">
                <a16:creationId xmlns:a16="http://schemas.microsoft.com/office/drawing/2014/main" id="{CBF3D14D-0DB1-F4C5-690F-6DF18B973860}"/>
              </a:ext>
            </a:extLst>
          </p:cNvPr>
          <p:cNvPicPr preferRelativeResize="0"/>
          <p:nvPr/>
        </p:nvPicPr>
        <p:blipFill>
          <a:blip r:embed="rId3">
            <a:alphaModFix/>
          </a:blip>
          <a:stretch>
            <a:fillRect/>
          </a:stretch>
        </p:blipFill>
        <p:spPr>
          <a:xfrm>
            <a:off x="1256334" y="3634358"/>
            <a:ext cx="1639799" cy="1728144"/>
          </a:xfrm>
          <a:prstGeom prst="rect">
            <a:avLst/>
          </a:prstGeom>
          <a:noFill/>
          <a:ln>
            <a:noFill/>
          </a:ln>
        </p:spPr>
      </p:pic>
      <p:grpSp>
        <p:nvGrpSpPr>
          <p:cNvPr id="28" name="Google Shape;962;p75">
            <a:extLst>
              <a:ext uri="{FF2B5EF4-FFF2-40B4-BE49-F238E27FC236}">
                <a16:creationId xmlns:a16="http://schemas.microsoft.com/office/drawing/2014/main" id="{4A65A505-22F4-498E-7951-940E73497693}"/>
              </a:ext>
            </a:extLst>
          </p:cNvPr>
          <p:cNvGrpSpPr/>
          <p:nvPr/>
        </p:nvGrpSpPr>
        <p:grpSpPr>
          <a:xfrm>
            <a:off x="3631243" y="3581130"/>
            <a:ext cx="1664916" cy="1834600"/>
            <a:chOff x="2722763" y="2526725"/>
            <a:chExt cx="1248687" cy="1375950"/>
          </a:xfrm>
        </p:grpSpPr>
        <p:pic>
          <p:nvPicPr>
            <p:cNvPr id="14" name="Google Shape;963;p75">
              <a:extLst>
                <a:ext uri="{FF2B5EF4-FFF2-40B4-BE49-F238E27FC236}">
                  <a16:creationId xmlns:a16="http://schemas.microsoft.com/office/drawing/2014/main" id="{6CC698C2-8FC6-0815-FAAA-75C8BD684EC5}"/>
                </a:ext>
              </a:extLst>
            </p:cNvPr>
            <p:cNvPicPr preferRelativeResize="0"/>
            <p:nvPr/>
          </p:nvPicPr>
          <p:blipFill>
            <a:blip r:embed="rId4">
              <a:alphaModFix/>
            </a:blip>
            <a:stretch>
              <a:fillRect/>
            </a:stretch>
          </p:blipFill>
          <p:spPr>
            <a:xfrm>
              <a:off x="2722763" y="2579625"/>
              <a:ext cx="1229875" cy="1296108"/>
            </a:xfrm>
            <a:prstGeom prst="rect">
              <a:avLst/>
            </a:prstGeom>
            <a:solidFill>
              <a:srgbClr val="E0301E"/>
            </a:solidFill>
            <a:ln>
              <a:noFill/>
            </a:ln>
          </p:spPr>
        </p:pic>
        <p:cxnSp>
          <p:nvCxnSpPr>
            <p:cNvPr id="21" name="Google Shape;964;p75">
              <a:extLst>
                <a:ext uri="{FF2B5EF4-FFF2-40B4-BE49-F238E27FC236}">
                  <a16:creationId xmlns:a16="http://schemas.microsoft.com/office/drawing/2014/main" id="{E3578484-0EF1-4C74-76E1-01AFFADED5B3}"/>
                </a:ext>
              </a:extLst>
            </p:cNvPr>
            <p:cNvCxnSpPr/>
            <p:nvPr/>
          </p:nvCxnSpPr>
          <p:spPr>
            <a:xfrm>
              <a:off x="2732450" y="2567250"/>
              <a:ext cx="1239000" cy="9000"/>
            </a:xfrm>
            <a:prstGeom prst="straightConnector1">
              <a:avLst/>
            </a:prstGeom>
            <a:noFill/>
            <a:ln w="38100" cap="flat" cmpd="sng">
              <a:solidFill>
                <a:schemeClr val="lt1"/>
              </a:solidFill>
              <a:prstDash val="solid"/>
              <a:round/>
              <a:headEnd type="none" w="med" len="med"/>
              <a:tailEnd type="none" w="med" len="med"/>
            </a:ln>
          </p:spPr>
        </p:cxnSp>
        <p:cxnSp>
          <p:nvCxnSpPr>
            <p:cNvPr id="25" name="Google Shape;965;p75">
              <a:extLst>
                <a:ext uri="{FF2B5EF4-FFF2-40B4-BE49-F238E27FC236}">
                  <a16:creationId xmlns:a16="http://schemas.microsoft.com/office/drawing/2014/main" id="{72990BA0-C753-A459-1245-7A21F4ADD6A7}"/>
                </a:ext>
              </a:extLst>
            </p:cNvPr>
            <p:cNvCxnSpPr/>
            <p:nvPr/>
          </p:nvCxnSpPr>
          <p:spPr>
            <a:xfrm>
              <a:off x="2722775" y="2526725"/>
              <a:ext cx="6300" cy="1350000"/>
            </a:xfrm>
            <a:prstGeom prst="straightConnector1">
              <a:avLst/>
            </a:prstGeom>
            <a:noFill/>
            <a:ln w="38100" cap="flat" cmpd="sng">
              <a:solidFill>
                <a:schemeClr val="lt1"/>
              </a:solidFill>
              <a:prstDash val="solid"/>
              <a:round/>
              <a:headEnd type="none" w="med" len="med"/>
              <a:tailEnd type="none" w="med" len="med"/>
            </a:ln>
          </p:spPr>
        </p:cxnSp>
        <p:cxnSp>
          <p:nvCxnSpPr>
            <p:cNvPr id="27" name="Google Shape;966;p75">
              <a:extLst>
                <a:ext uri="{FF2B5EF4-FFF2-40B4-BE49-F238E27FC236}">
                  <a16:creationId xmlns:a16="http://schemas.microsoft.com/office/drawing/2014/main" id="{5F3419AE-EE0A-2FB5-61C1-D2580F81B958}"/>
                </a:ext>
              </a:extLst>
            </p:cNvPr>
            <p:cNvCxnSpPr/>
            <p:nvPr/>
          </p:nvCxnSpPr>
          <p:spPr>
            <a:xfrm>
              <a:off x="3947200" y="2552675"/>
              <a:ext cx="6300" cy="1350000"/>
            </a:xfrm>
            <a:prstGeom prst="straightConnector1">
              <a:avLst/>
            </a:prstGeom>
            <a:noFill/>
            <a:ln w="38100" cap="flat" cmpd="sng">
              <a:solidFill>
                <a:schemeClr val="lt1"/>
              </a:solidFill>
              <a:prstDash val="solid"/>
              <a:round/>
              <a:headEnd type="none" w="med" len="med"/>
              <a:tailEnd type="none" w="med" len="med"/>
            </a:ln>
          </p:spPr>
        </p:cxnSp>
      </p:grpSp>
      <p:pic>
        <p:nvPicPr>
          <p:cNvPr id="31" name="Google Shape;938;p75" descr="A person in a suit&#10;&#10;AI-generated content may be incorrect." title="v2 PAUL RODGERS PWC MX-26.jpg">
            <a:extLst>
              <a:ext uri="{FF2B5EF4-FFF2-40B4-BE49-F238E27FC236}">
                <a16:creationId xmlns:a16="http://schemas.microsoft.com/office/drawing/2014/main" id="{47639DBD-8F76-142E-4B52-D83B86E95B90}"/>
              </a:ext>
            </a:extLst>
          </p:cNvPr>
          <p:cNvPicPr preferRelativeResize="0"/>
          <p:nvPr/>
        </p:nvPicPr>
        <p:blipFill rotWithShape="1">
          <a:blip r:embed="rId5">
            <a:alphaModFix/>
          </a:blip>
          <a:srcRect l="4512" r="4503"/>
          <a:stretch/>
        </p:blipFill>
        <p:spPr>
          <a:xfrm>
            <a:off x="2888984" y="947186"/>
            <a:ext cx="1639835" cy="1675865"/>
          </a:xfrm>
          <a:prstGeom prst="rect">
            <a:avLst/>
          </a:prstGeom>
          <a:noFill/>
          <a:ln>
            <a:noFill/>
          </a:ln>
        </p:spPr>
      </p:pic>
      <p:pic>
        <p:nvPicPr>
          <p:cNvPr id="35" name="Google Shape;939;p75" descr="A person smiling at the camera&#10;&#10;AI-generated content may be incorrect.">
            <a:extLst>
              <a:ext uri="{FF2B5EF4-FFF2-40B4-BE49-F238E27FC236}">
                <a16:creationId xmlns:a16="http://schemas.microsoft.com/office/drawing/2014/main" id="{250BF129-8984-BBE7-A431-0AE0FE3D9827}"/>
              </a:ext>
            </a:extLst>
          </p:cNvPr>
          <p:cNvPicPr preferRelativeResize="0"/>
          <p:nvPr/>
        </p:nvPicPr>
        <p:blipFill>
          <a:blip r:embed="rId6">
            <a:alphaModFix/>
          </a:blip>
          <a:stretch>
            <a:fillRect/>
          </a:stretch>
        </p:blipFill>
        <p:spPr>
          <a:xfrm>
            <a:off x="5315801" y="955587"/>
            <a:ext cx="1581433" cy="1651932"/>
          </a:xfrm>
          <a:prstGeom prst="rect">
            <a:avLst/>
          </a:prstGeom>
          <a:noFill/>
          <a:ln>
            <a:noFill/>
          </a:ln>
        </p:spPr>
      </p:pic>
      <p:pic>
        <p:nvPicPr>
          <p:cNvPr id="37" name="Google Shape;940;p75" descr="A person in a suit and tie&#10;&#10;AI-generated content may be incorrect." title="John O'Loughlin v2.jpg">
            <a:extLst>
              <a:ext uri="{FF2B5EF4-FFF2-40B4-BE49-F238E27FC236}">
                <a16:creationId xmlns:a16="http://schemas.microsoft.com/office/drawing/2014/main" id="{CF6A1B1D-0899-8726-6D14-3B5E8E89E953}"/>
              </a:ext>
            </a:extLst>
          </p:cNvPr>
          <p:cNvPicPr preferRelativeResize="0"/>
          <p:nvPr/>
        </p:nvPicPr>
        <p:blipFill rotWithShape="1">
          <a:blip r:embed="rId7">
            <a:alphaModFix/>
          </a:blip>
          <a:srcRect l="1765" r="1765"/>
          <a:stretch/>
        </p:blipFill>
        <p:spPr>
          <a:xfrm>
            <a:off x="578951" y="951291"/>
            <a:ext cx="1581432" cy="1667660"/>
          </a:xfrm>
          <a:prstGeom prst="rect">
            <a:avLst/>
          </a:prstGeom>
          <a:noFill/>
          <a:ln>
            <a:noFill/>
          </a:ln>
        </p:spPr>
      </p:pic>
      <p:pic>
        <p:nvPicPr>
          <p:cNvPr id="39" name="Google Shape;941;p75" descr="A person in a suit smiling&#10;&#10;AI-generated content may be incorrect.">
            <a:extLst>
              <a:ext uri="{FF2B5EF4-FFF2-40B4-BE49-F238E27FC236}">
                <a16:creationId xmlns:a16="http://schemas.microsoft.com/office/drawing/2014/main" id="{F11185DB-F7C5-3450-445C-C19B063D7C54}"/>
              </a:ext>
            </a:extLst>
          </p:cNvPr>
          <p:cNvPicPr preferRelativeResize="0"/>
          <p:nvPr/>
        </p:nvPicPr>
        <p:blipFill>
          <a:blip r:embed="rId8">
            <a:alphaModFix/>
          </a:blip>
          <a:stretch>
            <a:fillRect/>
          </a:stretch>
        </p:blipFill>
        <p:spPr>
          <a:xfrm>
            <a:off x="7636752" y="863085"/>
            <a:ext cx="1639833" cy="1735667"/>
          </a:xfrm>
          <a:prstGeom prst="rect">
            <a:avLst/>
          </a:prstGeom>
          <a:noFill/>
          <a:ln>
            <a:noFill/>
          </a:ln>
          <a:effectLst>
            <a:outerShdw blurRad="57150" dist="19050" dir="5400000" algn="bl" rotWithShape="0">
              <a:srgbClr val="FFFFFF">
                <a:alpha val="50000"/>
              </a:srgbClr>
            </a:outerShdw>
          </a:effectLst>
        </p:spPr>
      </p:pic>
      <p:pic>
        <p:nvPicPr>
          <p:cNvPr id="42" name="Google Shape;942;p75" descr="A person in a suit&#10;&#10;AI-generated content may be incorrect." title="v2 DAVID LUSBY PWC MX-28 (3).jpg">
            <a:extLst>
              <a:ext uri="{FF2B5EF4-FFF2-40B4-BE49-F238E27FC236}">
                <a16:creationId xmlns:a16="http://schemas.microsoft.com/office/drawing/2014/main" id="{2DBAA367-B5B8-0A3A-1744-8A31626679EE}"/>
              </a:ext>
            </a:extLst>
          </p:cNvPr>
          <p:cNvPicPr preferRelativeResize="0"/>
          <p:nvPr/>
        </p:nvPicPr>
        <p:blipFill rotWithShape="1">
          <a:blip r:embed="rId9">
            <a:alphaModFix/>
          </a:blip>
          <a:srcRect t="3165" b="3165"/>
          <a:stretch/>
        </p:blipFill>
        <p:spPr>
          <a:xfrm>
            <a:off x="10016085" y="1044752"/>
            <a:ext cx="1581433" cy="1519999"/>
          </a:xfrm>
          <a:prstGeom prst="rect">
            <a:avLst/>
          </a:prstGeom>
          <a:noFill/>
          <a:ln>
            <a:noFill/>
          </a:ln>
        </p:spPr>
      </p:pic>
      <p:sp>
        <p:nvSpPr>
          <p:cNvPr id="45" name="Google Shape;944;p75">
            <a:extLst>
              <a:ext uri="{FF2B5EF4-FFF2-40B4-BE49-F238E27FC236}">
                <a16:creationId xmlns:a16="http://schemas.microsoft.com/office/drawing/2014/main" id="{3D246BF6-89FD-CC0E-7B98-4B6E44011BC6}"/>
              </a:ext>
            </a:extLst>
          </p:cNvPr>
          <p:cNvSpPr txBox="1"/>
          <p:nvPr/>
        </p:nvSpPr>
        <p:spPr>
          <a:xfrm>
            <a:off x="179467" y="2552758"/>
            <a:ext cx="2380400" cy="969600"/>
          </a:xfrm>
          <a:prstGeom prst="rect">
            <a:avLst/>
          </a:prstGeom>
          <a:noFill/>
          <a:ln>
            <a:noFill/>
          </a:ln>
        </p:spPr>
        <p:txBody>
          <a:bodyPr spcFirstLastPara="1" wrap="square" lIns="121900" tIns="121900" rIns="121900" bIns="121900" anchor="t" anchorCtr="0">
            <a:noAutofit/>
          </a:bodyPr>
          <a:lstStyle/>
          <a:p>
            <a:pPr algn="ctr">
              <a:lnSpc>
                <a:spcPct val="115000"/>
              </a:lnSpc>
              <a:spcBef>
                <a:spcPts val="1333"/>
              </a:spcBef>
              <a:spcAft>
                <a:spcPts val="1333"/>
              </a:spcAft>
            </a:pPr>
            <a:r>
              <a:rPr lang="en" sz="1050" b="1">
                <a:solidFill>
                  <a:srgbClr val="D04A02"/>
                </a:solidFill>
                <a:latin typeface="Georgia"/>
                <a:ea typeface="Georgia"/>
                <a:cs typeface="Georgia"/>
                <a:sym typeface="Georgia"/>
              </a:rPr>
              <a:t>John O’Loughlin</a:t>
            </a:r>
            <a:br>
              <a:rPr lang="en" sz="1050">
                <a:latin typeface="Georgia"/>
                <a:ea typeface="Georgia"/>
                <a:cs typeface="Georgia"/>
              </a:rPr>
            </a:br>
            <a:r>
              <a:rPr lang="en" sz="1050">
                <a:solidFill>
                  <a:srgbClr val="D04A02"/>
                </a:solidFill>
                <a:latin typeface="Georgia"/>
                <a:ea typeface="Georgia"/>
                <a:cs typeface="Georgia"/>
                <a:sym typeface="Georgia"/>
              </a:rPr>
              <a:t>Partner</a:t>
            </a:r>
            <a:br>
              <a:rPr lang="en" sz="1050">
                <a:latin typeface="Georgia"/>
                <a:ea typeface="Georgia"/>
                <a:cs typeface="Georgia"/>
              </a:rPr>
            </a:br>
            <a:r>
              <a:rPr lang="en" sz="1050">
                <a:solidFill>
                  <a:srgbClr val="D04A02"/>
                </a:solidFill>
                <a:latin typeface="Georgia"/>
                <a:ea typeface="Georgia"/>
                <a:cs typeface="Georgia"/>
                <a:sym typeface="Georgia"/>
              </a:rPr>
              <a:t>john.p.oloughlin@pwc.com</a:t>
            </a:r>
            <a:br>
              <a:rPr lang="en" sz="1050">
                <a:latin typeface="Georgia"/>
                <a:ea typeface="Georgia"/>
                <a:cs typeface="Georgia"/>
              </a:rPr>
            </a:br>
            <a:endParaRPr sz="2400">
              <a:solidFill>
                <a:srgbClr val="D04A02"/>
              </a:solidFill>
            </a:endParaRPr>
          </a:p>
        </p:txBody>
      </p:sp>
      <p:sp>
        <p:nvSpPr>
          <p:cNvPr id="48" name="Google Shape;945;p75">
            <a:extLst>
              <a:ext uri="{FF2B5EF4-FFF2-40B4-BE49-F238E27FC236}">
                <a16:creationId xmlns:a16="http://schemas.microsoft.com/office/drawing/2014/main" id="{70DFE5E9-6F9A-D767-0797-5FC53CC54F34}"/>
              </a:ext>
            </a:extLst>
          </p:cNvPr>
          <p:cNvSpPr txBox="1"/>
          <p:nvPr/>
        </p:nvSpPr>
        <p:spPr>
          <a:xfrm>
            <a:off x="2404583" y="2393910"/>
            <a:ext cx="2607200" cy="1081600"/>
          </a:xfrm>
          <a:prstGeom prst="rect">
            <a:avLst/>
          </a:prstGeom>
          <a:noFill/>
          <a:ln>
            <a:noFill/>
          </a:ln>
        </p:spPr>
        <p:txBody>
          <a:bodyPr spcFirstLastPara="1" wrap="square" lIns="121900" tIns="121900" rIns="121900" bIns="121900" anchor="t" anchorCtr="0">
            <a:noAutofit/>
          </a:bodyPr>
          <a:lstStyle/>
          <a:p>
            <a:pPr algn="ctr">
              <a:lnSpc>
                <a:spcPct val="115000"/>
              </a:lnSpc>
              <a:spcBef>
                <a:spcPts val="1333"/>
              </a:spcBef>
              <a:spcAft>
                <a:spcPts val="1333"/>
              </a:spcAft>
              <a:buClr>
                <a:srgbClr val="000000"/>
              </a:buClr>
              <a:buSzPts val="1100"/>
            </a:pPr>
            <a:r>
              <a:rPr lang="en" sz="1067" b="1">
                <a:solidFill>
                  <a:srgbClr val="D04A02"/>
                </a:solidFill>
                <a:latin typeface="Georgia"/>
                <a:ea typeface="Georgia"/>
                <a:cs typeface="Georgia"/>
                <a:sym typeface="Georgia"/>
              </a:rPr>
              <a:t>Paul Rodgers</a:t>
            </a:r>
            <a:br>
              <a:rPr lang="en" sz="1067" b="1">
                <a:solidFill>
                  <a:srgbClr val="D04A02"/>
                </a:solidFill>
                <a:latin typeface="Georgia"/>
                <a:ea typeface="Georgia"/>
                <a:cs typeface="Georgia"/>
                <a:sym typeface="Georgia"/>
              </a:rPr>
            </a:br>
            <a:r>
              <a:rPr lang="en" sz="1067">
                <a:solidFill>
                  <a:srgbClr val="D04A02"/>
                </a:solidFill>
                <a:latin typeface="Georgia"/>
                <a:ea typeface="Georgia"/>
                <a:cs typeface="Georgia"/>
                <a:sym typeface="Georgia"/>
              </a:rPr>
              <a:t>Director</a:t>
            </a:r>
            <a:br>
              <a:rPr lang="en" sz="1067">
                <a:solidFill>
                  <a:srgbClr val="D04A02"/>
                </a:solidFill>
                <a:latin typeface="Georgia"/>
                <a:ea typeface="Georgia"/>
                <a:cs typeface="Georgia"/>
                <a:sym typeface="Georgia"/>
              </a:rPr>
            </a:br>
            <a:r>
              <a:rPr lang="en" sz="1067" b="1">
                <a:solidFill>
                  <a:srgbClr val="D04A02"/>
                </a:solidFill>
                <a:latin typeface="Georgia"/>
                <a:ea typeface="Georgia"/>
                <a:cs typeface="Georgia"/>
                <a:sym typeface="Georgia"/>
              </a:rPr>
              <a:t>EI - Point of Contact</a:t>
            </a:r>
            <a:br>
              <a:rPr lang="en" sz="1067" b="1">
                <a:solidFill>
                  <a:srgbClr val="D04A02"/>
                </a:solidFill>
                <a:latin typeface="Georgia"/>
                <a:ea typeface="Georgia"/>
                <a:cs typeface="Georgia"/>
                <a:sym typeface="Georgia"/>
              </a:rPr>
            </a:br>
            <a:r>
              <a:rPr lang="en" sz="1067">
                <a:solidFill>
                  <a:srgbClr val="D04A02"/>
                </a:solidFill>
                <a:uFill>
                  <a:noFill/>
                </a:uFill>
                <a:latin typeface="Georgia"/>
                <a:ea typeface="Georgia"/>
                <a:cs typeface="Georgia"/>
                <a:sym typeface="Georgia"/>
                <a:hlinkClick r:id="rId10">
                  <a:extLst>
                    <a:ext uri="{A12FA001-AC4F-418D-AE19-62706E023703}">
                      <ahyp:hlinkClr xmlns:ahyp="http://schemas.microsoft.com/office/drawing/2018/hyperlinkcolor" val="tx"/>
                    </a:ext>
                  </a:extLst>
                </a:hlinkClick>
              </a:rPr>
              <a:t>paul.rodgers@pwc.com</a:t>
            </a:r>
            <a:br>
              <a:rPr lang="en" sz="1067">
                <a:solidFill>
                  <a:srgbClr val="D04A02"/>
                </a:solidFill>
                <a:latin typeface="Georgia"/>
                <a:ea typeface="Georgia"/>
                <a:cs typeface="Georgia"/>
                <a:sym typeface="Georgia"/>
              </a:rPr>
            </a:br>
            <a:br>
              <a:rPr lang="en" sz="1067">
                <a:solidFill>
                  <a:srgbClr val="D04A02"/>
                </a:solidFill>
                <a:latin typeface="Georgia"/>
                <a:ea typeface="Georgia"/>
                <a:cs typeface="Georgia"/>
                <a:sym typeface="Georgia"/>
              </a:rPr>
            </a:br>
            <a:r>
              <a:rPr lang="en" sz="1067">
                <a:solidFill>
                  <a:srgbClr val="D04A02"/>
                </a:solidFill>
                <a:latin typeface="Georgia"/>
                <a:ea typeface="Georgia"/>
                <a:cs typeface="Georgia"/>
                <a:sym typeface="Georgia"/>
              </a:rPr>
              <a:t> </a:t>
            </a:r>
            <a:endParaRPr sz="2400">
              <a:solidFill>
                <a:srgbClr val="D04A02"/>
              </a:solidFill>
            </a:endParaRPr>
          </a:p>
        </p:txBody>
      </p:sp>
      <p:sp>
        <p:nvSpPr>
          <p:cNvPr id="51" name="Google Shape;946;p75">
            <a:extLst>
              <a:ext uri="{FF2B5EF4-FFF2-40B4-BE49-F238E27FC236}">
                <a16:creationId xmlns:a16="http://schemas.microsoft.com/office/drawing/2014/main" id="{C3BD799A-88A6-F6C6-D3CD-D378DA690853}"/>
              </a:ext>
            </a:extLst>
          </p:cNvPr>
          <p:cNvSpPr txBox="1"/>
          <p:nvPr/>
        </p:nvSpPr>
        <p:spPr>
          <a:xfrm>
            <a:off x="5190635" y="2550968"/>
            <a:ext cx="1941200" cy="724400"/>
          </a:xfrm>
          <a:prstGeom prst="rect">
            <a:avLst/>
          </a:prstGeom>
          <a:noFill/>
          <a:ln>
            <a:noFill/>
          </a:ln>
        </p:spPr>
        <p:txBody>
          <a:bodyPr spcFirstLastPara="1" wrap="square" lIns="121900" tIns="121900" rIns="121900" bIns="121900" anchor="t" anchorCtr="0">
            <a:noAutofit/>
          </a:bodyPr>
          <a:lstStyle/>
          <a:p>
            <a:pPr algn="ctr">
              <a:lnSpc>
                <a:spcPct val="115000"/>
              </a:lnSpc>
              <a:spcBef>
                <a:spcPts val="1333"/>
              </a:spcBef>
              <a:spcAft>
                <a:spcPts val="1333"/>
              </a:spcAft>
            </a:pPr>
            <a:r>
              <a:rPr lang="en" sz="1067" b="1">
                <a:solidFill>
                  <a:srgbClr val="D04A02"/>
                </a:solidFill>
                <a:latin typeface="Georgia"/>
                <a:ea typeface="Georgia"/>
                <a:cs typeface="Georgia"/>
                <a:sym typeface="Georgia"/>
              </a:rPr>
              <a:t>Mark Brennan</a:t>
            </a:r>
            <a:br>
              <a:rPr lang="en" sz="1067" b="1">
                <a:solidFill>
                  <a:srgbClr val="D04A02"/>
                </a:solidFill>
                <a:latin typeface="Georgia"/>
                <a:ea typeface="Georgia"/>
                <a:cs typeface="Georgia"/>
                <a:sym typeface="Georgia"/>
              </a:rPr>
            </a:br>
            <a:r>
              <a:rPr lang="en" sz="1067">
                <a:solidFill>
                  <a:srgbClr val="D04A02"/>
                </a:solidFill>
                <a:latin typeface="Georgia"/>
                <a:ea typeface="Georgia"/>
                <a:cs typeface="Georgia"/>
                <a:sym typeface="Georgia"/>
              </a:rPr>
              <a:t>Director</a:t>
            </a:r>
            <a:br>
              <a:rPr lang="en" sz="1067">
                <a:solidFill>
                  <a:srgbClr val="D04A02"/>
                </a:solidFill>
                <a:latin typeface="Georgia"/>
                <a:ea typeface="Georgia"/>
                <a:cs typeface="Georgia"/>
                <a:sym typeface="Georgia"/>
              </a:rPr>
            </a:br>
            <a:r>
              <a:rPr lang="en" sz="1067">
                <a:solidFill>
                  <a:srgbClr val="D04A02"/>
                </a:solidFill>
                <a:latin typeface="Georgia"/>
                <a:ea typeface="Georgia"/>
                <a:cs typeface="Georgia"/>
                <a:sym typeface="Georgia"/>
              </a:rPr>
              <a:t>mark.p.brennan@pwc.com</a:t>
            </a:r>
            <a:br>
              <a:rPr lang="en" sz="1067">
                <a:solidFill>
                  <a:srgbClr val="D04A02"/>
                </a:solidFill>
                <a:latin typeface="Georgia"/>
                <a:ea typeface="Georgia"/>
                <a:cs typeface="Georgia"/>
                <a:sym typeface="Georgia"/>
              </a:rPr>
            </a:br>
            <a:endParaRPr sz="2400">
              <a:solidFill>
                <a:srgbClr val="D04A02"/>
              </a:solidFill>
            </a:endParaRPr>
          </a:p>
        </p:txBody>
      </p:sp>
      <p:sp>
        <p:nvSpPr>
          <p:cNvPr id="53" name="Google Shape;947;p75">
            <a:extLst>
              <a:ext uri="{FF2B5EF4-FFF2-40B4-BE49-F238E27FC236}">
                <a16:creationId xmlns:a16="http://schemas.microsoft.com/office/drawing/2014/main" id="{7D07163F-0AEB-8FEC-51CB-095AD2C3B98E}"/>
              </a:ext>
            </a:extLst>
          </p:cNvPr>
          <p:cNvSpPr txBox="1"/>
          <p:nvPr/>
        </p:nvSpPr>
        <p:spPr>
          <a:xfrm>
            <a:off x="7537649" y="2550952"/>
            <a:ext cx="1933600" cy="724400"/>
          </a:xfrm>
          <a:prstGeom prst="rect">
            <a:avLst/>
          </a:prstGeom>
          <a:noFill/>
          <a:ln>
            <a:noFill/>
          </a:ln>
        </p:spPr>
        <p:txBody>
          <a:bodyPr spcFirstLastPara="1" wrap="square" lIns="121900" tIns="121900" rIns="121900" bIns="121900" anchor="t" anchorCtr="0">
            <a:noAutofit/>
          </a:bodyPr>
          <a:lstStyle/>
          <a:p>
            <a:pPr algn="ctr">
              <a:lnSpc>
                <a:spcPct val="115000"/>
              </a:lnSpc>
              <a:spcBef>
                <a:spcPts val="1333"/>
              </a:spcBef>
              <a:spcAft>
                <a:spcPts val="1333"/>
              </a:spcAft>
            </a:pPr>
            <a:r>
              <a:rPr lang="en" sz="1067" b="1">
                <a:solidFill>
                  <a:srgbClr val="D04A02"/>
                </a:solidFill>
                <a:latin typeface="Georgia"/>
                <a:ea typeface="Georgia"/>
                <a:cs typeface="Georgia"/>
                <a:sym typeface="Georgia"/>
              </a:rPr>
              <a:t>Nick Koolen</a:t>
            </a:r>
            <a:br>
              <a:rPr lang="en" sz="1067" b="1">
                <a:solidFill>
                  <a:srgbClr val="D04A02"/>
                </a:solidFill>
                <a:latin typeface="Georgia"/>
                <a:ea typeface="Georgia"/>
                <a:cs typeface="Georgia"/>
                <a:sym typeface="Georgia"/>
              </a:rPr>
            </a:br>
            <a:r>
              <a:rPr lang="en" sz="1067">
                <a:solidFill>
                  <a:srgbClr val="D04A02"/>
                </a:solidFill>
                <a:latin typeface="Georgia"/>
                <a:ea typeface="Georgia"/>
                <a:cs typeface="Georgia"/>
                <a:sym typeface="Georgia"/>
              </a:rPr>
              <a:t>Director</a:t>
            </a:r>
            <a:br>
              <a:rPr lang="en" sz="1067">
                <a:solidFill>
                  <a:srgbClr val="D04A02"/>
                </a:solidFill>
                <a:latin typeface="Georgia"/>
                <a:ea typeface="Georgia"/>
                <a:cs typeface="Georgia"/>
                <a:sym typeface="Georgia"/>
              </a:rPr>
            </a:br>
            <a:r>
              <a:rPr lang="en" sz="1067">
                <a:solidFill>
                  <a:srgbClr val="D04A02"/>
                </a:solidFill>
                <a:latin typeface="Georgia"/>
                <a:ea typeface="Georgia"/>
                <a:cs typeface="Georgia"/>
                <a:sym typeface="Georgia"/>
              </a:rPr>
              <a:t>nick.x.koolen@pwc.com</a:t>
            </a:r>
            <a:br>
              <a:rPr lang="en" sz="1067">
                <a:solidFill>
                  <a:srgbClr val="D04A02"/>
                </a:solidFill>
                <a:latin typeface="Georgia"/>
                <a:ea typeface="Georgia"/>
                <a:cs typeface="Georgia"/>
                <a:sym typeface="Georgia"/>
              </a:rPr>
            </a:br>
            <a:endParaRPr sz="2400">
              <a:solidFill>
                <a:srgbClr val="D04A02"/>
              </a:solidFill>
            </a:endParaRPr>
          </a:p>
        </p:txBody>
      </p:sp>
      <p:sp>
        <p:nvSpPr>
          <p:cNvPr id="55" name="Google Shape;948;p75">
            <a:extLst>
              <a:ext uri="{FF2B5EF4-FFF2-40B4-BE49-F238E27FC236}">
                <a16:creationId xmlns:a16="http://schemas.microsoft.com/office/drawing/2014/main" id="{82A26695-0699-166D-704F-47FEE77C6679}"/>
              </a:ext>
            </a:extLst>
          </p:cNvPr>
          <p:cNvSpPr txBox="1"/>
          <p:nvPr/>
        </p:nvSpPr>
        <p:spPr>
          <a:xfrm>
            <a:off x="9915317" y="2550952"/>
            <a:ext cx="1859200" cy="724400"/>
          </a:xfrm>
          <a:prstGeom prst="rect">
            <a:avLst/>
          </a:prstGeom>
          <a:noFill/>
          <a:ln>
            <a:noFill/>
          </a:ln>
        </p:spPr>
        <p:txBody>
          <a:bodyPr spcFirstLastPara="1" wrap="square" lIns="121900" tIns="121900" rIns="121900" bIns="121900" anchor="t" anchorCtr="0">
            <a:noAutofit/>
          </a:bodyPr>
          <a:lstStyle/>
          <a:p>
            <a:pPr algn="ctr">
              <a:lnSpc>
                <a:spcPct val="115000"/>
              </a:lnSpc>
              <a:spcBef>
                <a:spcPts val="1333"/>
              </a:spcBef>
              <a:spcAft>
                <a:spcPts val="1333"/>
              </a:spcAft>
            </a:pPr>
            <a:r>
              <a:rPr lang="en" sz="1067" b="1">
                <a:solidFill>
                  <a:srgbClr val="D04A02"/>
                </a:solidFill>
                <a:latin typeface="Georgia"/>
                <a:ea typeface="Georgia"/>
                <a:cs typeface="Georgia"/>
                <a:sym typeface="Georgia"/>
              </a:rPr>
              <a:t>David Lusby</a:t>
            </a:r>
            <a:br>
              <a:rPr lang="en" sz="1067">
                <a:solidFill>
                  <a:srgbClr val="D04A02"/>
                </a:solidFill>
                <a:latin typeface="Georgia"/>
                <a:ea typeface="Georgia"/>
                <a:cs typeface="Georgia"/>
                <a:sym typeface="Georgia"/>
              </a:rPr>
            </a:br>
            <a:r>
              <a:rPr lang="en" sz="1067">
                <a:solidFill>
                  <a:srgbClr val="D04A02"/>
                </a:solidFill>
                <a:latin typeface="Georgia"/>
                <a:ea typeface="Georgia"/>
                <a:cs typeface="Georgia"/>
                <a:sym typeface="Georgia"/>
              </a:rPr>
              <a:t>Senior Manager</a:t>
            </a:r>
            <a:br>
              <a:rPr lang="en" sz="1067">
                <a:solidFill>
                  <a:srgbClr val="D04A02"/>
                </a:solidFill>
                <a:latin typeface="Georgia"/>
                <a:ea typeface="Georgia"/>
                <a:cs typeface="Georgia"/>
                <a:sym typeface="Georgia"/>
              </a:rPr>
            </a:br>
            <a:r>
              <a:rPr lang="en" sz="1067">
                <a:solidFill>
                  <a:srgbClr val="D04A02"/>
                </a:solidFill>
                <a:latin typeface="Georgia"/>
                <a:ea typeface="Georgia"/>
                <a:cs typeface="Georgia"/>
                <a:sym typeface="Georgia"/>
              </a:rPr>
              <a:t>david.lusby@pwc.com</a:t>
            </a:r>
            <a:br>
              <a:rPr lang="en" sz="1067">
                <a:solidFill>
                  <a:srgbClr val="D04A02"/>
                </a:solidFill>
                <a:latin typeface="Georgia"/>
                <a:ea typeface="Georgia"/>
                <a:cs typeface="Georgia"/>
                <a:sym typeface="Georgia"/>
              </a:rPr>
            </a:br>
            <a:r>
              <a:rPr lang="en" sz="1067">
                <a:solidFill>
                  <a:srgbClr val="D04A02"/>
                </a:solidFill>
                <a:latin typeface="Georgia"/>
                <a:ea typeface="Georgia"/>
                <a:cs typeface="Georgia"/>
                <a:sym typeface="Georgia"/>
              </a:rPr>
              <a:t> </a:t>
            </a:r>
            <a:endParaRPr sz="2400">
              <a:solidFill>
                <a:srgbClr val="D04A02"/>
              </a:solidFill>
            </a:endParaRPr>
          </a:p>
        </p:txBody>
      </p:sp>
      <p:sp>
        <p:nvSpPr>
          <p:cNvPr id="57" name="Google Shape;949;p75">
            <a:extLst>
              <a:ext uri="{FF2B5EF4-FFF2-40B4-BE49-F238E27FC236}">
                <a16:creationId xmlns:a16="http://schemas.microsoft.com/office/drawing/2014/main" id="{484F570B-A61B-C0E8-BD25-FFFBC1E0C87C}"/>
              </a:ext>
            </a:extLst>
          </p:cNvPr>
          <p:cNvSpPr txBox="1"/>
          <p:nvPr/>
        </p:nvSpPr>
        <p:spPr>
          <a:xfrm>
            <a:off x="3505952" y="5320954"/>
            <a:ext cx="1941200" cy="724400"/>
          </a:xfrm>
          <a:prstGeom prst="rect">
            <a:avLst/>
          </a:prstGeom>
          <a:noFill/>
          <a:ln>
            <a:noFill/>
          </a:ln>
        </p:spPr>
        <p:txBody>
          <a:bodyPr spcFirstLastPara="1" wrap="square" lIns="121900" tIns="121900" rIns="121900" bIns="121900" anchor="t" anchorCtr="0">
            <a:noAutofit/>
          </a:bodyPr>
          <a:lstStyle/>
          <a:p>
            <a:pPr algn="ctr">
              <a:lnSpc>
                <a:spcPct val="115000"/>
              </a:lnSpc>
              <a:spcBef>
                <a:spcPts val="1333"/>
              </a:spcBef>
              <a:spcAft>
                <a:spcPts val="1333"/>
              </a:spcAft>
            </a:pPr>
            <a:r>
              <a:rPr lang="en" sz="1050" b="1">
                <a:solidFill>
                  <a:srgbClr val="D04A02"/>
                </a:solidFill>
                <a:latin typeface="Georgia"/>
                <a:ea typeface="Georgia"/>
                <a:cs typeface="Georgia"/>
                <a:sym typeface="Georgia"/>
              </a:rPr>
              <a:t>Kathy Doyle</a:t>
            </a:r>
            <a:br>
              <a:rPr lang="en" sz="1050">
                <a:latin typeface="Georgia"/>
                <a:ea typeface="Georgia"/>
                <a:cs typeface="Georgia"/>
              </a:rPr>
            </a:br>
            <a:r>
              <a:rPr lang="en" sz="1050">
                <a:solidFill>
                  <a:srgbClr val="D04A02"/>
                </a:solidFill>
                <a:latin typeface="Georgia"/>
                <a:ea typeface="Georgia"/>
                <a:cs typeface="Georgia"/>
                <a:sym typeface="Georgia"/>
              </a:rPr>
              <a:t>Senior Manager</a:t>
            </a:r>
            <a:br>
              <a:rPr lang="en" sz="1050">
                <a:latin typeface="Georgia"/>
                <a:ea typeface="Georgia"/>
                <a:cs typeface="Georgia"/>
              </a:rPr>
            </a:br>
            <a:r>
              <a:rPr lang="en" sz="1050">
                <a:solidFill>
                  <a:srgbClr val="D04A02"/>
                </a:solidFill>
                <a:latin typeface="Georgia"/>
                <a:ea typeface="Georgia"/>
                <a:cs typeface="Georgia"/>
                <a:sym typeface="Georgia"/>
              </a:rPr>
              <a:t>kathy.doyle@pwc.com</a:t>
            </a:r>
            <a:br>
              <a:rPr lang="en" sz="1050">
                <a:latin typeface="Georgia"/>
                <a:ea typeface="Georgia"/>
                <a:cs typeface="Georgia"/>
              </a:rPr>
            </a:br>
            <a:endParaRPr sz="2400">
              <a:solidFill>
                <a:srgbClr val="D04A02"/>
              </a:solidFill>
            </a:endParaRPr>
          </a:p>
        </p:txBody>
      </p:sp>
      <p:sp>
        <p:nvSpPr>
          <p:cNvPr id="59" name="Google Shape;950;p75">
            <a:extLst>
              <a:ext uri="{FF2B5EF4-FFF2-40B4-BE49-F238E27FC236}">
                <a16:creationId xmlns:a16="http://schemas.microsoft.com/office/drawing/2014/main" id="{6539D059-57D6-923D-B317-EB269002DF4F}"/>
              </a:ext>
            </a:extLst>
          </p:cNvPr>
          <p:cNvSpPr txBox="1"/>
          <p:nvPr/>
        </p:nvSpPr>
        <p:spPr>
          <a:xfrm>
            <a:off x="5788768" y="5320954"/>
            <a:ext cx="2512400" cy="724400"/>
          </a:xfrm>
          <a:prstGeom prst="rect">
            <a:avLst/>
          </a:prstGeom>
          <a:noFill/>
          <a:ln>
            <a:noFill/>
          </a:ln>
        </p:spPr>
        <p:txBody>
          <a:bodyPr spcFirstLastPara="1" wrap="square" lIns="121900" tIns="121900" rIns="121900" bIns="121900" anchor="t" anchorCtr="0">
            <a:noAutofit/>
          </a:bodyPr>
          <a:lstStyle/>
          <a:p>
            <a:pPr algn="ctr">
              <a:lnSpc>
                <a:spcPct val="115000"/>
              </a:lnSpc>
              <a:spcBef>
                <a:spcPts val="1333"/>
              </a:spcBef>
              <a:spcAft>
                <a:spcPts val="1333"/>
              </a:spcAft>
            </a:pPr>
            <a:r>
              <a:rPr lang="en" sz="1067" b="1">
                <a:solidFill>
                  <a:srgbClr val="D04A02"/>
                </a:solidFill>
                <a:latin typeface="Georgia"/>
                <a:ea typeface="Georgia"/>
                <a:cs typeface="Georgia"/>
                <a:sym typeface="Georgia"/>
              </a:rPr>
              <a:t>Alicia Suarez</a:t>
            </a:r>
            <a:r>
              <a:rPr lang="en" sz="1067">
                <a:solidFill>
                  <a:srgbClr val="D04A02"/>
                </a:solidFill>
                <a:latin typeface="Georgia"/>
                <a:ea typeface="Georgia"/>
                <a:cs typeface="Georgia"/>
                <a:sym typeface="Georgia"/>
              </a:rPr>
              <a:t> </a:t>
            </a:r>
            <a:br>
              <a:rPr lang="en" sz="1067">
                <a:solidFill>
                  <a:srgbClr val="D04A02"/>
                </a:solidFill>
                <a:latin typeface="Georgia"/>
                <a:ea typeface="Georgia"/>
                <a:cs typeface="Georgia"/>
                <a:sym typeface="Georgia"/>
              </a:rPr>
            </a:br>
            <a:r>
              <a:rPr lang="en" sz="1067">
                <a:solidFill>
                  <a:srgbClr val="D04A02"/>
                </a:solidFill>
                <a:latin typeface="Georgia"/>
                <a:ea typeface="Georgia"/>
                <a:cs typeface="Georgia"/>
                <a:sym typeface="Georgia"/>
              </a:rPr>
              <a:t>Manager</a:t>
            </a:r>
            <a:br>
              <a:rPr lang="en" sz="1067">
                <a:solidFill>
                  <a:srgbClr val="D04A02"/>
                </a:solidFill>
                <a:latin typeface="Georgia"/>
                <a:ea typeface="Georgia"/>
                <a:cs typeface="Georgia"/>
                <a:sym typeface="Georgia"/>
              </a:rPr>
            </a:br>
            <a:r>
              <a:rPr lang="en" sz="1067">
                <a:solidFill>
                  <a:srgbClr val="D04A02"/>
                </a:solidFill>
                <a:latin typeface="Georgia"/>
                <a:ea typeface="Georgia"/>
                <a:cs typeface="Georgia"/>
                <a:sym typeface="Georgia"/>
              </a:rPr>
              <a:t>alicia.montserrat.x.suarez@pwc.com</a:t>
            </a:r>
            <a:br>
              <a:rPr lang="en" sz="1067">
                <a:solidFill>
                  <a:srgbClr val="D04A02"/>
                </a:solidFill>
                <a:latin typeface="Georgia"/>
                <a:ea typeface="Georgia"/>
                <a:cs typeface="Georgia"/>
                <a:sym typeface="Georgia"/>
              </a:rPr>
            </a:br>
            <a:endParaRPr sz="2400">
              <a:solidFill>
                <a:srgbClr val="D04A02"/>
              </a:solidFill>
            </a:endParaRPr>
          </a:p>
        </p:txBody>
      </p:sp>
      <p:sp>
        <p:nvSpPr>
          <p:cNvPr id="61" name="Google Shape;951;p75">
            <a:extLst>
              <a:ext uri="{FF2B5EF4-FFF2-40B4-BE49-F238E27FC236}">
                <a16:creationId xmlns:a16="http://schemas.microsoft.com/office/drawing/2014/main" id="{1E2E1CB1-4759-2523-516F-82E1AEFE2C1B}"/>
              </a:ext>
            </a:extLst>
          </p:cNvPr>
          <p:cNvSpPr txBox="1"/>
          <p:nvPr/>
        </p:nvSpPr>
        <p:spPr>
          <a:xfrm>
            <a:off x="1106668" y="5320954"/>
            <a:ext cx="1999200" cy="724400"/>
          </a:xfrm>
          <a:prstGeom prst="rect">
            <a:avLst/>
          </a:prstGeom>
          <a:noFill/>
          <a:ln>
            <a:noFill/>
          </a:ln>
        </p:spPr>
        <p:txBody>
          <a:bodyPr spcFirstLastPara="1" wrap="square" lIns="121900" tIns="121900" rIns="121900" bIns="121900" anchor="t" anchorCtr="0">
            <a:noAutofit/>
          </a:bodyPr>
          <a:lstStyle/>
          <a:p>
            <a:pPr algn="ctr">
              <a:lnSpc>
                <a:spcPct val="115000"/>
              </a:lnSpc>
              <a:spcBef>
                <a:spcPts val="1333"/>
              </a:spcBef>
              <a:spcAft>
                <a:spcPts val="1333"/>
              </a:spcAft>
            </a:pPr>
            <a:r>
              <a:rPr lang="en" sz="1050" b="1">
                <a:solidFill>
                  <a:srgbClr val="D04A02"/>
                </a:solidFill>
                <a:latin typeface="Georgia"/>
                <a:ea typeface="Georgia"/>
                <a:cs typeface="Georgia"/>
                <a:sym typeface="Georgia"/>
              </a:rPr>
              <a:t>Ben Twomey</a:t>
            </a:r>
            <a:br>
              <a:rPr lang="en" sz="1050">
                <a:latin typeface="Georgia"/>
                <a:ea typeface="Georgia"/>
                <a:cs typeface="Georgia"/>
              </a:rPr>
            </a:br>
            <a:r>
              <a:rPr lang="en" sz="1050">
                <a:solidFill>
                  <a:srgbClr val="D04A02"/>
                </a:solidFill>
                <a:latin typeface="Georgia"/>
                <a:ea typeface="Georgia"/>
                <a:cs typeface="Georgia"/>
                <a:sym typeface="Georgia"/>
              </a:rPr>
              <a:t>Senior Manager</a:t>
            </a:r>
            <a:br>
              <a:rPr lang="en" sz="1050">
                <a:latin typeface="Georgia"/>
                <a:ea typeface="Georgia"/>
                <a:cs typeface="Georgia"/>
              </a:rPr>
            </a:br>
            <a:r>
              <a:rPr lang="en" sz="1050">
                <a:solidFill>
                  <a:srgbClr val="D04A02"/>
                </a:solidFill>
                <a:latin typeface="Georgia"/>
                <a:ea typeface="Georgia"/>
                <a:cs typeface="Georgia"/>
                <a:sym typeface="Georgia"/>
              </a:rPr>
              <a:t>ben.twomey@pwc.com</a:t>
            </a:r>
            <a:br>
              <a:rPr lang="en" sz="1050">
                <a:latin typeface="Georgia"/>
                <a:ea typeface="Georgia"/>
                <a:cs typeface="Georgia"/>
              </a:rPr>
            </a:br>
            <a:r>
              <a:rPr lang="en" sz="1050">
                <a:solidFill>
                  <a:srgbClr val="D04A02"/>
                </a:solidFill>
                <a:latin typeface="Georgia"/>
                <a:ea typeface="Georgia"/>
                <a:cs typeface="Georgia"/>
                <a:sym typeface="Georgia"/>
              </a:rPr>
              <a:t> </a:t>
            </a:r>
            <a:endParaRPr sz="1050">
              <a:solidFill>
                <a:srgbClr val="D04A02"/>
              </a:solidFill>
            </a:endParaRPr>
          </a:p>
        </p:txBody>
      </p:sp>
      <p:sp>
        <p:nvSpPr>
          <p:cNvPr id="63" name="Google Shape;952;p75">
            <a:extLst>
              <a:ext uri="{FF2B5EF4-FFF2-40B4-BE49-F238E27FC236}">
                <a16:creationId xmlns:a16="http://schemas.microsoft.com/office/drawing/2014/main" id="{B6AEA16D-FA11-F687-B2DD-00B7832FEC04}"/>
              </a:ext>
            </a:extLst>
          </p:cNvPr>
          <p:cNvSpPr txBox="1"/>
          <p:nvPr/>
        </p:nvSpPr>
        <p:spPr>
          <a:xfrm>
            <a:off x="8693318" y="5320954"/>
            <a:ext cx="1999200" cy="724400"/>
          </a:xfrm>
          <a:prstGeom prst="rect">
            <a:avLst/>
          </a:prstGeom>
          <a:noFill/>
          <a:ln>
            <a:noFill/>
          </a:ln>
        </p:spPr>
        <p:txBody>
          <a:bodyPr spcFirstLastPara="1" wrap="square" lIns="121900" tIns="121900" rIns="121900" bIns="121900" anchor="t" anchorCtr="0">
            <a:noAutofit/>
          </a:bodyPr>
          <a:lstStyle/>
          <a:p>
            <a:pPr algn="ctr">
              <a:lnSpc>
                <a:spcPct val="115000"/>
              </a:lnSpc>
              <a:spcBef>
                <a:spcPts val="1333"/>
              </a:spcBef>
              <a:spcAft>
                <a:spcPts val="1333"/>
              </a:spcAft>
            </a:pPr>
            <a:r>
              <a:rPr lang="en" sz="1067" b="1">
                <a:solidFill>
                  <a:srgbClr val="D04A02"/>
                </a:solidFill>
                <a:latin typeface="Georgia"/>
                <a:ea typeface="Georgia"/>
                <a:cs typeface="Georgia"/>
                <a:sym typeface="Georgia"/>
              </a:rPr>
              <a:t>Jonathan Burke</a:t>
            </a:r>
            <a:br>
              <a:rPr lang="en" sz="1067">
                <a:solidFill>
                  <a:srgbClr val="D04A02"/>
                </a:solidFill>
                <a:latin typeface="Georgia"/>
                <a:ea typeface="Georgia"/>
                <a:cs typeface="Georgia"/>
                <a:sym typeface="Georgia"/>
              </a:rPr>
            </a:br>
            <a:r>
              <a:rPr lang="en" sz="1067">
                <a:solidFill>
                  <a:srgbClr val="D04A02"/>
                </a:solidFill>
                <a:latin typeface="Georgia"/>
                <a:ea typeface="Georgia"/>
                <a:cs typeface="Georgia"/>
                <a:sym typeface="Georgia"/>
              </a:rPr>
              <a:t>Manager</a:t>
            </a:r>
            <a:br>
              <a:rPr lang="en" sz="1067">
                <a:solidFill>
                  <a:srgbClr val="D04A02"/>
                </a:solidFill>
                <a:latin typeface="Georgia"/>
                <a:ea typeface="Georgia"/>
                <a:cs typeface="Georgia"/>
                <a:sym typeface="Georgia"/>
              </a:rPr>
            </a:br>
            <a:r>
              <a:rPr lang="en" sz="1067">
                <a:solidFill>
                  <a:srgbClr val="D04A02"/>
                </a:solidFill>
                <a:latin typeface="Georgia"/>
                <a:ea typeface="Georgia"/>
                <a:cs typeface="Georgia"/>
                <a:sym typeface="Georgia"/>
              </a:rPr>
              <a:t>jonathan.x.burke@pwc.com</a:t>
            </a:r>
            <a:endParaRPr sz="2400">
              <a:solidFill>
                <a:srgbClr val="D04A02"/>
              </a:solidFill>
            </a:endParaRPr>
          </a:p>
        </p:txBody>
      </p:sp>
      <p:pic>
        <p:nvPicPr>
          <p:cNvPr id="65" name="Google Shape;955;p75">
            <a:extLst>
              <a:ext uri="{FF2B5EF4-FFF2-40B4-BE49-F238E27FC236}">
                <a16:creationId xmlns:a16="http://schemas.microsoft.com/office/drawing/2014/main" id="{AF60E084-FE27-D847-2CF8-2EBE01806752}"/>
              </a:ext>
            </a:extLst>
          </p:cNvPr>
          <p:cNvPicPr preferRelativeResize="0"/>
          <p:nvPr/>
        </p:nvPicPr>
        <p:blipFill>
          <a:blip r:embed="rId11">
            <a:alphaModFix/>
          </a:blip>
          <a:stretch>
            <a:fillRect/>
          </a:stretch>
        </p:blipFill>
        <p:spPr>
          <a:xfrm>
            <a:off x="8064101" y="3478552"/>
            <a:ext cx="12700" cy="12700"/>
          </a:xfrm>
          <a:prstGeom prst="rect">
            <a:avLst/>
          </a:prstGeom>
          <a:noFill/>
          <a:ln>
            <a:noFill/>
          </a:ln>
        </p:spPr>
      </p:pic>
      <p:pic>
        <p:nvPicPr>
          <p:cNvPr id="67" name="Google Shape;956;p75">
            <a:extLst>
              <a:ext uri="{FF2B5EF4-FFF2-40B4-BE49-F238E27FC236}">
                <a16:creationId xmlns:a16="http://schemas.microsoft.com/office/drawing/2014/main" id="{17F6CAAD-D1FF-C37E-DCC7-BF7CB85C7D66}"/>
              </a:ext>
            </a:extLst>
          </p:cNvPr>
          <p:cNvPicPr preferRelativeResize="0"/>
          <p:nvPr/>
        </p:nvPicPr>
        <p:blipFill>
          <a:blip r:embed="rId11">
            <a:alphaModFix/>
          </a:blip>
          <a:stretch>
            <a:fillRect/>
          </a:stretch>
        </p:blipFill>
        <p:spPr>
          <a:xfrm>
            <a:off x="8280001" y="3478552"/>
            <a:ext cx="12700" cy="12700"/>
          </a:xfrm>
          <a:prstGeom prst="rect">
            <a:avLst/>
          </a:prstGeom>
          <a:noFill/>
          <a:ln>
            <a:noFill/>
          </a:ln>
        </p:spPr>
      </p:pic>
      <p:pic>
        <p:nvPicPr>
          <p:cNvPr id="69" name="Google Shape;957;p75">
            <a:extLst>
              <a:ext uri="{FF2B5EF4-FFF2-40B4-BE49-F238E27FC236}">
                <a16:creationId xmlns:a16="http://schemas.microsoft.com/office/drawing/2014/main" id="{6EF429A4-85BD-9155-519C-161E761451EE}"/>
              </a:ext>
            </a:extLst>
          </p:cNvPr>
          <p:cNvPicPr preferRelativeResize="0"/>
          <p:nvPr/>
        </p:nvPicPr>
        <p:blipFill>
          <a:blip r:embed="rId11">
            <a:alphaModFix/>
          </a:blip>
          <a:stretch>
            <a:fillRect/>
          </a:stretch>
        </p:blipFill>
        <p:spPr>
          <a:xfrm>
            <a:off x="8495901" y="3478552"/>
            <a:ext cx="12700" cy="12700"/>
          </a:xfrm>
          <a:prstGeom prst="rect">
            <a:avLst/>
          </a:prstGeom>
          <a:noFill/>
          <a:ln>
            <a:noFill/>
          </a:ln>
        </p:spPr>
      </p:pic>
      <p:pic>
        <p:nvPicPr>
          <p:cNvPr id="71" name="Google Shape;958;p75">
            <a:extLst>
              <a:ext uri="{FF2B5EF4-FFF2-40B4-BE49-F238E27FC236}">
                <a16:creationId xmlns:a16="http://schemas.microsoft.com/office/drawing/2014/main" id="{9BEC3348-20D5-9C2E-B448-AEC69A967E19}"/>
              </a:ext>
            </a:extLst>
          </p:cNvPr>
          <p:cNvPicPr preferRelativeResize="0"/>
          <p:nvPr/>
        </p:nvPicPr>
        <p:blipFill>
          <a:blip r:embed="rId11">
            <a:alphaModFix/>
          </a:blip>
          <a:stretch>
            <a:fillRect/>
          </a:stretch>
        </p:blipFill>
        <p:spPr>
          <a:xfrm>
            <a:off x="8064101" y="3694452"/>
            <a:ext cx="12700" cy="12700"/>
          </a:xfrm>
          <a:prstGeom prst="rect">
            <a:avLst/>
          </a:prstGeom>
          <a:noFill/>
          <a:ln>
            <a:noFill/>
          </a:ln>
        </p:spPr>
      </p:pic>
      <p:pic>
        <p:nvPicPr>
          <p:cNvPr id="73" name="Google Shape;959;p75" descr="A person with dark hair smiling&#10;&#10;AI-generated content may be incorrect.">
            <a:extLst>
              <a:ext uri="{FF2B5EF4-FFF2-40B4-BE49-F238E27FC236}">
                <a16:creationId xmlns:a16="http://schemas.microsoft.com/office/drawing/2014/main" id="{4E94FFCE-62DC-1776-99C8-836B226D2C59}"/>
              </a:ext>
            </a:extLst>
          </p:cNvPr>
          <p:cNvPicPr preferRelativeResize="0"/>
          <p:nvPr/>
        </p:nvPicPr>
        <p:blipFill>
          <a:blip r:embed="rId12">
            <a:alphaModFix/>
          </a:blip>
          <a:stretch>
            <a:fillRect/>
          </a:stretch>
        </p:blipFill>
        <p:spPr>
          <a:xfrm>
            <a:off x="6041438" y="3646502"/>
            <a:ext cx="1859201" cy="1738456"/>
          </a:xfrm>
          <a:prstGeom prst="rect">
            <a:avLst/>
          </a:prstGeom>
          <a:noFill/>
          <a:ln>
            <a:noFill/>
          </a:ln>
        </p:spPr>
      </p:pic>
      <p:pic>
        <p:nvPicPr>
          <p:cNvPr id="75" name="Google Shape;960;p75" descr="A person in a suit and tie&#10;&#10;AI-generated content may be incorrect.">
            <a:extLst>
              <a:ext uri="{FF2B5EF4-FFF2-40B4-BE49-F238E27FC236}">
                <a16:creationId xmlns:a16="http://schemas.microsoft.com/office/drawing/2014/main" id="{D59FFD75-E530-3C83-44D3-DFF22DAA1DF2}"/>
              </a:ext>
            </a:extLst>
          </p:cNvPr>
          <p:cNvPicPr preferRelativeResize="0"/>
          <p:nvPr/>
        </p:nvPicPr>
        <p:blipFill rotWithShape="1">
          <a:blip r:embed="rId13">
            <a:alphaModFix/>
          </a:blip>
          <a:srcRect l="24988" t="1774" r="27596" b="53761"/>
          <a:stretch/>
        </p:blipFill>
        <p:spPr>
          <a:xfrm>
            <a:off x="8895454" y="3535155"/>
            <a:ext cx="1581435" cy="1854061"/>
          </a:xfrm>
          <a:prstGeom prst="rect">
            <a:avLst/>
          </a:prstGeom>
          <a:noFill/>
          <a:ln>
            <a:noFill/>
          </a:ln>
        </p:spPr>
      </p:pic>
      <p:sp>
        <p:nvSpPr>
          <p:cNvPr id="78" name="Google Shape;937;p75">
            <a:extLst>
              <a:ext uri="{FF2B5EF4-FFF2-40B4-BE49-F238E27FC236}">
                <a16:creationId xmlns:a16="http://schemas.microsoft.com/office/drawing/2014/main" id="{A8648C62-84E5-049E-C33B-628CCCE8B267}"/>
              </a:ext>
            </a:extLst>
          </p:cNvPr>
          <p:cNvSpPr/>
          <p:nvPr/>
        </p:nvSpPr>
        <p:spPr>
          <a:xfrm>
            <a:off x="-2100" y="6202614"/>
            <a:ext cx="12192000" cy="800404"/>
          </a:xfrm>
          <a:prstGeom prst="rect">
            <a:avLst/>
          </a:prstGeom>
          <a:solidFill>
            <a:schemeClr val="bg2">
              <a:lumMod val="50000"/>
            </a:schemeClr>
          </a:solidFill>
          <a:ln>
            <a:noFill/>
          </a:ln>
        </p:spPr>
        <p:txBody>
          <a:bodyPr spcFirstLastPara="1" wrap="square" lIns="121900" tIns="121900" rIns="121900" bIns="121900" anchor="ctr" anchorCtr="0">
            <a:noAutofit/>
          </a:bodyPr>
          <a:lstStyle/>
          <a:p>
            <a:pPr rtl="0">
              <a:lnSpc>
                <a:spcPts val="900"/>
              </a:lnSpc>
            </a:pPr>
            <a:r>
              <a:rPr lang="en-US" sz="800" baseline="0">
                <a:solidFill>
                  <a:srgbClr val="FFFFFF"/>
                </a:solidFill>
                <a:latin typeface="Arial"/>
                <a:ea typeface="Segoe UI"/>
                <a:cs typeface="Segoe UI"/>
              </a:rPr>
              <a:t>The PwC Global Trade and Customs Team is the largest customs advisory team in Ireland with 19 members from a variety of backgrounds. We provide a wide range of customs, excise and export control advisory services to importers and exporters who operate global supply chains. The team provides clients with practical, commercial advice to support their compliance with customs and trade requirements and to help them to </a:t>
            </a:r>
            <a:r>
              <a:rPr lang="en-US" sz="800" baseline="0" err="1">
                <a:solidFill>
                  <a:srgbClr val="FFFFFF"/>
                </a:solidFill>
                <a:latin typeface="Arial"/>
                <a:ea typeface="Segoe UI"/>
                <a:cs typeface="Segoe UI"/>
              </a:rPr>
              <a:t>minimise</a:t>
            </a:r>
            <a:r>
              <a:rPr lang="en-US" sz="800" baseline="0">
                <a:solidFill>
                  <a:srgbClr val="FFFFFF"/>
                </a:solidFill>
                <a:latin typeface="Arial"/>
                <a:ea typeface="Segoe UI"/>
                <a:cs typeface="Segoe UI"/>
              </a:rPr>
              <a:t> duties and other costs associated with cross border trade. </a:t>
            </a:r>
            <a:r>
              <a:rPr lang="en-US" sz="800">
                <a:latin typeface="Arial"/>
                <a:ea typeface="Segoe UI"/>
                <a:cs typeface="Segoe UI"/>
              </a:rPr>
              <a:t>​</a:t>
            </a:r>
          </a:p>
          <a:p>
            <a:pPr rtl="0">
              <a:lnSpc>
                <a:spcPts val="900"/>
              </a:lnSpc>
            </a:pPr>
            <a:r>
              <a:rPr lang="en-US" sz="800">
                <a:latin typeface="Arial"/>
                <a:ea typeface="Segoe UI"/>
                <a:cs typeface="Segoe UI"/>
              </a:rPr>
              <a:t>​</a:t>
            </a:r>
          </a:p>
          <a:p>
            <a:pPr algn="ctr" rtl="0">
              <a:lnSpc>
                <a:spcPts val="900"/>
              </a:lnSpc>
            </a:pPr>
            <a:r>
              <a:rPr lang="en-US" sz="800" baseline="0">
                <a:solidFill>
                  <a:srgbClr val="FFFFFF"/>
                </a:solidFill>
                <a:latin typeface="Arial"/>
                <a:ea typeface="Segoe UI"/>
                <a:cs typeface="Segoe UI"/>
              </a:rPr>
              <a:t>We support both domestic and multinational clients across multiple industries (including Agri-food, Pharmaceuticals &amp; Medical Devices, Technology, Retail and Consumer Products, Industrial Manufacturing and Public Sector) and use our understanding of sector-specific issues to tailor our advice to client needs. The team itself prides itself on keeping up-to-date with customs and trade developments and on providing advice that is relevant, insightful and commercial. </a:t>
            </a:r>
            <a:endParaRPr sz="2400"/>
          </a:p>
        </p:txBody>
      </p:sp>
    </p:spTree>
    <p:extLst>
      <p:ext uri="{BB962C8B-B14F-4D97-AF65-F5344CB8AC3E}">
        <p14:creationId xmlns:p14="http://schemas.microsoft.com/office/powerpoint/2010/main" val="3777472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9581F2-593A-89D6-A13D-D744F359C156}"/>
              </a:ext>
            </a:extLst>
          </p:cNvPr>
          <p:cNvSpPr>
            <a:spLocks noGrp="1"/>
          </p:cNvSpPr>
          <p:nvPr>
            <p:ph type="ctrTitle"/>
          </p:nvPr>
        </p:nvSpPr>
        <p:spPr>
          <a:xfrm>
            <a:off x="353658" y="1946275"/>
            <a:ext cx="6629400" cy="1482725"/>
          </a:xfrm>
        </p:spPr>
        <p:txBody>
          <a:bodyPr/>
          <a:lstStyle/>
          <a:p>
            <a:r>
              <a:rPr lang="en-GB" noProof="0"/>
              <a:t>Thank you</a:t>
            </a:r>
          </a:p>
        </p:txBody>
      </p:sp>
      <p:sp>
        <p:nvSpPr>
          <p:cNvPr id="3" name="Subtitle 2">
            <a:extLst>
              <a:ext uri="{FF2B5EF4-FFF2-40B4-BE49-F238E27FC236}">
                <a16:creationId xmlns:a16="http://schemas.microsoft.com/office/drawing/2014/main" id="{B5A47427-AF5F-80D7-55B7-5131ED20F8F2}"/>
              </a:ext>
            </a:extLst>
          </p:cNvPr>
          <p:cNvSpPr>
            <a:spLocks noGrp="1"/>
          </p:cNvSpPr>
          <p:nvPr>
            <p:ph type="subTitle" idx="1"/>
          </p:nvPr>
        </p:nvSpPr>
        <p:spPr>
          <a:xfrm>
            <a:off x="5197150" y="4823926"/>
            <a:ext cx="6604325" cy="1655540"/>
          </a:xfrm>
        </p:spPr>
        <p:txBody>
          <a:bodyPr/>
          <a:lstStyle/>
          <a:p>
            <a:r>
              <a:rPr lang="en" sz="1200">
                <a:latin typeface="Arial"/>
                <a:cs typeface="Arial"/>
              </a:rPr>
              <a:t>© 2025 PwC. All rights reserved. PwC refers to the PwC network and/or one or more of its member firms, each of which is a separate legal entity. Please see www.pwc.com/structure for further details. This content is for general information purposes only and should not be used as a substitute for consultation with professional advisors.</a:t>
            </a:r>
            <a:endParaRPr lang="en-US"/>
          </a:p>
        </p:txBody>
      </p:sp>
    </p:spTree>
    <p:extLst>
      <p:ext uri="{BB962C8B-B14F-4D97-AF65-F5344CB8AC3E}">
        <p14:creationId xmlns:p14="http://schemas.microsoft.com/office/powerpoint/2010/main" val="2714884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DF7BA17A-D557-3EF2-E93A-2D1A3FA6F9E7}"/>
            </a:ext>
          </a:extLst>
        </p:cNvPr>
        <p:cNvGrpSpPr/>
        <p:nvPr/>
      </p:nvGrpSpPr>
      <p:grpSpPr>
        <a:xfrm>
          <a:off x="0" y="0"/>
          <a:ext cx="0" cy="0"/>
          <a:chOff x="0" y="0"/>
          <a:chExt cx="0" cy="0"/>
        </a:xfrm>
      </p:grpSpPr>
      <p:sp>
        <p:nvSpPr>
          <p:cNvPr id="8" name="Google Shape;201;p25">
            <a:extLst>
              <a:ext uri="{FF2B5EF4-FFF2-40B4-BE49-F238E27FC236}">
                <a16:creationId xmlns:a16="http://schemas.microsoft.com/office/drawing/2014/main" id="{C4D6C958-15E9-4C02-F8AB-13901864E7A7}"/>
              </a:ext>
            </a:extLst>
          </p:cNvPr>
          <p:cNvSpPr txBox="1">
            <a:spLocks/>
          </p:cNvSpPr>
          <p:nvPr/>
        </p:nvSpPr>
        <p:spPr>
          <a:xfrm>
            <a:off x="-803" y="0"/>
            <a:ext cx="12198030" cy="1181815"/>
          </a:xfrm>
          <a:prstGeom prst="rect">
            <a:avLst/>
          </a:prstGeom>
          <a:solidFill>
            <a:schemeClr val="bg2">
              <a:lumMod val="50000"/>
            </a:schemeClr>
          </a:solidFill>
        </p:spPr>
        <p:txBody>
          <a:bodyPr spcFirstLastPara="1" vert="horz" wrap="square" lIns="671967" tIns="120000" rIns="120000" bIns="1200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IE" sz="3200">
                <a:solidFill>
                  <a:schemeClr val="bg1"/>
                </a:solidFill>
                <a:latin typeface="Georgia"/>
                <a:cs typeface="Arial"/>
              </a:rPr>
              <a:t>Breaking News</a:t>
            </a:r>
            <a:endParaRPr lang="en-US"/>
          </a:p>
        </p:txBody>
      </p:sp>
      <p:pic>
        <p:nvPicPr>
          <p:cNvPr id="4" name="Picture 3" descr="A blank laptop screen - Adobe Stock 278630335">
            <a:extLst>
              <a:ext uri="{FF2B5EF4-FFF2-40B4-BE49-F238E27FC236}">
                <a16:creationId xmlns:a16="http://schemas.microsoft.com/office/drawing/2014/main" id="{890D05D4-26DA-537E-D5B3-07A109D7EF6F}"/>
              </a:ext>
            </a:extLst>
          </p:cNvPr>
          <p:cNvPicPr>
            <a:picLocks noChangeAspect="1"/>
          </p:cNvPicPr>
          <p:nvPr/>
        </p:nvPicPr>
        <p:blipFill>
          <a:blip r:embed="rId3"/>
          <a:stretch>
            <a:fillRect/>
          </a:stretch>
        </p:blipFill>
        <p:spPr>
          <a:xfrm>
            <a:off x="1443360" y="1891393"/>
            <a:ext cx="9395685" cy="4000500"/>
          </a:xfrm>
          <a:prstGeom prst="rect">
            <a:avLst/>
          </a:prstGeom>
        </p:spPr>
      </p:pic>
      <p:sp>
        <p:nvSpPr>
          <p:cNvPr id="5" name="TextBox 5">
            <a:extLst>
              <a:ext uri="{FF2B5EF4-FFF2-40B4-BE49-F238E27FC236}">
                <a16:creationId xmlns:a16="http://schemas.microsoft.com/office/drawing/2014/main" id="{86E69D5A-8FBB-3221-7B45-A68D8A0228EE}"/>
              </a:ext>
            </a:extLst>
          </p:cNvPr>
          <p:cNvSpPr txBox="1"/>
          <p:nvPr/>
        </p:nvSpPr>
        <p:spPr>
          <a:xfrm>
            <a:off x="3076833" y="2627429"/>
            <a:ext cx="6038335" cy="22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Georgia"/>
                <a:cs typeface="Segoe UI"/>
              </a:rPr>
              <a:t>"</a:t>
            </a:r>
            <a:r>
              <a:rPr lang="en-US" sz="2000" i="1">
                <a:latin typeface="Georgia"/>
                <a:cs typeface="Segoe UI"/>
              </a:rPr>
              <a:t>The EU will purchase $750 billion worth of U.S. energy, invest $600 billion more into the U.S. economy and buy American-made military equipment.</a:t>
            </a:r>
            <a:r>
              <a:rPr lang="en-US" sz="2000">
                <a:latin typeface="Georgia"/>
                <a:cs typeface="Segoe UI"/>
              </a:rPr>
              <a:t>” ​</a:t>
            </a:r>
          </a:p>
          <a:p>
            <a:r>
              <a:rPr lang="en-US" sz="2000">
                <a:latin typeface="Georgia"/>
                <a:cs typeface="Segoe UI"/>
              </a:rPr>
              <a:t>​</a:t>
            </a:r>
          </a:p>
          <a:p>
            <a:r>
              <a:rPr lang="en-US" sz="2000">
                <a:latin typeface="Georgia"/>
                <a:cs typeface="Segoe UI"/>
              </a:rPr>
              <a:t>“</a:t>
            </a:r>
            <a:r>
              <a:rPr lang="en-US" sz="2000" i="1">
                <a:latin typeface="Georgia"/>
                <a:cs typeface="Segoe UI"/>
              </a:rPr>
              <a:t>It’s a very powerful deal, it’s a very big deal, it’s the biggest of all the deals.</a:t>
            </a:r>
            <a:r>
              <a:rPr lang="en-US" sz="2000">
                <a:latin typeface="Georgia"/>
                <a:cs typeface="Segoe UI"/>
              </a:rPr>
              <a:t>”​</a:t>
            </a:r>
          </a:p>
        </p:txBody>
      </p:sp>
      <p:sp>
        <p:nvSpPr>
          <p:cNvPr id="6" name="TextBox 6">
            <a:extLst>
              <a:ext uri="{FF2B5EF4-FFF2-40B4-BE49-F238E27FC236}">
                <a16:creationId xmlns:a16="http://schemas.microsoft.com/office/drawing/2014/main" id="{45D7B484-C65C-5EDE-EBE0-E16A10D15761}"/>
              </a:ext>
            </a:extLst>
          </p:cNvPr>
          <p:cNvSpPr txBox="1"/>
          <p:nvPr/>
        </p:nvSpPr>
        <p:spPr>
          <a:xfrm>
            <a:off x="5281850" y="5006614"/>
            <a:ext cx="524544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FD5108"/>
                </a:solidFill>
                <a:latin typeface="Georgia"/>
              </a:rPr>
              <a:t>US President Donald Trump, July 2025</a:t>
            </a:r>
            <a:endParaRPr lang="en-GB" sz="1400"/>
          </a:p>
        </p:txBody>
      </p:sp>
      <p:pic>
        <p:nvPicPr>
          <p:cNvPr id="2" name="Graphic 65">
            <a:extLst>
              <a:ext uri="{FF2B5EF4-FFF2-40B4-BE49-F238E27FC236}">
                <a16:creationId xmlns:a16="http://schemas.microsoft.com/office/drawing/2014/main" id="{06DAF800-D181-EB74-DBC3-2464666C2B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0004" y="-1127"/>
            <a:ext cx="1211450" cy="1185619"/>
          </a:xfrm>
          <a:prstGeom prst="rect">
            <a:avLst/>
          </a:prstGeom>
        </p:spPr>
      </p:pic>
    </p:spTree>
    <p:extLst>
      <p:ext uri="{BB962C8B-B14F-4D97-AF65-F5344CB8AC3E}">
        <p14:creationId xmlns:p14="http://schemas.microsoft.com/office/powerpoint/2010/main" val="745878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10849F62-CBDC-9DA2-D22C-A612C4F508FF}"/>
            </a:ext>
          </a:extLst>
        </p:cNvPr>
        <p:cNvGrpSpPr/>
        <p:nvPr/>
      </p:nvGrpSpPr>
      <p:grpSpPr>
        <a:xfrm>
          <a:off x="0" y="0"/>
          <a:ext cx="0" cy="0"/>
          <a:chOff x="0" y="0"/>
          <a:chExt cx="0" cy="0"/>
        </a:xfrm>
      </p:grpSpPr>
      <p:pic>
        <p:nvPicPr>
          <p:cNvPr id="2" name="Picture 1" descr="A person in a suit&#10;&#10;AI-generated content may be incorrect.">
            <a:extLst>
              <a:ext uri="{FF2B5EF4-FFF2-40B4-BE49-F238E27FC236}">
                <a16:creationId xmlns:a16="http://schemas.microsoft.com/office/drawing/2014/main" id="{767D1759-84CA-E8FC-0278-6D5D5B15C78E}"/>
              </a:ext>
            </a:extLst>
          </p:cNvPr>
          <p:cNvPicPr>
            <a:picLocks noChangeAspect="1"/>
          </p:cNvPicPr>
          <p:nvPr/>
        </p:nvPicPr>
        <p:blipFill>
          <a:blip r:embed="rId3"/>
          <a:stretch>
            <a:fillRect/>
          </a:stretch>
        </p:blipFill>
        <p:spPr>
          <a:xfrm>
            <a:off x="389915" y="2715481"/>
            <a:ext cx="3264633" cy="2892425"/>
          </a:xfrm>
          <a:prstGeom prst="rect">
            <a:avLst/>
          </a:prstGeom>
          <a:ln>
            <a:solidFill>
              <a:schemeClr val="bg2">
                <a:lumMod val="90000"/>
              </a:schemeClr>
            </a:solidFill>
          </a:ln>
        </p:spPr>
      </p:pic>
      <p:pic>
        <p:nvPicPr>
          <p:cNvPr id="3" name="Picture 2" descr="A person and person sitting at a table&#10;&#10;AI-generated content may be incorrect.">
            <a:extLst>
              <a:ext uri="{FF2B5EF4-FFF2-40B4-BE49-F238E27FC236}">
                <a16:creationId xmlns:a16="http://schemas.microsoft.com/office/drawing/2014/main" id="{A7E7A4AB-4315-218C-C58B-999E8DB2EE98}"/>
              </a:ext>
            </a:extLst>
          </p:cNvPr>
          <p:cNvPicPr>
            <a:picLocks noChangeAspect="1"/>
          </p:cNvPicPr>
          <p:nvPr/>
        </p:nvPicPr>
        <p:blipFill>
          <a:blip r:embed="rId4"/>
          <a:srcRect l="93" r="-242" b="-395"/>
          <a:stretch>
            <a:fillRect/>
          </a:stretch>
        </p:blipFill>
        <p:spPr>
          <a:xfrm>
            <a:off x="8018556" y="2925519"/>
            <a:ext cx="4054879" cy="2482612"/>
          </a:xfrm>
          <a:prstGeom prst="rect">
            <a:avLst/>
          </a:prstGeom>
          <a:ln>
            <a:solidFill>
              <a:schemeClr val="bg2">
                <a:lumMod val="90000"/>
              </a:schemeClr>
            </a:solidFill>
          </a:ln>
        </p:spPr>
      </p:pic>
      <p:pic>
        <p:nvPicPr>
          <p:cNvPr id="4" name="Picture 3" descr="A close-up of a message&#10;&#10;AI-generated content may be incorrect.">
            <a:extLst>
              <a:ext uri="{FF2B5EF4-FFF2-40B4-BE49-F238E27FC236}">
                <a16:creationId xmlns:a16="http://schemas.microsoft.com/office/drawing/2014/main" id="{70F90538-3043-B196-CF40-D2C4A5003F12}"/>
              </a:ext>
            </a:extLst>
          </p:cNvPr>
          <p:cNvPicPr>
            <a:picLocks noChangeAspect="1"/>
          </p:cNvPicPr>
          <p:nvPr/>
        </p:nvPicPr>
        <p:blipFill>
          <a:blip r:embed="rId5"/>
          <a:srcRect l="-231"/>
          <a:stretch>
            <a:fillRect/>
          </a:stretch>
        </p:blipFill>
        <p:spPr>
          <a:xfrm>
            <a:off x="2197370" y="1357557"/>
            <a:ext cx="8427041" cy="1356702"/>
          </a:xfrm>
          <a:prstGeom prst="rect">
            <a:avLst/>
          </a:prstGeom>
          <a:ln>
            <a:solidFill>
              <a:schemeClr val="bg2">
                <a:lumMod val="90000"/>
              </a:schemeClr>
            </a:solidFill>
          </a:ln>
        </p:spPr>
      </p:pic>
      <p:pic>
        <p:nvPicPr>
          <p:cNvPr id="7" name="Picture 6" descr="A close up of a sign&#10;&#10;AI-generated content may be incorrect.">
            <a:extLst>
              <a:ext uri="{FF2B5EF4-FFF2-40B4-BE49-F238E27FC236}">
                <a16:creationId xmlns:a16="http://schemas.microsoft.com/office/drawing/2014/main" id="{6ABB6239-F96E-6E3F-D783-D02F0682666F}"/>
              </a:ext>
            </a:extLst>
          </p:cNvPr>
          <p:cNvPicPr>
            <a:picLocks noChangeAspect="1"/>
          </p:cNvPicPr>
          <p:nvPr/>
        </p:nvPicPr>
        <p:blipFill>
          <a:blip r:embed="rId6"/>
          <a:stretch>
            <a:fillRect/>
          </a:stretch>
        </p:blipFill>
        <p:spPr>
          <a:xfrm>
            <a:off x="2206991" y="5607173"/>
            <a:ext cx="8421078" cy="1062649"/>
          </a:xfrm>
          <a:prstGeom prst="rect">
            <a:avLst/>
          </a:prstGeom>
          <a:ln>
            <a:solidFill>
              <a:schemeClr val="bg2">
                <a:lumMod val="90000"/>
              </a:schemeClr>
            </a:solidFill>
          </a:ln>
        </p:spPr>
      </p:pic>
      <p:pic>
        <p:nvPicPr>
          <p:cNvPr id="8" name="Picture 7" descr="A close up of black text&#10;&#10;AI-generated content may be incorrect.">
            <a:extLst>
              <a:ext uri="{FF2B5EF4-FFF2-40B4-BE49-F238E27FC236}">
                <a16:creationId xmlns:a16="http://schemas.microsoft.com/office/drawing/2014/main" id="{E11A749A-FFED-DBC4-8D2B-54C9739B2495}"/>
              </a:ext>
            </a:extLst>
          </p:cNvPr>
          <p:cNvPicPr>
            <a:picLocks noChangeAspect="1"/>
          </p:cNvPicPr>
          <p:nvPr/>
        </p:nvPicPr>
        <p:blipFill>
          <a:blip r:embed="rId7"/>
          <a:srcRect r="2517"/>
          <a:stretch>
            <a:fillRect/>
          </a:stretch>
        </p:blipFill>
        <p:spPr>
          <a:xfrm>
            <a:off x="3743217" y="3646290"/>
            <a:ext cx="4187268" cy="1226688"/>
          </a:xfrm>
          <a:prstGeom prst="rect">
            <a:avLst/>
          </a:prstGeom>
          <a:ln>
            <a:solidFill>
              <a:schemeClr val="bg2">
                <a:lumMod val="90000"/>
              </a:schemeClr>
            </a:solidFill>
          </a:ln>
        </p:spPr>
      </p:pic>
      <p:sp>
        <p:nvSpPr>
          <p:cNvPr id="11" name="Google Shape;201;p25">
            <a:extLst>
              <a:ext uri="{FF2B5EF4-FFF2-40B4-BE49-F238E27FC236}">
                <a16:creationId xmlns:a16="http://schemas.microsoft.com/office/drawing/2014/main" id="{D617A87B-E37E-872F-13B7-EEAB65A26A78}"/>
              </a:ext>
            </a:extLst>
          </p:cNvPr>
          <p:cNvSpPr txBox="1">
            <a:spLocks/>
          </p:cNvSpPr>
          <p:nvPr/>
        </p:nvSpPr>
        <p:spPr>
          <a:xfrm>
            <a:off x="-803" y="0"/>
            <a:ext cx="12198030" cy="1181815"/>
          </a:xfrm>
          <a:prstGeom prst="rect">
            <a:avLst/>
          </a:prstGeom>
          <a:solidFill>
            <a:schemeClr val="bg2">
              <a:lumMod val="50000"/>
            </a:schemeClr>
          </a:solidFill>
        </p:spPr>
        <p:txBody>
          <a:bodyPr spcFirstLastPara="1" vert="horz" wrap="square" lIns="671967" tIns="120000" rIns="120000" bIns="1200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IE" sz="3200">
                <a:solidFill>
                  <a:schemeClr val="bg1"/>
                </a:solidFill>
                <a:latin typeface="Georgia"/>
                <a:cs typeface="Arial"/>
              </a:rPr>
              <a:t>In the News</a:t>
            </a:r>
            <a:endParaRPr lang="en-US"/>
          </a:p>
        </p:txBody>
      </p:sp>
      <p:pic>
        <p:nvPicPr>
          <p:cNvPr id="9" name="Graphic 65">
            <a:extLst>
              <a:ext uri="{FF2B5EF4-FFF2-40B4-BE49-F238E27FC236}">
                <a16:creationId xmlns:a16="http://schemas.microsoft.com/office/drawing/2014/main" id="{06DAF800-D181-EB74-DBC3-2464666C2B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40852" y="76364"/>
            <a:ext cx="1353518" cy="1043552"/>
          </a:xfrm>
          <a:prstGeom prst="rect">
            <a:avLst/>
          </a:prstGeom>
        </p:spPr>
      </p:pic>
      <p:pic>
        <p:nvPicPr>
          <p:cNvPr id="5" name="Graphic 79">
            <a:extLst>
              <a:ext uri="{FF2B5EF4-FFF2-40B4-BE49-F238E27FC236}">
                <a16:creationId xmlns:a16="http://schemas.microsoft.com/office/drawing/2014/main" id="{6030400A-C509-F60D-331E-C1478C2D5E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1567" y="1495870"/>
            <a:ext cx="1082298" cy="991891"/>
          </a:xfrm>
          <a:prstGeom prst="rect">
            <a:avLst/>
          </a:prstGeom>
        </p:spPr>
      </p:pic>
    </p:spTree>
    <p:extLst>
      <p:ext uri="{BB962C8B-B14F-4D97-AF65-F5344CB8AC3E}">
        <p14:creationId xmlns:p14="http://schemas.microsoft.com/office/powerpoint/2010/main" val="1736613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0F4AF-E709-D0C8-D3D2-8729F6AAD3A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A1A052-5994-1627-4B9E-0CFF6E1F5448}"/>
              </a:ext>
            </a:extLst>
          </p:cNvPr>
          <p:cNvSpPr>
            <a:spLocks noGrp="1"/>
          </p:cNvSpPr>
          <p:nvPr>
            <p:ph type="sldNum" sz="quarter" idx="4"/>
          </p:nvPr>
        </p:nvSpPr>
        <p:spPr>
          <a:xfrm>
            <a:off x="11503818" y="6501384"/>
            <a:ext cx="298209" cy="161583"/>
          </a:xfrm>
        </p:spPr>
        <p:txBody>
          <a:bodyPr/>
          <a:lstStyle/>
          <a:p>
            <a:fld id="{3E6AC032-1535-134B-A583-D5E1DDD0D167}" type="slidenum">
              <a:rPr lang="en-US" smtClean="0"/>
              <a:pPr/>
              <a:t>4</a:t>
            </a:fld>
            <a:endParaRPr lang="en-US"/>
          </a:p>
        </p:txBody>
      </p:sp>
      <p:pic>
        <p:nvPicPr>
          <p:cNvPr id="26" name="Picture 25" descr="A close up of a message&#10;&#10;AI-generated content may be incorrect.">
            <a:extLst>
              <a:ext uri="{FF2B5EF4-FFF2-40B4-BE49-F238E27FC236}">
                <a16:creationId xmlns:a16="http://schemas.microsoft.com/office/drawing/2014/main" id="{0544672D-58E2-87CD-DA30-ACA7FFF95972}"/>
              </a:ext>
            </a:extLst>
          </p:cNvPr>
          <p:cNvPicPr>
            <a:picLocks noChangeAspect="1"/>
          </p:cNvPicPr>
          <p:nvPr/>
        </p:nvPicPr>
        <p:blipFill>
          <a:blip r:embed="rId2"/>
          <a:stretch>
            <a:fillRect/>
          </a:stretch>
        </p:blipFill>
        <p:spPr>
          <a:xfrm>
            <a:off x="387350" y="2141293"/>
            <a:ext cx="5067300" cy="1285875"/>
          </a:xfrm>
          <a:prstGeom prst="rect">
            <a:avLst/>
          </a:prstGeom>
          <a:ln>
            <a:solidFill>
              <a:schemeClr val="bg2">
                <a:lumMod val="90000"/>
              </a:schemeClr>
            </a:solidFill>
          </a:ln>
        </p:spPr>
      </p:pic>
      <p:pic>
        <p:nvPicPr>
          <p:cNvPr id="28" name="Picture 27" descr="A black text on a white background&#10;&#10;AI-generated content may be incorrect.">
            <a:extLst>
              <a:ext uri="{FF2B5EF4-FFF2-40B4-BE49-F238E27FC236}">
                <a16:creationId xmlns:a16="http://schemas.microsoft.com/office/drawing/2014/main" id="{814E8DCC-3543-FC75-2D9F-970DBF2A3423}"/>
              </a:ext>
            </a:extLst>
          </p:cNvPr>
          <p:cNvPicPr>
            <a:picLocks noChangeAspect="1"/>
          </p:cNvPicPr>
          <p:nvPr/>
        </p:nvPicPr>
        <p:blipFill>
          <a:blip r:embed="rId3"/>
          <a:stretch>
            <a:fillRect/>
          </a:stretch>
        </p:blipFill>
        <p:spPr>
          <a:xfrm>
            <a:off x="318964" y="3528523"/>
            <a:ext cx="6315075" cy="800100"/>
          </a:xfrm>
          <a:prstGeom prst="rect">
            <a:avLst/>
          </a:prstGeom>
          <a:ln>
            <a:solidFill>
              <a:schemeClr val="bg2">
                <a:lumMod val="90000"/>
              </a:schemeClr>
            </a:solidFill>
          </a:ln>
        </p:spPr>
      </p:pic>
      <p:pic>
        <p:nvPicPr>
          <p:cNvPr id="29" name="Picture 28" descr="A close up of a text&#10;&#10;AI-generated content may be incorrect.">
            <a:extLst>
              <a:ext uri="{FF2B5EF4-FFF2-40B4-BE49-F238E27FC236}">
                <a16:creationId xmlns:a16="http://schemas.microsoft.com/office/drawing/2014/main" id="{1401A520-B6AC-1A1E-8EAA-0F43647ADE6D}"/>
              </a:ext>
            </a:extLst>
          </p:cNvPr>
          <p:cNvPicPr>
            <a:picLocks noChangeAspect="1"/>
          </p:cNvPicPr>
          <p:nvPr/>
        </p:nvPicPr>
        <p:blipFill>
          <a:blip r:embed="rId4"/>
          <a:stretch>
            <a:fillRect/>
          </a:stretch>
        </p:blipFill>
        <p:spPr>
          <a:xfrm>
            <a:off x="6712927" y="4324716"/>
            <a:ext cx="4981575" cy="1066800"/>
          </a:xfrm>
          <a:prstGeom prst="rect">
            <a:avLst/>
          </a:prstGeom>
          <a:ln>
            <a:solidFill>
              <a:schemeClr val="bg2">
                <a:lumMod val="90000"/>
              </a:schemeClr>
            </a:solidFill>
          </a:ln>
        </p:spPr>
      </p:pic>
      <p:pic>
        <p:nvPicPr>
          <p:cNvPr id="30" name="Picture 29" descr="A screenshot of a news article&#10;&#10;AI-generated content may be incorrect.">
            <a:extLst>
              <a:ext uri="{FF2B5EF4-FFF2-40B4-BE49-F238E27FC236}">
                <a16:creationId xmlns:a16="http://schemas.microsoft.com/office/drawing/2014/main" id="{D0A4DD7C-E95C-FF8A-3143-40E7BB5C9A97}"/>
              </a:ext>
            </a:extLst>
          </p:cNvPr>
          <p:cNvPicPr>
            <a:picLocks noChangeAspect="1"/>
          </p:cNvPicPr>
          <p:nvPr/>
        </p:nvPicPr>
        <p:blipFill>
          <a:blip r:embed="rId5"/>
          <a:stretch>
            <a:fillRect/>
          </a:stretch>
        </p:blipFill>
        <p:spPr>
          <a:xfrm>
            <a:off x="240811" y="4485909"/>
            <a:ext cx="5610225" cy="2181225"/>
          </a:xfrm>
          <a:prstGeom prst="rect">
            <a:avLst/>
          </a:prstGeom>
          <a:ln>
            <a:solidFill>
              <a:schemeClr val="bg2">
                <a:lumMod val="90000"/>
              </a:schemeClr>
            </a:solidFill>
          </a:ln>
        </p:spPr>
      </p:pic>
      <p:pic>
        <p:nvPicPr>
          <p:cNvPr id="31" name="Picture 30" descr="A screenshot of a website&#10;&#10;AI-generated content may be incorrect.">
            <a:extLst>
              <a:ext uri="{FF2B5EF4-FFF2-40B4-BE49-F238E27FC236}">
                <a16:creationId xmlns:a16="http://schemas.microsoft.com/office/drawing/2014/main" id="{BD3A4C79-78AD-0AA5-2F9E-8435432E77C9}"/>
              </a:ext>
            </a:extLst>
          </p:cNvPr>
          <p:cNvPicPr>
            <a:picLocks noChangeAspect="1"/>
          </p:cNvPicPr>
          <p:nvPr/>
        </p:nvPicPr>
        <p:blipFill>
          <a:blip r:embed="rId6"/>
          <a:stretch>
            <a:fillRect/>
          </a:stretch>
        </p:blipFill>
        <p:spPr>
          <a:xfrm>
            <a:off x="5990004" y="1345102"/>
            <a:ext cx="5972175" cy="1724025"/>
          </a:xfrm>
          <a:prstGeom prst="rect">
            <a:avLst/>
          </a:prstGeom>
        </p:spPr>
      </p:pic>
      <p:pic>
        <p:nvPicPr>
          <p:cNvPr id="32" name="Picture 31" descr="A close up of a text&#10;&#10;AI-generated content may be incorrect.">
            <a:extLst>
              <a:ext uri="{FF2B5EF4-FFF2-40B4-BE49-F238E27FC236}">
                <a16:creationId xmlns:a16="http://schemas.microsoft.com/office/drawing/2014/main" id="{B0F5213B-48C4-2E54-F5E8-465809DEC7A1}"/>
              </a:ext>
            </a:extLst>
          </p:cNvPr>
          <p:cNvPicPr>
            <a:picLocks noChangeAspect="1"/>
          </p:cNvPicPr>
          <p:nvPr/>
        </p:nvPicPr>
        <p:blipFill>
          <a:blip r:embed="rId7"/>
          <a:stretch>
            <a:fillRect/>
          </a:stretch>
        </p:blipFill>
        <p:spPr>
          <a:xfrm>
            <a:off x="7040196" y="3430833"/>
            <a:ext cx="4610100" cy="666750"/>
          </a:xfrm>
          <a:prstGeom prst="rect">
            <a:avLst/>
          </a:prstGeom>
          <a:ln>
            <a:solidFill>
              <a:schemeClr val="bg2">
                <a:lumMod val="90000"/>
              </a:schemeClr>
            </a:solidFill>
          </a:ln>
        </p:spPr>
      </p:pic>
      <p:pic>
        <p:nvPicPr>
          <p:cNvPr id="33" name="Picture 32" descr="A close-up of a text&#10;&#10;AI-generated content may be incorrect.">
            <a:extLst>
              <a:ext uri="{FF2B5EF4-FFF2-40B4-BE49-F238E27FC236}">
                <a16:creationId xmlns:a16="http://schemas.microsoft.com/office/drawing/2014/main" id="{07E7AE9C-8D2F-0D2D-9C58-674D13ED7FBC}"/>
              </a:ext>
            </a:extLst>
          </p:cNvPr>
          <p:cNvPicPr>
            <a:picLocks noChangeAspect="1"/>
          </p:cNvPicPr>
          <p:nvPr/>
        </p:nvPicPr>
        <p:blipFill>
          <a:blip r:embed="rId8"/>
          <a:stretch>
            <a:fillRect/>
          </a:stretch>
        </p:blipFill>
        <p:spPr>
          <a:xfrm>
            <a:off x="6302620" y="5575177"/>
            <a:ext cx="4886325" cy="752475"/>
          </a:xfrm>
          <a:prstGeom prst="rect">
            <a:avLst/>
          </a:prstGeom>
        </p:spPr>
      </p:pic>
      <p:pic>
        <p:nvPicPr>
          <p:cNvPr id="34" name="Picture 33" descr="A close up of a text&#10;&#10;AI-generated content may be incorrect.">
            <a:extLst>
              <a:ext uri="{FF2B5EF4-FFF2-40B4-BE49-F238E27FC236}">
                <a16:creationId xmlns:a16="http://schemas.microsoft.com/office/drawing/2014/main" id="{D5A059DF-0B9F-AF1B-BB54-EB63BB1B46D2}"/>
              </a:ext>
            </a:extLst>
          </p:cNvPr>
          <p:cNvPicPr>
            <a:picLocks noChangeAspect="1"/>
          </p:cNvPicPr>
          <p:nvPr/>
        </p:nvPicPr>
        <p:blipFill>
          <a:blip r:embed="rId9"/>
          <a:stretch>
            <a:fillRect/>
          </a:stretch>
        </p:blipFill>
        <p:spPr>
          <a:xfrm>
            <a:off x="240812" y="1349986"/>
            <a:ext cx="5343525" cy="628650"/>
          </a:xfrm>
          <a:prstGeom prst="rect">
            <a:avLst/>
          </a:prstGeom>
          <a:ln>
            <a:solidFill>
              <a:schemeClr val="bg2">
                <a:lumMod val="90000"/>
              </a:schemeClr>
            </a:solidFill>
          </a:ln>
        </p:spPr>
      </p:pic>
      <p:sp>
        <p:nvSpPr>
          <p:cNvPr id="7" name="Google Shape;201;p25">
            <a:extLst>
              <a:ext uri="{FF2B5EF4-FFF2-40B4-BE49-F238E27FC236}">
                <a16:creationId xmlns:a16="http://schemas.microsoft.com/office/drawing/2014/main" id="{DCB3D4A4-56D9-D24E-7A2B-4B4800548B44}"/>
              </a:ext>
            </a:extLst>
          </p:cNvPr>
          <p:cNvSpPr txBox="1">
            <a:spLocks/>
          </p:cNvSpPr>
          <p:nvPr/>
        </p:nvSpPr>
        <p:spPr>
          <a:xfrm>
            <a:off x="-803" y="0"/>
            <a:ext cx="12198030" cy="1181815"/>
          </a:xfrm>
          <a:prstGeom prst="rect">
            <a:avLst/>
          </a:prstGeom>
          <a:solidFill>
            <a:schemeClr val="bg2">
              <a:lumMod val="50000"/>
            </a:schemeClr>
          </a:solidFill>
        </p:spPr>
        <p:txBody>
          <a:bodyPr spcFirstLastPara="1" vert="horz" wrap="square" lIns="671967" tIns="120000" rIns="120000" bIns="1200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IE" sz="3200">
                <a:solidFill>
                  <a:schemeClr val="bg1"/>
                </a:solidFill>
                <a:latin typeface="Georgia"/>
                <a:cs typeface="Arial"/>
              </a:rPr>
              <a:t>Impacts on Irish Business</a:t>
            </a:r>
            <a:endParaRPr lang="en-US"/>
          </a:p>
        </p:txBody>
      </p:sp>
      <p:pic>
        <p:nvPicPr>
          <p:cNvPr id="2" name="Graphic 30">
            <a:extLst>
              <a:ext uri="{FF2B5EF4-FFF2-40B4-BE49-F238E27FC236}">
                <a16:creationId xmlns:a16="http://schemas.microsoft.com/office/drawing/2014/main" id="{5FB0E463-27CC-3E4A-AA09-9D77E788E14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28157" y="136114"/>
            <a:ext cx="1569075" cy="914400"/>
          </a:xfrm>
          <a:prstGeom prst="rect">
            <a:avLst/>
          </a:prstGeom>
        </p:spPr>
      </p:pic>
    </p:spTree>
    <p:extLst>
      <p:ext uri="{BB962C8B-B14F-4D97-AF65-F5344CB8AC3E}">
        <p14:creationId xmlns:p14="http://schemas.microsoft.com/office/powerpoint/2010/main" val="1259863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3C161EF9-A36F-8203-C073-057F66A0D3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EAA8DF0-17CE-80B6-27D6-8E1D84B51573}"/>
              </a:ext>
            </a:extLst>
          </p:cNvPr>
          <p:cNvSpPr txBox="1"/>
          <p:nvPr/>
        </p:nvSpPr>
        <p:spPr>
          <a:xfrm>
            <a:off x="563600" y="1774166"/>
            <a:ext cx="6208136" cy="4307562"/>
          </a:xfrm>
          <a:prstGeom prst="roundRect">
            <a:avLst/>
          </a:prstGeom>
          <a:ln>
            <a:solidFill>
              <a:schemeClr val="accent2"/>
            </a:solidFill>
          </a:ln>
        </p:spPr>
        <p:style>
          <a:lnRef idx="2">
            <a:schemeClr val="accent3"/>
          </a:lnRef>
          <a:fillRef idx="1">
            <a:schemeClr val="lt1"/>
          </a:fillRef>
          <a:effectRef idx="0">
            <a:schemeClr val="accent3"/>
          </a:effectRef>
          <a:fontRef idx="minor">
            <a:schemeClr val="dk1"/>
          </a:fontRef>
        </p:style>
        <p:txBody>
          <a:bodyPr wrap="square" lIns="0" tIns="0" rIns="0" bIns="0" rtlCol="0" anchor="ctr">
            <a:spAutoFit/>
          </a:bodyPr>
          <a:lstStyle/>
          <a:p>
            <a:pPr marL="285750" indent="-285750" algn="l">
              <a:buFont typeface="Arial" panose="020B0604020202020204" pitchFamily="34" charset="0"/>
              <a:buChar char="•"/>
            </a:pPr>
            <a:r>
              <a:rPr lang="en-GB" sz="1100" b="0" i="0">
                <a:solidFill>
                  <a:srgbClr val="293340"/>
                </a:solidFill>
                <a:effectLst/>
                <a:latin typeface="+mj-lt"/>
                <a:cs typeface="Arial"/>
              </a:rPr>
              <a:t>Minimum </a:t>
            </a:r>
            <a:r>
              <a:rPr lang="en-GB" sz="1100" b="1" i="1">
                <a:solidFill>
                  <a:srgbClr val="293340"/>
                </a:solidFill>
                <a:effectLst/>
                <a:latin typeface="+mj-lt"/>
                <a:cs typeface="Arial"/>
              </a:rPr>
              <a:t>base</a:t>
            </a:r>
            <a:r>
              <a:rPr lang="en-GB" sz="1100" b="0" i="0">
                <a:solidFill>
                  <a:srgbClr val="293340"/>
                </a:solidFill>
                <a:effectLst/>
                <a:latin typeface="+mj-lt"/>
                <a:cs typeface="Arial"/>
              </a:rPr>
              <a:t> </a:t>
            </a:r>
            <a:r>
              <a:rPr lang="en-GB" sz="1100" b="1" i="1">
                <a:solidFill>
                  <a:srgbClr val="293340"/>
                </a:solidFill>
                <a:effectLst/>
                <a:latin typeface="+mj-lt"/>
                <a:cs typeface="Arial"/>
              </a:rPr>
              <a:t>level 10% tariff</a:t>
            </a:r>
            <a:r>
              <a:rPr lang="en-GB" sz="1100" b="0" i="0">
                <a:solidFill>
                  <a:srgbClr val="293340"/>
                </a:solidFill>
                <a:effectLst/>
                <a:latin typeface="+mj-lt"/>
                <a:cs typeface="Arial"/>
              </a:rPr>
              <a:t> on all countries. </a:t>
            </a:r>
          </a:p>
          <a:p>
            <a:pPr marL="742950" lvl="1" indent="-285750">
              <a:buFont typeface="Arial" panose="020B0604020202020204" pitchFamily="34" charset="0"/>
              <a:buChar char="•"/>
            </a:pPr>
            <a:r>
              <a:rPr lang="en-GB" sz="1100" b="0" i="0">
                <a:solidFill>
                  <a:srgbClr val="293340"/>
                </a:solidFill>
                <a:effectLst/>
                <a:latin typeface="+mj-lt"/>
                <a:cs typeface="Arial"/>
              </a:rPr>
              <a:t>This</a:t>
            </a:r>
            <a:r>
              <a:rPr lang="en-GB" sz="1100">
                <a:solidFill>
                  <a:srgbClr val="293340"/>
                </a:solidFill>
                <a:latin typeface="+mj-lt"/>
                <a:cs typeface="Arial"/>
              </a:rPr>
              <a:t> took</a:t>
            </a:r>
            <a:r>
              <a:rPr lang="en-GB" sz="1100" b="1" i="1">
                <a:solidFill>
                  <a:srgbClr val="293340"/>
                </a:solidFill>
                <a:effectLst/>
                <a:latin typeface="+mj-lt"/>
                <a:cs typeface="Arial"/>
              </a:rPr>
              <a:t> effect </a:t>
            </a:r>
            <a:r>
              <a:rPr lang="en-GB" sz="1100" b="1" i="1">
                <a:solidFill>
                  <a:srgbClr val="293340"/>
                </a:solidFill>
                <a:latin typeface="+mj-lt"/>
                <a:cs typeface="Arial"/>
              </a:rPr>
              <a:t>from </a:t>
            </a:r>
            <a:r>
              <a:rPr lang="en-GB" sz="1100" b="1" i="1">
                <a:solidFill>
                  <a:srgbClr val="293340"/>
                </a:solidFill>
                <a:effectLst/>
                <a:latin typeface="+mj-lt"/>
                <a:cs typeface="Arial"/>
              </a:rPr>
              <a:t>April 5, 2025</a:t>
            </a:r>
          </a:p>
          <a:p>
            <a:pPr lvl="1"/>
            <a:endParaRPr lang="en-GB" sz="1100" b="0" i="0">
              <a:solidFill>
                <a:srgbClr val="293340"/>
              </a:solidFill>
              <a:effectLst/>
              <a:latin typeface="+mj-lt"/>
              <a:cs typeface="Arial"/>
            </a:endParaRPr>
          </a:p>
          <a:p>
            <a:pPr marL="285750" indent="-285750">
              <a:buFont typeface="Arial" panose="020B0604020202020204" pitchFamily="34" charset="0"/>
              <a:buChar char="•"/>
            </a:pPr>
            <a:r>
              <a:rPr lang="en-GB" sz="1100" b="1" i="1">
                <a:solidFill>
                  <a:srgbClr val="293340"/>
                </a:solidFill>
                <a:effectLst/>
                <a:latin typeface="+mj-lt"/>
                <a:cs typeface="Arial"/>
              </a:rPr>
              <a:t>Individualized</a:t>
            </a:r>
            <a:r>
              <a:rPr lang="en-GB" sz="1100" b="0" i="0">
                <a:solidFill>
                  <a:srgbClr val="293340"/>
                </a:solidFill>
                <a:effectLst/>
                <a:latin typeface="+mj-lt"/>
                <a:cs typeface="Arial"/>
              </a:rPr>
              <a:t> </a:t>
            </a:r>
            <a:r>
              <a:rPr lang="en-GB" sz="1100" b="1" i="1">
                <a:solidFill>
                  <a:srgbClr val="293340"/>
                </a:solidFill>
                <a:effectLst/>
                <a:latin typeface="+mj-lt"/>
                <a:cs typeface="Arial"/>
              </a:rPr>
              <a:t>reciprocal higher tariff </a:t>
            </a:r>
            <a:r>
              <a:rPr lang="en-GB" sz="1100" b="0" i="0">
                <a:solidFill>
                  <a:srgbClr val="293340"/>
                </a:solidFill>
                <a:effectLst/>
                <a:latin typeface="+mj-lt"/>
                <a:cs typeface="Arial"/>
              </a:rPr>
              <a:t>on the countries with which the United States has the largest trade deficits</a:t>
            </a:r>
            <a:r>
              <a:rPr lang="en-GB" sz="1100">
                <a:solidFill>
                  <a:srgbClr val="293340"/>
                </a:solidFill>
                <a:latin typeface="+mj-lt"/>
                <a:cs typeface="Arial"/>
              </a:rPr>
              <a:t>. </a:t>
            </a:r>
          </a:p>
          <a:p>
            <a:pPr marL="742950" lvl="1" indent="-285750">
              <a:buFont typeface="Arial" panose="020B0604020202020204" pitchFamily="34" charset="0"/>
              <a:buChar char="•"/>
            </a:pPr>
            <a:r>
              <a:rPr lang="en-GB" sz="1100">
                <a:solidFill>
                  <a:srgbClr val="293340"/>
                </a:solidFill>
                <a:latin typeface="+mj-lt"/>
                <a:cs typeface="Arial"/>
              </a:rPr>
              <a:t>This was due to </a:t>
            </a:r>
            <a:r>
              <a:rPr lang="en-GB" sz="1100" b="1" i="1">
                <a:solidFill>
                  <a:srgbClr val="293340"/>
                </a:solidFill>
                <a:latin typeface="+mj-lt"/>
                <a:cs typeface="Arial"/>
              </a:rPr>
              <a:t>take effect from April 9, 2025</a:t>
            </a:r>
          </a:p>
          <a:p>
            <a:pPr lvl="1"/>
            <a:endParaRPr lang="en-GB" sz="1100" b="0" i="0">
              <a:solidFill>
                <a:srgbClr val="293340"/>
              </a:solidFill>
              <a:effectLst/>
              <a:latin typeface="+mj-lt"/>
              <a:cs typeface="Arial"/>
            </a:endParaRPr>
          </a:p>
          <a:p>
            <a:pPr marL="285750" indent="-285750">
              <a:buFont typeface="Arial" panose="020B0604020202020204" pitchFamily="34" charset="0"/>
              <a:buChar char="•"/>
            </a:pPr>
            <a:r>
              <a:rPr lang="en-GB" sz="1100">
                <a:solidFill>
                  <a:srgbClr val="293340"/>
                </a:solidFill>
                <a:latin typeface="+mj-lt"/>
                <a:cs typeface="Arial"/>
              </a:rPr>
              <a:t>Following President Trump's announcement </a:t>
            </a:r>
            <a:r>
              <a:rPr lang="en-GB" sz="1100" b="1" i="1">
                <a:solidFill>
                  <a:srgbClr val="293340"/>
                </a:solidFill>
                <a:latin typeface="+mj-lt"/>
                <a:cs typeface="Arial"/>
              </a:rPr>
              <a:t>on April 9, 2025</a:t>
            </a:r>
            <a:r>
              <a:rPr lang="en-GB" sz="1100">
                <a:solidFill>
                  <a:srgbClr val="293340"/>
                </a:solidFill>
                <a:latin typeface="+mj-lt"/>
                <a:cs typeface="Arial"/>
              </a:rPr>
              <a:t>, the increased reciprocal tariff rates were suspended for all countries except China, for 90 days.</a:t>
            </a:r>
          </a:p>
          <a:p>
            <a:pPr marL="285750" indent="-285750">
              <a:buFont typeface="Arial" panose="020B0604020202020204" pitchFamily="34" charset="0"/>
              <a:buChar char="•"/>
            </a:pPr>
            <a:endParaRPr lang="en-GB" sz="1100">
              <a:solidFill>
                <a:srgbClr val="293340"/>
              </a:solidFill>
              <a:effectLst/>
              <a:latin typeface="+mj-lt"/>
              <a:cs typeface="Arial"/>
            </a:endParaRPr>
          </a:p>
          <a:p>
            <a:pPr marL="285750" indent="-285750">
              <a:buFont typeface="Arial" panose="020B0604020202020204" pitchFamily="34" charset="0"/>
              <a:buChar char="•"/>
            </a:pPr>
            <a:r>
              <a:rPr lang="en-GB" sz="1100">
                <a:solidFill>
                  <a:srgbClr val="293340"/>
                </a:solidFill>
                <a:latin typeface="+mj-lt"/>
                <a:cs typeface="Arial"/>
              </a:rPr>
              <a:t>On </a:t>
            </a:r>
            <a:r>
              <a:rPr lang="en-GB" sz="1100" b="1" i="1">
                <a:solidFill>
                  <a:srgbClr val="293340"/>
                </a:solidFill>
                <a:latin typeface="+mj-lt"/>
                <a:cs typeface="Arial"/>
              </a:rPr>
              <a:t>Monday July 7</a:t>
            </a:r>
            <a:r>
              <a:rPr lang="en-GB" sz="1100">
                <a:solidFill>
                  <a:srgbClr val="293340"/>
                </a:solidFill>
                <a:latin typeface="+mj-lt"/>
                <a:cs typeface="Arial"/>
              </a:rPr>
              <a:t>, President Trump signed an Executive Order adjusting the deadline for the imposition of “reciprocal tariffs”</a:t>
            </a:r>
            <a:r>
              <a:rPr lang="en-GB" sz="1100" b="1" i="1">
                <a:solidFill>
                  <a:srgbClr val="293340"/>
                </a:solidFill>
                <a:latin typeface="+mj-lt"/>
                <a:cs typeface="Arial"/>
              </a:rPr>
              <a:t> from July 9 to August 1</a:t>
            </a:r>
            <a:r>
              <a:rPr lang="en-GB" sz="1100">
                <a:solidFill>
                  <a:srgbClr val="293340"/>
                </a:solidFill>
                <a:latin typeface="+mj-lt"/>
                <a:cs typeface="Arial"/>
              </a:rPr>
              <a:t>.</a:t>
            </a:r>
          </a:p>
          <a:p>
            <a:pPr marL="285750" indent="-285750">
              <a:buFont typeface="Arial" panose="020B0604020202020204" pitchFamily="34" charset="0"/>
              <a:buChar char="•"/>
            </a:pPr>
            <a:endParaRPr lang="en-GB" sz="1100">
              <a:solidFill>
                <a:srgbClr val="293340"/>
              </a:solidFill>
              <a:latin typeface="+mj-lt"/>
              <a:cs typeface="Arial"/>
            </a:endParaRPr>
          </a:p>
          <a:p>
            <a:pPr marL="285750" indent="-285750">
              <a:buFont typeface="Arial" panose="020B0604020202020204" pitchFamily="34" charset="0"/>
              <a:buChar char="•"/>
            </a:pPr>
            <a:r>
              <a:rPr lang="en-GB" sz="1100">
                <a:solidFill>
                  <a:srgbClr val="293340"/>
                </a:solidFill>
                <a:latin typeface="+mj-lt"/>
                <a:cs typeface="Arial"/>
              </a:rPr>
              <a:t>A new Executive Order was signed on </a:t>
            </a:r>
            <a:r>
              <a:rPr lang="en-GB" sz="1100" b="1" i="1">
                <a:solidFill>
                  <a:srgbClr val="293340"/>
                </a:solidFill>
                <a:latin typeface="+mj-lt"/>
                <a:cs typeface="Arial"/>
              </a:rPr>
              <a:t>July 31</a:t>
            </a:r>
            <a:r>
              <a:rPr lang="en-GB" sz="1100">
                <a:solidFill>
                  <a:srgbClr val="293340"/>
                </a:solidFill>
                <a:latin typeface="+mj-lt"/>
                <a:cs typeface="Arial"/>
              </a:rPr>
              <a:t> setting out additional tariffs for a range of countries above the 10% baseline.</a:t>
            </a:r>
          </a:p>
          <a:p>
            <a:pPr marL="285750" indent="-285750">
              <a:buFont typeface="Arial" panose="020B0604020202020204" pitchFamily="34" charset="0"/>
              <a:buChar char="•"/>
            </a:pPr>
            <a:endParaRPr lang="en-GB" sz="1100">
              <a:solidFill>
                <a:srgbClr val="293340"/>
              </a:solidFill>
              <a:latin typeface="+mj-lt"/>
              <a:cs typeface="Arial"/>
            </a:endParaRPr>
          </a:p>
          <a:p>
            <a:pPr marL="285750" indent="-285750">
              <a:buFont typeface="Arial" panose="020B0604020202020204" pitchFamily="34" charset="0"/>
              <a:buChar char="•"/>
            </a:pPr>
            <a:r>
              <a:rPr lang="en-GB" sz="1100">
                <a:solidFill>
                  <a:srgbClr val="293340"/>
                </a:solidFill>
                <a:latin typeface="+mj-lt"/>
                <a:cs typeface="Arial"/>
              </a:rPr>
              <a:t>On </a:t>
            </a:r>
            <a:r>
              <a:rPr lang="en-GB" sz="1100" b="1" i="1">
                <a:solidFill>
                  <a:srgbClr val="293340"/>
                </a:solidFill>
                <a:latin typeface="+mj-lt"/>
                <a:cs typeface="Arial"/>
              </a:rPr>
              <a:t>August 7</a:t>
            </a:r>
            <a:r>
              <a:rPr lang="en-GB" sz="1100">
                <a:solidFill>
                  <a:srgbClr val="293340"/>
                </a:solidFill>
                <a:latin typeface="+mj-lt"/>
                <a:cs typeface="Arial"/>
              </a:rPr>
              <a:t>, the revised reciprocal tariffs officially entered into force.</a:t>
            </a:r>
          </a:p>
          <a:p>
            <a:pPr marL="285750" indent="-285750">
              <a:buFont typeface="Arial" panose="020B0604020202020204" pitchFamily="34" charset="0"/>
              <a:buChar char="•"/>
            </a:pPr>
            <a:endParaRPr lang="en-GB" sz="1100">
              <a:solidFill>
                <a:srgbClr val="293340"/>
              </a:solidFill>
              <a:latin typeface="+mj-lt"/>
              <a:cs typeface="Arial"/>
            </a:endParaRPr>
          </a:p>
          <a:p>
            <a:pPr marL="285750" indent="-285750">
              <a:buFont typeface="Arial" panose="020B0604020202020204" pitchFamily="34" charset="0"/>
              <a:buChar char="•"/>
            </a:pPr>
            <a:r>
              <a:rPr lang="en-GB" sz="1100">
                <a:solidFill>
                  <a:srgbClr val="293340"/>
                </a:solidFill>
                <a:latin typeface="+mj-lt"/>
                <a:cs typeface="Arial"/>
              </a:rPr>
              <a:t>The Executive Order of July 31 referenced the </a:t>
            </a:r>
            <a:r>
              <a:rPr lang="en-GB" sz="1100" b="1" i="1">
                <a:solidFill>
                  <a:srgbClr val="293340"/>
                </a:solidFill>
                <a:latin typeface="+mj-lt"/>
                <a:cs typeface="Arial"/>
              </a:rPr>
              <a:t>US-EU framework deal</a:t>
            </a:r>
            <a:r>
              <a:rPr lang="en-GB" sz="1100">
                <a:solidFill>
                  <a:srgbClr val="293340"/>
                </a:solidFill>
                <a:latin typeface="+mj-lt"/>
                <a:cs typeface="Arial"/>
              </a:rPr>
              <a:t> and set out that the rates for EU originating goods are:</a:t>
            </a:r>
          </a:p>
          <a:p>
            <a:pPr marL="742950" lvl="1" indent="-285750">
              <a:buFont typeface="Arial" panose="020B0604020202020204" pitchFamily="34" charset="0"/>
              <a:buChar char="•"/>
            </a:pPr>
            <a:r>
              <a:rPr lang="en-GB" sz="1100" b="0" i="0">
                <a:solidFill>
                  <a:srgbClr val="293340"/>
                </a:solidFill>
                <a:effectLst/>
                <a:latin typeface="+mj-lt"/>
                <a:cs typeface="Arial"/>
              </a:rPr>
              <a:t>15% for goods where the original MFN was below 15%</a:t>
            </a:r>
          </a:p>
          <a:p>
            <a:pPr marL="742950" lvl="1" indent="-285750">
              <a:buFont typeface="Arial" panose="020B0604020202020204" pitchFamily="34" charset="0"/>
              <a:buChar char="•"/>
            </a:pPr>
            <a:r>
              <a:rPr lang="en-GB" sz="1100">
                <a:solidFill>
                  <a:srgbClr val="293340"/>
                </a:solidFill>
                <a:latin typeface="Georgia"/>
                <a:ea typeface="+mn-lt"/>
                <a:cs typeface="+mn-lt"/>
              </a:rPr>
              <a:t>If the MFN rate was 15% or higher, no additional tariff is applied</a:t>
            </a:r>
            <a:endParaRPr lang="en-GB" sz="1100" b="0" i="0">
              <a:solidFill>
                <a:srgbClr val="293340"/>
              </a:solidFill>
              <a:effectLst/>
              <a:latin typeface="Georgia"/>
              <a:ea typeface="+mn-lt"/>
              <a:cs typeface="+mn-lt"/>
            </a:endParaRPr>
          </a:p>
          <a:p>
            <a:pPr algn="l"/>
            <a:endParaRPr lang="en-GB" sz="1100" b="0" i="0">
              <a:solidFill>
                <a:srgbClr val="293340"/>
              </a:solidFill>
              <a:effectLst/>
              <a:latin typeface="+mj-lt"/>
              <a:cs typeface="Arial"/>
            </a:endParaRPr>
          </a:p>
        </p:txBody>
      </p:sp>
      <p:graphicFrame>
        <p:nvGraphicFramePr>
          <p:cNvPr id="8" name="Table 7">
            <a:extLst>
              <a:ext uri="{FF2B5EF4-FFF2-40B4-BE49-F238E27FC236}">
                <a16:creationId xmlns:a16="http://schemas.microsoft.com/office/drawing/2014/main" id="{4CF9A7E2-F051-23CC-0D9B-987B8AD2F337}"/>
              </a:ext>
            </a:extLst>
          </p:cNvPr>
          <p:cNvGraphicFramePr>
            <a:graphicFrameLocks noGrp="1"/>
          </p:cNvGraphicFramePr>
          <p:nvPr>
            <p:extLst>
              <p:ext uri="{D42A27DB-BD31-4B8C-83A1-F6EECF244321}">
                <p14:modId xmlns:p14="http://schemas.microsoft.com/office/powerpoint/2010/main" val="3660986193"/>
              </p:ext>
            </p:extLst>
          </p:nvPr>
        </p:nvGraphicFramePr>
        <p:xfrm>
          <a:off x="7039155" y="1377177"/>
          <a:ext cx="4744527" cy="4651465"/>
        </p:xfrm>
        <a:graphic>
          <a:graphicData uri="http://schemas.openxmlformats.org/drawingml/2006/table">
            <a:tbl>
              <a:tblPr firstRow="1" bandRow="1">
                <a:tableStyleId>{21E4AEA4-8DFA-4A89-87EB-49C32662AFE0}</a:tableStyleId>
              </a:tblPr>
              <a:tblGrid>
                <a:gridCol w="4744527">
                  <a:extLst>
                    <a:ext uri="{9D8B030D-6E8A-4147-A177-3AD203B41FA5}">
                      <a16:colId xmlns:a16="http://schemas.microsoft.com/office/drawing/2014/main" val="2983857405"/>
                    </a:ext>
                  </a:extLst>
                </a:gridCol>
              </a:tblGrid>
              <a:tr h="412860">
                <a:tc>
                  <a:txBody>
                    <a:bodyPr/>
                    <a:lstStyle/>
                    <a:p>
                      <a:r>
                        <a:rPr lang="en-IE" sz="1100">
                          <a:latin typeface="+mj-lt"/>
                        </a:rPr>
                        <a:t>Goods Potentially Exempt From Reciprocal Tariffs</a:t>
                      </a:r>
                    </a:p>
                  </a:txBody>
                  <a:tcPr anchor="ctr"/>
                </a:tc>
                <a:extLst>
                  <a:ext uri="{0D108BD9-81ED-4DB2-BD59-A6C34878D82A}">
                    <a16:rowId xmlns:a16="http://schemas.microsoft.com/office/drawing/2014/main" val="490571100"/>
                  </a:ext>
                </a:extLst>
              </a:tr>
              <a:tr h="412860">
                <a:tc>
                  <a:txBody>
                    <a:bodyPr/>
                    <a:lstStyle/>
                    <a:p>
                      <a:r>
                        <a:rPr lang="en-GB" sz="1100">
                          <a:latin typeface="+mj-lt"/>
                        </a:rPr>
                        <a:t>Steel/aluminium articles already subject to Section 232 tariffs</a:t>
                      </a:r>
                      <a:endParaRPr lang="en-IE" sz="1100">
                        <a:latin typeface="+mj-lt"/>
                      </a:endParaRPr>
                    </a:p>
                  </a:txBody>
                  <a:tcPr anchor="ctr"/>
                </a:tc>
                <a:extLst>
                  <a:ext uri="{0D108BD9-81ED-4DB2-BD59-A6C34878D82A}">
                    <a16:rowId xmlns:a16="http://schemas.microsoft.com/office/drawing/2014/main" val="1678633227"/>
                  </a:ext>
                </a:extLst>
              </a:tr>
              <a:tr h="412860">
                <a:tc>
                  <a:txBody>
                    <a:bodyPr/>
                    <a:lstStyle/>
                    <a:p>
                      <a:r>
                        <a:rPr lang="en-GB" sz="1100">
                          <a:latin typeface="+mj-lt"/>
                        </a:rPr>
                        <a:t>Cars/car parts already subject to Section 232 tariffs</a:t>
                      </a:r>
                      <a:endParaRPr lang="en-IE" sz="1100">
                        <a:latin typeface="+mj-lt"/>
                      </a:endParaRPr>
                    </a:p>
                  </a:txBody>
                  <a:tcPr anchor="ctr"/>
                </a:tc>
                <a:extLst>
                  <a:ext uri="{0D108BD9-81ED-4DB2-BD59-A6C34878D82A}">
                    <a16:rowId xmlns:a16="http://schemas.microsoft.com/office/drawing/2014/main" val="3489140467"/>
                  </a:ext>
                </a:extLst>
              </a:tr>
              <a:tr h="412860">
                <a:tc>
                  <a:txBody>
                    <a:bodyPr/>
                    <a:lstStyle/>
                    <a:p>
                      <a:r>
                        <a:rPr lang="en-GB" sz="1100">
                          <a:latin typeface="+mj-lt"/>
                        </a:rPr>
                        <a:t>Copper</a:t>
                      </a:r>
                      <a:endParaRPr lang="en-IE" sz="1100">
                        <a:latin typeface="+mj-lt"/>
                      </a:endParaRPr>
                    </a:p>
                  </a:txBody>
                  <a:tcPr anchor="ctr"/>
                </a:tc>
                <a:extLst>
                  <a:ext uri="{0D108BD9-81ED-4DB2-BD59-A6C34878D82A}">
                    <a16:rowId xmlns:a16="http://schemas.microsoft.com/office/drawing/2014/main" val="2326647342"/>
                  </a:ext>
                </a:extLst>
              </a:tr>
              <a:tr h="412860">
                <a:tc>
                  <a:txBody>
                    <a:bodyPr/>
                    <a:lstStyle/>
                    <a:p>
                      <a:pPr lvl="0" algn="l">
                        <a:lnSpc>
                          <a:spcPct val="100000"/>
                        </a:lnSpc>
                        <a:spcBef>
                          <a:spcPts val="0"/>
                        </a:spcBef>
                        <a:spcAft>
                          <a:spcPts val="0"/>
                        </a:spcAft>
                      </a:pPr>
                      <a:r>
                        <a:rPr lang="en-IE" sz="1100">
                          <a:latin typeface="+mj-lt"/>
                        </a:rPr>
                        <a:t>Pharmaceuticals</a:t>
                      </a:r>
                      <a:r>
                        <a:rPr lang="en-IE" sz="1100">
                          <a:latin typeface="Georgia"/>
                        </a:rPr>
                        <a:t> </a:t>
                      </a:r>
                      <a:r>
                        <a:rPr lang="en-IE" sz="1100" i="1">
                          <a:latin typeface="Georgia"/>
                        </a:rPr>
                        <a:t>(</a:t>
                      </a:r>
                      <a:r>
                        <a:rPr lang="en-IE" sz="1100" b="0" i="1" u="none" strike="noStrike" noProof="0">
                          <a:latin typeface="Georgia"/>
                        </a:rPr>
                        <a:t>Medical devices not exempt)</a:t>
                      </a:r>
                      <a:endParaRPr lang="en-IE" sz="1100" i="1">
                        <a:latin typeface="Georgia"/>
                      </a:endParaRPr>
                    </a:p>
                  </a:txBody>
                  <a:tcPr anchor="ctr"/>
                </a:tc>
                <a:extLst>
                  <a:ext uri="{0D108BD9-81ED-4DB2-BD59-A6C34878D82A}">
                    <a16:rowId xmlns:a16="http://schemas.microsoft.com/office/drawing/2014/main" val="1040817276"/>
                  </a:ext>
                </a:extLst>
              </a:tr>
              <a:tr h="412860">
                <a:tc>
                  <a:txBody>
                    <a:bodyPr/>
                    <a:lstStyle/>
                    <a:p>
                      <a:r>
                        <a:rPr lang="en-IE" sz="1100">
                          <a:latin typeface="+mj-lt"/>
                        </a:rPr>
                        <a:t>Semiconductors</a:t>
                      </a:r>
                    </a:p>
                  </a:txBody>
                  <a:tcPr anchor="ctr"/>
                </a:tc>
                <a:extLst>
                  <a:ext uri="{0D108BD9-81ED-4DB2-BD59-A6C34878D82A}">
                    <a16:rowId xmlns:a16="http://schemas.microsoft.com/office/drawing/2014/main" val="2104251973"/>
                  </a:ext>
                </a:extLst>
              </a:tr>
              <a:tr h="412860">
                <a:tc>
                  <a:txBody>
                    <a:bodyPr/>
                    <a:lstStyle/>
                    <a:p>
                      <a:r>
                        <a:rPr lang="en-IE" sz="1100">
                          <a:latin typeface="+mj-lt"/>
                        </a:rPr>
                        <a:t>Lumber articles</a:t>
                      </a:r>
                    </a:p>
                  </a:txBody>
                  <a:tcPr anchor="ctr"/>
                </a:tc>
                <a:extLst>
                  <a:ext uri="{0D108BD9-81ED-4DB2-BD59-A6C34878D82A}">
                    <a16:rowId xmlns:a16="http://schemas.microsoft.com/office/drawing/2014/main" val="1810994430"/>
                  </a:ext>
                </a:extLst>
              </a:tr>
              <a:tr h="412860">
                <a:tc>
                  <a:txBody>
                    <a:bodyPr/>
                    <a:lstStyle/>
                    <a:p>
                      <a:r>
                        <a:rPr lang="en-GB" sz="1100">
                          <a:latin typeface="+mj-lt"/>
                        </a:rPr>
                        <a:t>All articles that may become subject to future Section 232 tariffs</a:t>
                      </a:r>
                      <a:endParaRPr lang="en-IE" sz="1100">
                        <a:latin typeface="+mj-lt"/>
                      </a:endParaRPr>
                    </a:p>
                  </a:txBody>
                  <a:tcPr anchor="ctr"/>
                </a:tc>
                <a:extLst>
                  <a:ext uri="{0D108BD9-81ED-4DB2-BD59-A6C34878D82A}">
                    <a16:rowId xmlns:a16="http://schemas.microsoft.com/office/drawing/2014/main" val="2941972923"/>
                  </a:ext>
                </a:extLst>
              </a:tr>
              <a:tr h="412860">
                <a:tc>
                  <a:txBody>
                    <a:bodyPr/>
                    <a:lstStyle/>
                    <a:p>
                      <a:r>
                        <a:rPr lang="en-IE" sz="1100">
                          <a:latin typeface="+mj-lt"/>
                        </a:rPr>
                        <a:t>Bullion</a:t>
                      </a:r>
                    </a:p>
                  </a:txBody>
                  <a:tcPr anchor="ctr"/>
                </a:tc>
                <a:extLst>
                  <a:ext uri="{0D108BD9-81ED-4DB2-BD59-A6C34878D82A}">
                    <a16:rowId xmlns:a16="http://schemas.microsoft.com/office/drawing/2014/main" val="2358832836"/>
                  </a:ext>
                </a:extLst>
              </a:tr>
              <a:tr h="509005">
                <a:tc>
                  <a:txBody>
                    <a:bodyPr/>
                    <a:lstStyle/>
                    <a:p>
                      <a:r>
                        <a:rPr lang="en-GB" sz="1100">
                          <a:latin typeface="+mj-lt"/>
                        </a:rPr>
                        <a:t>Energy and other certain minerals that are not available in the US</a:t>
                      </a:r>
                      <a:endParaRPr lang="en-IE" sz="1100">
                        <a:latin typeface="+mj-lt"/>
                      </a:endParaRPr>
                    </a:p>
                  </a:txBody>
                  <a:tcPr anchor="ctr"/>
                </a:tc>
                <a:extLst>
                  <a:ext uri="{0D108BD9-81ED-4DB2-BD59-A6C34878D82A}">
                    <a16:rowId xmlns:a16="http://schemas.microsoft.com/office/drawing/2014/main" val="3476474008"/>
                  </a:ext>
                </a:extLst>
              </a:tr>
              <a:tr h="412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latin typeface="+mj-lt"/>
                        </a:rPr>
                        <a:t>Articles subject to 50 USC 1702(b) (Communications, Donations, Informational Materials)</a:t>
                      </a:r>
                      <a:endParaRPr lang="en-IE" sz="1100">
                        <a:latin typeface="+mj-lt"/>
                      </a:endParaRPr>
                    </a:p>
                  </a:txBody>
                  <a:tcPr anchor="ctr"/>
                </a:tc>
                <a:extLst>
                  <a:ext uri="{0D108BD9-81ED-4DB2-BD59-A6C34878D82A}">
                    <a16:rowId xmlns:a16="http://schemas.microsoft.com/office/drawing/2014/main" val="3716182708"/>
                  </a:ext>
                </a:extLst>
              </a:tr>
            </a:tbl>
          </a:graphicData>
        </a:graphic>
      </p:graphicFrame>
      <p:sp>
        <p:nvSpPr>
          <p:cNvPr id="12" name="TextBox 11">
            <a:extLst>
              <a:ext uri="{FF2B5EF4-FFF2-40B4-BE49-F238E27FC236}">
                <a16:creationId xmlns:a16="http://schemas.microsoft.com/office/drawing/2014/main" id="{4F1DE047-3B03-05D9-1228-80B36D3B2610}"/>
              </a:ext>
            </a:extLst>
          </p:cNvPr>
          <p:cNvSpPr txBox="1"/>
          <p:nvPr/>
        </p:nvSpPr>
        <p:spPr>
          <a:xfrm>
            <a:off x="7059083" y="6148916"/>
            <a:ext cx="4698999" cy="261610"/>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100">
              <a:solidFill>
                <a:srgbClr val="FFFFFF"/>
              </a:solidFill>
              <a:latin typeface="Georgia"/>
            </a:endParaRPr>
          </a:p>
        </p:txBody>
      </p:sp>
      <p:sp>
        <p:nvSpPr>
          <p:cNvPr id="7" name="Google Shape;201;p25">
            <a:extLst>
              <a:ext uri="{FF2B5EF4-FFF2-40B4-BE49-F238E27FC236}">
                <a16:creationId xmlns:a16="http://schemas.microsoft.com/office/drawing/2014/main" id="{62F18328-502A-3820-895C-C6572EF48D8B}"/>
              </a:ext>
            </a:extLst>
          </p:cNvPr>
          <p:cNvSpPr txBox="1">
            <a:spLocks/>
          </p:cNvSpPr>
          <p:nvPr/>
        </p:nvSpPr>
        <p:spPr>
          <a:xfrm>
            <a:off x="-803" y="0"/>
            <a:ext cx="12198030" cy="1181815"/>
          </a:xfrm>
          <a:prstGeom prst="rect">
            <a:avLst/>
          </a:prstGeom>
          <a:solidFill>
            <a:schemeClr val="bg2">
              <a:lumMod val="50000"/>
            </a:schemeClr>
          </a:solidFill>
        </p:spPr>
        <p:txBody>
          <a:bodyPr spcFirstLastPara="1" vert="horz" wrap="square" lIns="671967" tIns="120000" rIns="120000" bIns="1200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IE" sz="3200">
                <a:solidFill>
                  <a:schemeClr val="bg1"/>
                </a:solidFill>
                <a:ea typeface="+mj-lt"/>
                <a:cs typeface="+mj-lt"/>
              </a:rPr>
              <a:t>Where did we come from – US Reciprocal Tariffs </a:t>
            </a:r>
          </a:p>
        </p:txBody>
      </p:sp>
      <p:pic>
        <p:nvPicPr>
          <p:cNvPr id="4" name="Graphic 64">
            <a:extLst>
              <a:ext uri="{FF2B5EF4-FFF2-40B4-BE49-F238E27FC236}">
                <a16:creationId xmlns:a16="http://schemas.microsoft.com/office/drawing/2014/main" id="{A10A6E0C-4BA1-1DE9-0340-04CABD84A5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9116" y="134945"/>
            <a:ext cx="1086118" cy="914400"/>
          </a:xfrm>
          <a:prstGeom prst="rect">
            <a:avLst/>
          </a:prstGeom>
        </p:spPr>
      </p:pic>
    </p:spTree>
    <p:extLst>
      <p:ext uri="{BB962C8B-B14F-4D97-AF65-F5344CB8AC3E}">
        <p14:creationId xmlns:p14="http://schemas.microsoft.com/office/powerpoint/2010/main" val="3948978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C9D5EC78-4DD9-6838-706F-5F7CC8348A13}"/>
            </a:ext>
          </a:extLst>
        </p:cNvPr>
        <p:cNvGrpSpPr/>
        <p:nvPr/>
      </p:nvGrpSpPr>
      <p:grpSpPr>
        <a:xfrm>
          <a:off x="0" y="0"/>
          <a:ext cx="0" cy="0"/>
          <a:chOff x="0" y="0"/>
          <a:chExt cx="0" cy="0"/>
        </a:xfrm>
      </p:grpSpPr>
      <p:sp>
        <p:nvSpPr>
          <p:cNvPr id="5" name="Google Shape;201;p25">
            <a:extLst>
              <a:ext uri="{FF2B5EF4-FFF2-40B4-BE49-F238E27FC236}">
                <a16:creationId xmlns:a16="http://schemas.microsoft.com/office/drawing/2014/main" id="{F7F4E858-A1B4-AD3C-20D6-8375E3019EC0}"/>
              </a:ext>
            </a:extLst>
          </p:cNvPr>
          <p:cNvSpPr txBox="1">
            <a:spLocks/>
          </p:cNvSpPr>
          <p:nvPr/>
        </p:nvSpPr>
        <p:spPr>
          <a:xfrm>
            <a:off x="-803" y="0"/>
            <a:ext cx="12198030" cy="1181815"/>
          </a:xfrm>
          <a:prstGeom prst="rect">
            <a:avLst/>
          </a:prstGeom>
          <a:solidFill>
            <a:schemeClr val="bg2">
              <a:lumMod val="50000"/>
            </a:schemeClr>
          </a:solidFill>
        </p:spPr>
        <p:txBody>
          <a:bodyPr spcFirstLastPara="1" vert="horz" wrap="square" lIns="671967" tIns="120000" rIns="120000" bIns="1200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IE" sz="3200">
                <a:solidFill>
                  <a:schemeClr val="bg1"/>
                </a:solidFill>
                <a:latin typeface="Georgia"/>
                <a:cs typeface="Arial"/>
              </a:rPr>
              <a:t>US Reciprocal Tariffs – where they landed</a:t>
            </a:r>
            <a:endParaRPr lang="en-US"/>
          </a:p>
        </p:txBody>
      </p:sp>
      <p:graphicFrame>
        <p:nvGraphicFramePr>
          <p:cNvPr id="2" name="Table 1">
            <a:extLst>
              <a:ext uri="{FF2B5EF4-FFF2-40B4-BE49-F238E27FC236}">
                <a16:creationId xmlns:a16="http://schemas.microsoft.com/office/drawing/2014/main" id="{C9239057-64B8-26C4-88EB-C4F25CB4C908}"/>
              </a:ext>
            </a:extLst>
          </p:cNvPr>
          <p:cNvGraphicFramePr>
            <a:graphicFrameLocks noGrp="1"/>
          </p:cNvGraphicFramePr>
          <p:nvPr>
            <p:extLst>
              <p:ext uri="{D42A27DB-BD31-4B8C-83A1-F6EECF244321}">
                <p14:modId xmlns:p14="http://schemas.microsoft.com/office/powerpoint/2010/main" val="3730901952"/>
              </p:ext>
            </p:extLst>
          </p:nvPr>
        </p:nvGraphicFramePr>
        <p:xfrm>
          <a:off x="389635" y="1267197"/>
          <a:ext cx="3720094" cy="5419092"/>
        </p:xfrm>
        <a:graphic>
          <a:graphicData uri="http://schemas.openxmlformats.org/drawingml/2006/table">
            <a:tbl>
              <a:tblPr firstRow="1" bandRow="1">
                <a:tableStyleId>{5C22544A-7EE6-4342-B048-85BDC9FD1C3A}</a:tableStyleId>
              </a:tblPr>
              <a:tblGrid>
                <a:gridCol w="1733081">
                  <a:extLst>
                    <a:ext uri="{9D8B030D-6E8A-4147-A177-3AD203B41FA5}">
                      <a16:colId xmlns:a16="http://schemas.microsoft.com/office/drawing/2014/main" val="1326016333"/>
                    </a:ext>
                  </a:extLst>
                </a:gridCol>
                <a:gridCol w="1987013">
                  <a:extLst>
                    <a:ext uri="{9D8B030D-6E8A-4147-A177-3AD203B41FA5}">
                      <a16:colId xmlns:a16="http://schemas.microsoft.com/office/drawing/2014/main" val="3270583884"/>
                    </a:ext>
                  </a:extLst>
                </a:gridCol>
              </a:tblGrid>
              <a:tr h="664000">
                <a:tc>
                  <a:txBody>
                    <a:bodyPr/>
                    <a:lstStyle/>
                    <a:p>
                      <a:pPr algn="ctr"/>
                      <a:r>
                        <a:rPr lang="en-IE" sz="1800" b="1">
                          <a:latin typeface="Georgia"/>
                        </a:rPr>
                        <a:t>Country</a:t>
                      </a:r>
                    </a:p>
                  </a:txBody>
                  <a:tcPr anchor="ctr"/>
                </a:tc>
                <a:tc>
                  <a:txBody>
                    <a:bodyPr/>
                    <a:lstStyle/>
                    <a:p>
                      <a:pPr algn="ctr"/>
                      <a:r>
                        <a:rPr lang="en-IE" sz="1800" b="1">
                          <a:latin typeface="Georgia"/>
                        </a:rPr>
                        <a:t>Tariff Rate (August 7</a:t>
                      </a:r>
                      <a:r>
                        <a:rPr lang="en-IE" sz="1800" b="1" baseline="30000">
                          <a:latin typeface="Georgia"/>
                        </a:rPr>
                        <a:t>th</a:t>
                      </a:r>
                      <a:r>
                        <a:rPr lang="en-IE" sz="1800" b="1">
                          <a:latin typeface="Georgia"/>
                        </a:rPr>
                        <a:t>)</a:t>
                      </a:r>
                    </a:p>
                  </a:txBody>
                  <a:tcPr anchor="ctr"/>
                </a:tc>
                <a:extLst>
                  <a:ext uri="{0D108BD9-81ED-4DB2-BD59-A6C34878D82A}">
                    <a16:rowId xmlns:a16="http://schemas.microsoft.com/office/drawing/2014/main" val="3777378802"/>
                  </a:ext>
                </a:extLst>
              </a:tr>
              <a:tr h="514064">
                <a:tc>
                  <a:txBody>
                    <a:bodyPr/>
                    <a:lstStyle/>
                    <a:p>
                      <a:pPr lvl="0" algn="ctr">
                        <a:buNone/>
                      </a:pPr>
                      <a:r>
                        <a:rPr lang="en-IE" sz="1600" b="0">
                          <a:latin typeface="Georgia"/>
                        </a:rPr>
                        <a:t>EU</a:t>
                      </a:r>
                    </a:p>
                  </a:txBody>
                  <a:tcPr anchor="ctr"/>
                </a:tc>
                <a:tc>
                  <a:txBody>
                    <a:bodyPr/>
                    <a:lstStyle/>
                    <a:p>
                      <a:pPr lvl="0" algn="ctr">
                        <a:buNone/>
                      </a:pPr>
                      <a:r>
                        <a:rPr lang="en-IE" sz="1600" b="0">
                          <a:latin typeface="Georgia"/>
                        </a:rPr>
                        <a:t>15%</a:t>
                      </a:r>
                    </a:p>
                  </a:txBody>
                  <a:tcPr anchor="ctr"/>
                </a:tc>
                <a:extLst>
                  <a:ext uri="{0D108BD9-81ED-4DB2-BD59-A6C34878D82A}">
                    <a16:rowId xmlns:a16="http://schemas.microsoft.com/office/drawing/2014/main" val="4087424643"/>
                  </a:ext>
                </a:extLst>
              </a:tr>
              <a:tr h="514064">
                <a:tc>
                  <a:txBody>
                    <a:bodyPr/>
                    <a:lstStyle/>
                    <a:p>
                      <a:pPr lvl="0" algn="ctr">
                        <a:buNone/>
                      </a:pPr>
                      <a:r>
                        <a:rPr lang="en-IE" sz="1600" b="0">
                          <a:latin typeface="Georgia"/>
                        </a:rPr>
                        <a:t>UK</a:t>
                      </a:r>
                    </a:p>
                  </a:txBody>
                  <a:tcPr anchor="ctr"/>
                </a:tc>
                <a:tc>
                  <a:txBody>
                    <a:bodyPr/>
                    <a:lstStyle/>
                    <a:p>
                      <a:pPr lvl="0" algn="ctr">
                        <a:buNone/>
                      </a:pPr>
                      <a:r>
                        <a:rPr lang="en-IE" sz="1600" b="0">
                          <a:latin typeface="Georgia"/>
                        </a:rPr>
                        <a:t>10%</a:t>
                      </a:r>
                    </a:p>
                  </a:txBody>
                  <a:tcPr anchor="ctr"/>
                </a:tc>
                <a:extLst>
                  <a:ext uri="{0D108BD9-81ED-4DB2-BD59-A6C34878D82A}">
                    <a16:rowId xmlns:a16="http://schemas.microsoft.com/office/drawing/2014/main" val="3299225364"/>
                  </a:ext>
                </a:extLst>
              </a:tr>
              <a:tr h="514064">
                <a:tc>
                  <a:txBody>
                    <a:bodyPr/>
                    <a:lstStyle/>
                    <a:p>
                      <a:pPr algn="ctr"/>
                      <a:r>
                        <a:rPr lang="en-IE" sz="1600" b="0">
                          <a:latin typeface="Georgia"/>
                        </a:rPr>
                        <a:t>Canada</a:t>
                      </a:r>
                    </a:p>
                  </a:txBody>
                  <a:tcPr anchor="ctr"/>
                </a:tc>
                <a:tc>
                  <a:txBody>
                    <a:bodyPr/>
                    <a:lstStyle/>
                    <a:p>
                      <a:pPr algn="ctr"/>
                      <a:r>
                        <a:rPr lang="en-IE" sz="1600" b="0">
                          <a:latin typeface="Georgia"/>
                        </a:rPr>
                        <a:t>35% (non USMCA)</a:t>
                      </a:r>
                    </a:p>
                  </a:txBody>
                  <a:tcPr anchor="ctr"/>
                </a:tc>
                <a:extLst>
                  <a:ext uri="{0D108BD9-81ED-4DB2-BD59-A6C34878D82A}">
                    <a16:rowId xmlns:a16="http://schemas.microsoft.com/office/drawing/2014/main" val="4052006315"/>
                  </a:ext>
                </a:extLst>
              </a:tr>
              <a:tr h="514064">
                <a:tc>
                  <a:txBody>
                    <a:bodyPr/>
                    <a:lstStyle/>
                    <a:p>
                      <a:pPr algn="ctr"/>
                      <a:r>
                        <a:rPr lang="en-IE" sz="1600" b="0">
                          <a:latin typeface="Georgia"/>
                        </a:rPr>
                        <a:t>Brazil</a:t>
                      </a:r>
                    </a:p>
                  </a:txBody>
                  <a:tcPr anchor="ctr"/>
                </a:tc>
                <a:tc>
                  <a:txBody>
                    <a:bodyPr/>
                    <a:lstStyle/>
                    <a:p>
                      <a:pPr algn="ctr"/>
                      <a:r>
                        <a:rPr lang="en-IE" sz="1600" b="0">
                          <a:latin typeface="Georgia"/>
                        </a:rPr>
                        <a:t>50%</a:t>
                      </a:r>
                    </a:p>
                  </a:txBody>
                  <a:tcPr anchor="ctr"/>
                </a:tc>
                <a:extLst>
                  <a:ext uri="{0D108BD9-81ED-4DB2-BD59-A6C34878D82A}">
                    <a16:rowId xmlns:a16="http://schemas.microsoft.com/office/drawing/2014/main" val="432731237"/>
                  </a:ext>
                </a:extLst>
              </a:tr>
              <a:tr h="514064">
                <a:tc>
                  <a:txBody>
                    <a:bodyPr/>
                    <a:lstStyle/>
                    <a:p>
                      <a:pPr lvl="0" algn="ctr">
                        <a:buNone/>
                      </a:pPr>
                      <a:r>
                        <a:rPr lang="en-IE" sz="1600" b="0">
                          <a:latin typeface="Georgia"/>
                        </a:rPr>
                        <a:t>Mexico</a:t>
                      </a:r>
                    </a:p>
                  </a:txBody>
                  <a:tcPr anchor="ctr"/>
                </a:tc>
                <a:tc>
                  <a:txBody>
                    <a:bodyPr/>
                    <a:lstStyle/>
                    <a:p>
                      <a:pPr lvl="0" algn="ctr">
                        <a:buNone/>
                      </a:pPr>
                      <a:r>
                        <a:rPr lang="en-IE" sz="1600" b="0">
                          <a:latin typeface="Georgia"/>
                        </a:rPr>
                        <a:t>25% (non USMCA)</a:t>
                      </a:r>
                    </a:p>
                  </a:txBody>
                  <a:tcPr anchor="ctr"/>
                </a:tc>
                <a:extLst>
                  <a:ext uri="{0D108BD9-81ED-4DB2-BD59-A6C34878D82A}">
                    <a16:rowId xmlns:a16="http://schemas.microsoft.com/office/drawing/2014/main" val="1435521689"/>
                  </a:ext>
                </a:extLst>
              </a:tr>
              <a:tr h="514064">
                <a:tc>
                  <a:txBody>
                    <a:bodyPr/>
                    <a:lstStyle/>
                    <a:p>
                      <a:pPr algn="ctr"/>
                      <a:r>
                        <a:rPr lang="en-IE" sz="1600" b="0">
                          <a:latin typeface="Georgia"/>
                        </a:rPr>
                        <a:t>Japan</a:t>
                      </a:r>
                    </a:p>
                  </a:txBody>
                  <a:tcPr anchor="ctr"/>
                </a:tc>
                <a:tc>
                  <a:txBody>
                    <a:bodyPr/>
                    <a:lstStyle/>
                    <a:p>
                      <a:pPr algn="ctr"/>
                      <a:r>
                        <a:rPr lang="en-IE" sz="1600" b="0">
                          <a:latin typeface="Georgia"/>
                        </a:rPr>
                        <a:t>25%</a:t>
                      </a:r>
                    </a:p>
                  </a:txBody>
                  <a:tcPr anchor="ctr"/>
                </a:tc>
                <a:extLst>
                  <a:ext uri="{0D108BD9-81ED-4DB2-BD59-A6C34878D82A}">
                    <a16:rowId xmlns:a16="http://schemas.microsoft.com/office/drawing/2014/main" val="1485149116"/>
                  </a:ext>
                </a:extLst>
              </a:tr>
              <a:tr h="642580">
                <a:tc>
                  <a:txBody>
                    <a:bodyPr/>
                    <a:lstStyle/>
                    <a:p>
                      <a:pPr algn="ctr"/>
                      <a:r>
                        <a:rPr lang="en-IE" sz="1600" b="0">
                          <a:latin typeface="Georgia"/>
                        </a:rPr>
                        <a:t>China</a:t>
                      </a:r>
                    </a:p>
                  </a:txBody>
                  <a:tcPr anchor="ctr"/>
                </a:tc>
                <a:tc>
                  <a:txBody>
                    <a:bodyPr/>
                    <a:lstStyle/>
                    <a:p>
                      <a:pPr algn="ctr"/>
                      <a:r>
                        <a:rPr lang="en-IE" sz="1600" b="0">
                          <a:latin typeface="Georgia"/>
                        </a:rPr>
                        <a:t>10%</a:t>
                      </a:r>
                      <a:r>
                        <a:rPr lang="en-IE" sz="1000" b="0">
                          <a:latin typeface="Georgia"/>
                        </a:rPr>
                        <a:t> (rises to 34% after expiration of </a:t>
                      </a:r>
                      <a:r>
                        <a:rPr lang="en-IE" sz="1000" b="0" i="0" u="none" strike="noStrike" noProof="0">
                          <a:latin typeface="Georgia"/>
                        </a:rPr>
                        <a:t>90-day suspension started on August 12, 2025)</a:t>
                      </a:r>
                      <a:endParaRPr lang="en-IE" sz="1000" b="0">
                        <a:latin typeface="Georgia"/>
                      </a:endParaRPr>
                    </a:p>
                  </a:txBody>
                  <a:tcPr anchor="ctr"/>
                </a:tc>
                <a:extLst>
                  <a:ext uri="{0D108BD9-81ED-4DB2-BD59-A6C34878D82A}">
                    <a16:rowId xmlns:a16="http://schemas.microsoft.com/office/drawing/2014/main" val="253882046"/>
                  </a:ext>
                </a:extLst>
              </a:tr>
              <a:tr h="514064">
                <a:tc>
                  <a:txBody>
                    <a:bodyPr/>
                    <a:lstStyle/>
                    <a:p>
                      <a:pPr algn="ctr"/>
                      <a:r>
                        <a:rPr lang="en-IE" sz="1600" b="0">
                          <a:latin typeface="Georgia"/>
                        </a:rPr>
                        <a:t>Switzerland</a:t>
                      </a:r>
                    </a:p>
                  </a:txBody>
                  <a:tcPr anchor="ctr"/>
                </a:tc>
                <a:tc>
                  <a:txBody>
                    <a:bodyPr/>
                    <a:lstStyle/>
                    <a:p>
                      <a:pPr lvl="0" algn="ctr">
                        <a:buNone/>
                      </a:pPr>
                      <a:r>
                        <a:rPr lang="en-IE" sz="1600" b="0">
                          <a:latin typeface="Georgia"/>
                        </a:rPr>
                        <a:t>39%</a:t>
                      </a:r>
                    </a:p>
                  </a:txBody>
                  <a:tcPr anchor="ctr"/>
                </a:tc>
                <a:extLst>
                  <a:ext uri="{0D108BD9-81ED-4DB2-BD59-A6C34878D82A}">
                    <a16:rowId xmlns:a16="http://schemas.microsoft.com/office/drawing/2014/main" val="3368118800"/>
                  </a:ext>
                </a:extLst>
              </a:tr>
              <a:tr h="514064">
                <a:tc>
                  <a:txBody>
                    <a:bodyPr/>
                    <a:lstStyle/>
                    <a:p>
                      <a:pPr algn="ctr"/>
                      <a:r>
                        <a:rPr lang="en-IE" sz="1600" b="0">
                          <a:latin typeface="Georgia"/>
                        </a:rPr>
                        <a:t>Australia</a:t>
                      </a:r>
                    </a:p>
                  </a:txBody>
                  <a:tcPr anchor="ctr"/>
                </a:tc>
                <a:tc>
                  <a:txBody>
                    <a:bodyPr/>
                    <a:lstStyle/>
                    <a:p>
                      <a:pPr lvl="0" algn="ctr">
                        <a:buNone/>
                      </a:pPr>
                      <a:r>
                        <a:rPr lang="en-IE" sz="1600" b="0">
                          <a:latin typeface="Georgia"/>
                        </a:rPr>
                        <a:t>10%</a:t>
                      </a:r>
                    </a:p>
                  </a:txBody>
                  <a:tcPr anchor="ctr"/>
                </a:tc>
                <a:extLst>
                  <a:ext uri="{0D108BD9-81ED-4DB2-BD59-A6C34878D82A}">
                    <a16:rowId xmlns:a16="http://schemas.microsoft.com/office/drawing/2014/main" val="1949235148"/>
                  </a:ext>
                </a:extLst>
              </a:tr>
            </a:tbl>
          </a:graphicData>
        </a:graphic>
      </p:graphicFrame>
      <p:sp>
        <p:nvSpPr>
          <p:cNvPr id="6" name="TextBox 5">
            <a:extLst>
              <a:ext uri="{FF2B5EF4-FFF2-40B4-BE49-F238E27FC236}">
                <a16:creationId xmlns:a16="http://schemas.microsoft.com/office/drawing/2014/main" id="{8CA1F832-2EB8-309F-0CCD-58AF639EAC73}"/>
              </a:ext>
            </a:extLst>
          </p:cNvPr>
          <p:cNvSpPr txBox="1"/>
          <p:nvPr/>
        </p:nvSpPr>
        <p:spPr>
          <a:xfrm>
            <a:off x="4317477" y="4610447"/>
            <a:ext cx="7414275" cy="1477328"/>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pPr algn="ctr"/>
            <a:r>
              <a:rPr lang="en-GB" i="1">
                <a:solidFill>
                  <a:schemeClr val="tx1"/>
                </a:solidFill>
                <a:latin typeface="Georgia"/>
              </a:rPr>
              <a:t>President Trump:</a:t>
            </a:r>
          </a:p>
          <a:p>
            <a:pPr algn="ctr"/>
            <a:endParaRPr lang="en-GB" i="1">
              <a:solidFill>
                <a:schemeClr val="tx1"/>
              </a:solidFill>
              <a:latin typeface="Georgia"/>
            </a:endParaRPr>
          </a:p>
          <a:p>
            <a:pPr algn="ctr"/>
            <a:r>
              <a:rPr lang="en-GB" i="1">
                <a:solidFill>
                  <a:schemeClr val="tx1"/>
                </a:solidFill>
                <a:latin typeface="Georgia"/>
              </a:rPr>
              <a:t>“If, for any reason, you decide to raise your tariffs, then, whatever the number you choose to raise them by, will be added on to the 25% that we charge”</a:t>
            </a:r>
            <a:endParaRPr lang="en-IE" i="1">
              <a:solidFill>
                <a:schemeClr val="tx1"/>
              </a:solidFill>
              <a:latin typeface="Georgia"/>
            </a:endParaRPr>
          </a:p>
        </p:txBody>
      </p:sp>
      <p:sp>
        <p:nvSpPr>
          <p:cNvPr id="9" name="TextBox 8">
            <a:extLst>
              <a:ext uri="{FF2B5EF4-FFF2-40B4-BE49-F238E27FC236}">
                <a16:creationId xmlns:a16="http://schemas.microsoft.com/office/drawing/2014/main" id="{FB75B6F6-F58E-AAAA-A2E6-55E0A57F8BBA}"/>
              </a:ext>
            </a:extLst>
          </p:cNvPr>
          <p:cNvSpPr txBox="1"/>
          <p:nvPr/>
        </p:nvSpPr>
        <p:spPr>
          <a:xfrm>
            <a:off x="4317477" y="1435942"/>
            <a:ext cx="7414275" cy="3108543"/>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pPr marL="285750" indent="-285750">
              <a:buFont typeface="Arial" panose="020B0604020202020204" pitchFamily="34" charset="0"/>
              <a:buChar char="•"/>
            </a:pPr>
            <a:endParaRPr lang="en-GB" sz="1400"/>
          </a:p>
          <a:p>
            <a:pPr marL="285750" indent="-285750">
              <a:buFont typeface="Arial" panose="020B0604020202020204" pitchFamily="34" charset="0"/>
              <a:buChar char="•"/>
            </a:pPr>
            <a:r>
              <a:rPr lang="en-GB" sz="1400">
                <a:latin typeface="Georgia"/>
              </a:rPr>
              <a:t>The US tariff rates are designed to make the terms of the bilateral trade relationships more reciprocal over time and to address the national emergency caused by the U.S. goods trade deficit.</a:t>
            </a:r>
            <a:endParaRPr lang="en-GB" sz="1400">
              <a:latin typeface="Georgia"/>
              <a:cs typeface="Arial"/>
            </a:endParaRPr>
          </a:p>
          <a:p>
            <a:pPr marL="285750" indent="-285750">
              <a:buFont typeface="Arial" panose="020B0604020202020204" pitchFamily="34" charset="0"/>
              <a:buChar char="•"/>
            </a:pPr>
            <a:endParaRPr lang="en-GB" sz="1400">
              <a:latin typeface="Georgia"/>
            </a:endParaRPr>
          </a:p>
          <a:p>
            <a:pPr marL="285750" indent="-285750">
              <a:buFont typeface="Arial" panose="020B0604020202020204" pitchFamily="34" charset="0"/>
              <a:buChar char="•"/>
            </a:pPr>
            <a:r>
              <a:rPr lang="en-GB" sz="1400">
                <a:latin typeface="Georgia"/>
              </a:rPr>
              <a:t>In some instances, countries will be subject to a revised reciprocal tariff rate that is lower than the rate initially announced on April 2.</a:t>
            </a:r>
            <a:endParaRPr lang="en-GB" sz="1400">
              <a:latin typeface="Georgia"/>
              <a:cs typeface="Arial"/>
            </a:endParaRPr>
          </a:p>
          <a:p>
            <a:pPr marL="285750" indent="-285750">
              <a:buFont typeface="Arial" panose="020B0604020202020204" pitchFamily="34" charset="0"/>
              <a:buChar char="•"/>
            </a:pPr>
            <a:endParaRPr lang="en-GB" sz="1400">
              <a:latin typeface="Georgia"/>
            </a:endParaRPr>
          </a:p>
          <a:p>
            <a:pPr marL="285750" indent="-285750">
              <a:buFont typeface="Arial" panose="020B0604020202020204" pitchFamily="34" charset="0"/>
              <a:buChar char="•"/>
            </a:pPr>
            <a:r>
              <a:rPr lang="en-GB" sz="1400">
                <a:latin typeface="Georgia"/>
              </a:rPr>
              <a:t>These new rates were confirmed in Annex I of the Executive Order of July 31 which confirmed they would enter into effect from August 7.</a:t>
            </a:r>
          </a:p>
          <a:p>
            <a:pPr marL="285750" indent="-285750">
              <a:buFont typeface="Arial" panose="020B0604020202020204" pitchFamily="34" charset="0"/>
              <a:buChar char="•"/>
            </a:pPr>
            <a:endParaRPr lang="en-GB" sz="1400">
              <a:latin typeface="Georgia"/>
              <a:cs typeface="Arial"/>
            </a:endParaRPr>
          </a:p>
          <a:p>
            <a:pPr marL="285750" indent="-285750">
              <a:buFont typeface="Arial" panose="020B0604020202020204" pitchFamily="34" charset="0"/>
              <a:buChar char="•"/>
            </a:pPr>
            <a:r>
              <a:rPr lang="en-GB" sz="1400">
                <a:latin typeface="Georgia"/>
                <a:cs typeface="Arial"/>
              </a:rPr>
              <a:t>Only apply to non-US origin goods. Goods with at least 20% US-origin content are subject to the tariffs only in relation to the non-US origin content.</a:t>
            </a:r>
          </a:p>
          <a:p>
            <a:endParaRPr lang="en-IE" sz="1400">
              <a:cs typeface="Arial"/>
            </a:endParaRPr>
          </a:p>
        </p:txBody>
      </p:sp>
      <p:pic>
        <p:nvPicPr>
          <p:cNvPr id="3" name="Graphic 64">
            <a:extLst>
              <a:ext uri="{FF2B5EF4-FFF2-40B4-BE49-F238E27FC236}">
                <a16:creationId xmlns:a16="http://schemas.microsoft.com/office/drawing/2014/main" id="{AABCACD7-6FA1-2D3F-9F98-0E814BBFB0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9116" y="134945"/>
            <a:ext cx="1086118" cy="914400"/>
          </a:xfrm>
          <a:prstGeom prst="rect">
            <a:avLst/>
          </a:prstGeom>
        </p:spPr>
      </p:pic>
    </p:spTree>
    <p:extLst>
      <p:ext uri="{BB962C8B-B14F-4D97-AF65-F5344CB8AC3E}">
        <p14:creationId xmlns:p14="http://schemas.microsoft.com/office/powerpoint/2010/main" val="3222334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5773547-8BBC-3C46-E13A-643FA652547B}"/>
              </a:ext>
            </a:extLst>
          </p:cNvPr>
          <p:cNvSpPr>
            <a:spLocks noGrp="1"/>
          </p:cNvSpPr>
          <p:nvPr>
            <p:ph type="sldNum" sz="quarter" idx="4"/>
          </p:nvPr>
        </p:nvSpPr>
        <p:spPr/>
        <p:txBody>
          <a:bodyPr/>
          <a:lstStyle/>
          <a:p>
            <a:fld id="{3E6AC032-1535-134B-A583-D5E1DDD0D167}" type="slidenum">
              <a:rPr lang="en-US" smtClean="0"/>
              <a:pPr/>
              <a:t>7</a:t>
            </a:fld>
            <a:endParaRPr lang="en-US"/>
          </a:p>
        </p:txBody>
      </p:sp>
      <p:sp>
        <p:nvSpPr>
          <p:cNvPr id="10" name="Google Shape;201;p25">
            <a:extLst>
              <a:ext uri="{FF2B5EF4-FFF2-40B4-BE49-F238E27FC236}">
                <a16:creationId xmlns:a16="http://schemas.microsoft.com/office/drawing/2014/main" id="{70B374BD-7E4A-2758-A081-D09812319D9C}"/>
              </a:ext>
            </a:extLst>
          </p:cNvPr>
          <p:cNvSpPr txBox="1">
            <a:spLocks/>
          </p:cNvSpPr>
          <p:nvPr/>
        </p:nvSpPr>
        <p:spPr>
          <a:xfrm>
            <a:off x="-803" y="10583"/>
            <a:ext cx="12198030" cy="1181815"/>
          </a:xfrm>
          <a:prstGeom prst="rect">
            <a:avLst/>
          </a:prstGeom>
          <a:solidFill>
            <a:schemeClr val="bg2">
              <a:lumMod val="50000"/>
            </a:schemeClr>
          </a:solidFill>
        </p:spPr>
        <p:txBody>
          <a:bodyPr spcFirstLastPara="1" vert="horz" wrap="square" lIns="671967" tIns="120000" rIns="120000" bIns="1200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US" sz="3200">
                <a:solidFill>
                  <a:schemeClr val="bg1"/>
                </a:solidFill>
                <a:ea typeface="+mj-lt"/>
                <a:cs typeface="+mj-lt"/>
              </a:rPr>
              <a:t>Removal of the De Minimis</a:t>
            </a:r>
            <a:endParaRPr lang="en-US">
              <a:solidFill>
                <a:schemeClr val="bg1"/>
              </a:solidFill>
            </a:endParaRPr>
          </a:p>
        </p:txBody>
      </p:sp>
      <p:sp>
        <p:nvSpPr>
          <p:cNvPr id="18" name="Rectangle: Rounded Corners 17">
            <a:extLst>
              <a:ext uri="{FF2B5EF4-FFF2-40B4-BE49-F238E27FC236}">
                <a16:creationId xmlns:a16="http://schemas.microsoft.com/office/drawing/2014/main" id="{767B6362-1BB2-A3B8-8601-7A97FF54C8BC}"/>
              </a:ext>
            </a:extLst>
          </p:cNvPr>
          <p:cNvSpPr/>
          <p:nvPr/>
        </p:nvSpPr>
        <p:spPr>
          <a:xfrm>
            <a:off x="762001" y="1458820"/>
            <a:ext cx="5331186" cy="5039384"/>
          </a:xfrm>
          <a:prstGeom prst="roundRect">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t"/>
          <a:lstStyle/>
          <a:p>
            <a:pPr marL="171450" indent="-171450" fontAlgn="t">
              <a:spcAft>
                <a:spcPts val="600"/>
              </a:spcAft>
              <a:buSzPts val="1200"/>
              <a:buFont typeface="Arial" panose="020B0604020202020204" pitchFamily="34" charset="0"/>
              <a:buChar char="•"/>
            </a:pPr>
            <a:r>
              <a:rPr lang="en-GB" sz="1400">
                <a:solidFill>
                  <a:schemeClr val="tx1"/>
                </a:solidFill>
                <a:latin typeface="Georgia"/>
                <a:ea typeface="+mn-lt"/>
                <a:cs typeface="+mn-lt"/>
              </a:rPr>
              <a:t>White House Announcement (July 30):</a:t>
            </a:r>
            <a:endParaRPr lang="en-US" sz="1400">
              <a:solidFill>
                <a:schemeClr val="tx1"/>
              </a:solidFill>
              <a:cs typeface="Arial"/>
            </a:endParaRPr>
          </a:p>
          <a:p>
            <a:pPr marL="628650" lvl="1" indent="-171450">
              <a:spcAft>
                <a:spcPts val="600"/>
              </a:spcAft>
              <a:buSzPts val="1200"/>
              <a:buFont typeface="Courier New" panose="020B0604020202020204" pitchFamily="34" charset="0"/>
              <a:buChar char="o"/>
            </a:pPr>
            <a:r>
              <a:rPr lang="en-GB" sz="1400">
                <a:solidFill>
                  <a:schemeClr val="tx1"/>
                </a:solidFill>
                <a:latin typeface="Georgia"/>
                <a:ea typeface="+mn-lt"/>
                <a:cs typeface="+mn-lt"/>
              </a:rPr>
              <a:t>The US </a:t>
            </a:r>
            <a:r>
              <a:rPr lang="en-GB" sz="1400" i="0" u="none" strike="noStrike" kern="1200">
                <a:solidFill>
                  <a:schemeClr val="tx1"/>
                </a:solidFill>
                <a:effectLst/>
                <a:latin typeface="Georgia"/>
                <a:ea typeface="+mn-lt"/>
                <a:cs typeface="+mn-lt"/>
              </a:rPr>
              <a:t>will </a:t>
            </a:r>
            <a:r>
              <a:rPr lang="en-GB" sz="1400" b="1">
                <a:solidFill>
                  <a:schemeClr val="tx1"/>
                </a:solidFill>
                <a:latin typeface="Georgia"/>
                <a:ea typeface="+mn-lt"/>
                <a:cs typeface="+mn-lt"/>
              </a:rPr>
              <a:t>suspend </a:t>
            </a:r>
            <a:r>
              <a:rPr lang="en-GB" sz="1400" b="1" i="0" u="none" strike="noStrike" kern="1200">
                <a:solidFill>
                  <a:schemeClr val="tx1"/>
                </a:solidFill>
                <a:effectLst/>
                <a:latin typeface="Georgia"/>
                <a:ea typeface="+mn-lt"/>
                <a:cs typeface="+mn-lt"/>
              </a:rPr>
              <a:t>the "</a:t>
            </a:r>
            <a:r>
              <a:rPr lang="en-GB" sz="1400" b="1">
                <a:solidFill>
                  <a:schemeClr val="tx1"/>
                </a:solidFill>
                <a:latin typeface="Georgia"/>
                <a:ea typeface="+mn-lt"/>
                <a:cs typeface="+mn-lt"/>
              </a:rPr>
              <a:t>de minimis</a:t>
            </a:r>
            <a:r>
              <a:rPr lang="en-GB" sz="1400" b="1" i="0" u="none" strike="noStrike" kern="1200">
                <a:solidFill>
                  <a:schemeClr val="tx1"/>
                </a:solidFill>
                <a:effectLst/>
                <a:latin typeface="Georgia"/>
                <a:ea typeface="+mn-lt"/>
                <a:cs typeface="+mn-lt"/>
              </a:rPr>
              <a:t>" </a:t>
            </a:r>
            <a:r>
              <a:rPr lang="en-GB" sz="1400" b="1">
                <a:solidFill>
                  <a:schemeClr val="tx1"/>
                </a:solidFill>
                <a:latin typeface="Georgia"/>
                <a:ea typeface="+mn-lt"/>
                <a:cs typeface="+mn-lt"/>
              </a:rPr>
              <a:t>exemption</a:t>
            </a:r>
            <a:r>
              <a:rPr lang="en-GB" sz="1400">
                <a:solidFill>
                  <a:schemeClr val="tx1"/>
                </a:solidFill>
                <a:latin typeface="Georgia"/>
                <a:ea typeface="+mn-lt"/>
                <a:cs typeface="+mn-lt"/>
              </a:rPr>
              <a:t>.</a:t>
            </a:r>
            <a:endParaRPr lang="en-GB" sz="1400">
              <a:solidFill>
                <a:schemeClr val="tx1"/>
              </a:solidFill>
              <a:latin typeface="Arial"/>
              <a:ea typeface="+mn-lt"/>
              <a:cs typeface="+mn-lt"/>
            </a:endParaRPr>
          </a:p>
          <a:p>
            <a:pPr marL="628650" lvl="1" indent="-171450">
              <a:spcAft>
                <a:spcPts val="1200"/>
              </a:spcAft>
              <a:buSzPts val="1200"/>
              <a:buFont typeface="Courier New" panose="020B0604020202020204" pitchFamily="34" charset="0"/>
              <a:buChar char="o"/>
            </a:pPr>
            <a:r>
              <a:rPr lang="en-GB" sz="1400">
                <a:solidFill>
                  <a:schemeClr val="tx1"/>
                </a:solidFill>
                <a:latin typeface="Georgia"/>
                <a:ea typeface="+mn-lt"/>
                <a:cs typeface="+mn-lt"/>
              </a:rPr>
              <a:t>This previously allowed low-value commercial shipments to enter </a:t>
            </a:r>
            <a:r>
              <a:rPr lang="en-GB" sz="1400" i="0" u="none" strike="noStrike" kern="1200">
                <a:solidFill>
                  <a:schemeClr val="tx1"/>
                </a:solidFill>
                <a:effectLst/>
                <a:latin typeface="Georgia"/>
                <a:ea typeface="+mn-lt"/>
                <a:cs typeface="+mn-lt"/>
              </a:rPr>
              <a:t>the </a:t>
            </a:r>
            <a:r>
              <a:rPr lang="en-GB" sz="1400">
                <a:solidFill>
                  <a:schemeClr val="tx1"/>
                </a:solidFill>
                <a:latin typeface="Georgia"/>
                <a:ea typeface="+mn-lt"/>
                <a:cs typeface="+mn-lt"/>
              </a:rPr>
              <a:t>country without tariffs.</a:t>
            </a:r>
            <a:r>
              <a:rPr lang="en-GB" sz="1400" i="0" u="none" strike="noStrike" kern="1200">
                <a:solidFill>
                  <a:schemeClr val="tx1"/>
                </a:solidFill>
                <a:effectLst/>
                <a:latin typeface="+mj-lt"/>
              </a:rPr>
              <a:t> </a:t>
            </a:r>
            <a:endParaRPr lang="en-GB" sz="1400">
              <a:solidFill>
                <a:schemeClr val="tx1"/>
              </a:solidFill>
              <a:cs typeface="Arial"/>
            </a:endParaRPr>
          </a:p>
          <a:p>
            <a:pPr marL="171450" indent="-171450">
              <a:spcAft>
                <a:spcPts val="600"/>
              </a:spcAft>
              <a:buSzPts val="1200"/>
              <a:buFont typeface="Arial" panose="020B0604020202020204" pitchFamily="34" charset="0"/>
              <a:buChar char="•"/>
            </a:pPr>
            <a:r>
              <a:rPr lang="en-GB" sz="1400">
                <a:solidFill>
                  <a:schemeClr val="tx1"/>
                </a:solidFill>
                <a:latin typeface="Georgia"/>
                <a:ea typeface="+mn-lt"/>
                <a:cs typeface="+mn-lt"/>
              </a:rPr>
              <a:t>In an Executive Order signed by President Trump, effective August 29:</a:t>
            </a:r>
          </a:p>
          <a:p>
            <a:pPr marL="628650" lvl="1" indent="-171450">
              <a:spcAft>
                <a:spcPts val="600"/>
              </a:spcAft>
              <a:buSzPts val="1200"/>
              <a:buFont typeface="Courier New" panose="020B0604020202020204" pitchFamily="34" charset="0"/>
              <a:buChar char="o"/>
            </a:pPr>
            <a:r>
              <a:rPr lang="en-GB" sz="1400">
                <a:solidFill>
                  <a:schemeClr val="tx1"/>
                </a:solidFill>
                <a:latin typeface="Georgia"/>
                <a:ea typeface="+mn-lt"/>
                <a:cs typeface="+mn-lt"/>
              </a:rPr>
              <a:t>Packages valued at </a:t>
            </a:r>
            <a:r>
              <a:rPr lang="en-GB" sz="1400" b="1">
                <a:solidFill>
                  <a:schemeClr val="tx1"/>
                </a:solidFill>
                <a:latin typeface="Georgia"/>
                <a:ea typeface="+mn-lt"/>
                <a:cs typeface="+mn-lt"/>
              </a:rPr>
              <a:t>$800 or less</a:t>
            </a:r>
            <a:r>
              <a:rPr lang="en-GB" sz="1400">
                <a:solidFill>
                  <a:schemeClr val="tx1"/>
                </a:solidFill>
                <a:latin typeface="Georgia"/>
                <a:ea typeface="+mn-lt"/>
                <a:cs typeface="+mn-lt"/>
              </a:rPr>
              <a:t>, when </a:t>
            </a:r>
            <a:r>
              <a:rPr lang="en-GB" sz="1400" i="1" u="sng">
                <a:solidFill>
                  <a:schemeClr val="tx1"/>
                </a:solidFill>
                <a:latin typeface="Georgia"/>
                <a:ea typeface="+mn-lt"/>
                <a:cs typeface="+mn-lt"/>
              </a:rPr>
              <a:t>shipped</a:t>
            </a:r>
            <a:r>
              <a:rPr lang="en-GB" sz="1400" u="sng">
                <a:solidFill>
                  <a:schemeClr val="tx1"/>
                </a:solidFill>
                <a:latin typeface="Georgia"/>
                <a:ea typeface="+mn-lt"/>
                <a:cs typeface="+mn-lt"/>
              </a:rPr>
              <a:t> </a:t>
            </a:r>
            <a:r>
              <a:rPr lang="en-GB" sz="1400" i="1" u="sng">
                <a:solidFill>
                  <a:schemeClr val="tx1"/>
                </a:solidFill>
                <a:latin typeface="Georgia"/>
                <a:ea typeface="+mn-lt"/>
                <a:cs typeface="+mn-lt"/>
              </a:rPr>
              <a:t>outside the international postal system</a:t>
            </a:r>
            <a:r>
              <a:rPr lang="en-GB" sz="1400">
                <a:solidFill>
                  <a:schemeClr val="tx1"/>
                </a:solidFill>
                <a:latin typeface="Georgia"/>
                <a:ea typeface="+mn-lt"/>
                <a:cs typeface="+mn-lt"/>
              </a:rPr>
              <a:t>, will be subject to all applicable duties.</a:t>
            </a:r>
            <a:endParaRPr lang="en-GB" sz="1400">
              <a:solidFill>
                <a:schemeClr val="tx1"/>
              </a:solidFill>
              <a:latin typeface="Georgia"/>
              <a:cs typeface="Arial"/>
            </a:endParaRPr>
          </a:p>
          <a:p>
            <a:pPr marL="628650" lvl="1" indent="-171450">
              <a:spcAft>
                <a:spcPts val="600"/>
              </a:spcAft>
              <a:buSzPts val="1200"/>
              <a:buFont typeface="Courier New" panose="020B0604020202020204" pitchFamily="34" charset="0"/>
              <a:buChar char="o"/>
            </a:pPr>
            <a:r>
              <a:rPr lang="en-GB" sz="1400">
                <a:solidFill>
                  <a:schemeClr val="tx1"/>
                </a:solidFill>
                <a:latin typeface="Georgia"/>
                <a:cs typeface="Arial"/>
              </a:rPr>
              <a:t>Packages </a:t>
            </a:r>
            <a:r>
              <a:rPr lang="en-GB" sz="1400" i="1" u="sng">
                <a:solidFill>
                  <a:schemeClr val="tx1"/>
                </a:solidFill>
                <a:latin typeface="Georgia"/>
                <a:cs typeface="Arial"/>
              </a:rPr>
              <a:t>shipped through the international postal system</a:t>
            </a:r>
            <a:r>
              <a:rPr lang="en-GB" sz="1400">
                <a:solidFill>
                  <a:schemeClr val="tx1"/>
                </a:solidFill>
                <a:latin typeface="Georgia"/>
                <a:cs typeface="Arial"/>
              </a:rPr>
              <a:t> shall be subject to specific duty rates set out by CBP, either: </a:t>
            </a:r>
            <a:endParaRPr lang="en-US" sz="1400">
              <a:solidFill>
                <a:schemeClr val="tx1"/>
              </a:solidFill>
              <a:latin typeface="Georgia"/>
              <a:cs typeface="Arial"/>
            </a:endParaRPr>
          </a:p>
          <a:p>
            <a:pPr marL="1085850" lvl="2" indent="-171450">
              <a:spcAft>
                <a:spcPts val="600"/>
              </a:spcAft>
              <a:buSzPts val="1200"/>
              <a:buFont typeface="Wingdings" panose="020B0604020202020204" pitchFamily="34" charset="0"/>
              <a:buChar char="§"/>
            </a:pPr>
            <a:r>
              <a:rPr lang="en-GB" sz="1400">
                <a:solidFill>
                  <a:schemeClr val="tx1"/>
                </a:solidFill>
                <a:latin typeface="Georgia"/>
                <a:cs typeface="Arial"/>
              </a:rPr>
              <a:t>Applying the ad valorem duty, based on the effective IEEPA tariff rate applicable to the country of origin (e.g. 15% for shipments from the EU), or </a:t>
            </a:r>
          </a:p>
          <a:p>
            <a:pPr marL="1085850" lvl="2" indent="-171450">
              <a:spcAft>
                <a:spcPts val="1200"/>
              </a:spcAft>
              <a:buSzPts val="1200"/>
              <a:buFont typeface="Wingdings" panose="020B0604020202020204" pitchFamily="34" charset="0"/>
              <a:buChar char="§"/>
            </a:pPr>
            <a:r>
              <a:rPr lang="en-GB" sz="1400">
                <a:solidFill>
                  <a:schemeClr val="tx1"/>
                </a:solidFill>
                <a:latin typeface="Georgia"/>
                <a:cs typeface="Arial"/>
              </a:rPr>
              <a:t>A fixed amount per item, varying by the effective IEEPA tariff rate.</a:t>
            </a:r>
          </a:p>
          <a:p>
            <a:pPr algn="ctr"/>
            <a:endParaRPr lang="en-IE">
              <a:solidFill>
                <a:schemeClr val="tx1"/>
              </a:solidFill>
              <a:latin typeface="Arial"/>
              <a:cs typeface="Arial"/>
            </a:endParaRPr>
          </a:p>
        </p:txBody>
      </p:sp>
      <p:pic>
        <p:nvPicPr>
          <p:cNvPr id="2" name="Picture 1" descr="A warehouse with boxes on shelves">
            <a:extLst>
              <a:ext uri="{FF2B5EF4-FFF2-40B4-BE49-F238E27FC236}">
                <a16:creationId xmlns:a16="http://schemas.microsoft.com/office/drawing/2014/main" id="{EA60CE93-9EB7-4845-3A8C-F252A867E72B}"/>
              </a:ext>
            </a:extLst>
          </p:cNvPr>
          <p:cNvPicPr>
            <a:picLocks noChangeAspect="1"/>
          </p:cNvPicPr>
          <p:nvPr/>
        </p:nvPicPr>
        <p:blipFill>
          <a:blip r:embed="rId2"/>
          <a:srcRect l="57353" t="142" r="74"/>
          <a:stretch>
            <a:fillRect/>
          </a:stretch>
        </p:blipFill>
        <p:spPr>
          <a:xfrm>
            <a:off x="6767765" y="0"/>
            <a:ext cx="5424999" cy="6858004"/>
          </a:xfrm>
          <a:prstGeom prst="rect">
            <a:avLst/>
          </a:prstGeom>
        </p:spPr>
      </p:pic>
      <p:sp>
        <p:nvSpPr>
          <p:cNvPr id="4" name="Rectangle: Rounded Corners 3">
            <a:extLst>
              <a:ext uri="{FF2B5EF4-FFF2-40B4-BE49-F238E27FC236}">
                <a16:creationId xmlns:a16="http://schemas.microsoft.com/office/drawing/2014/main" id="{B5DD6253-E57F-02C2-F45F-B1C8AC10702B}"/>
              </a:ext>
            </a:extLst>
          </p:cNvPr>
          <p:cNvSpPr/>
          <p:nvPr/>
        </p:nvSpPr>
        <p:spPr>
          <a:xfrm>
            <a:off x="7272428" y="4443729"/>
            <a:ext cx="4384657" cy="2137294"/>
          </a:xfrm>
          <a:prstGeom prst="round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r>
              <a:rPr lang="en-GB" sz="1400">
                <a:solidFill>
                  <a:schemeClr val="bg1"/>
                </a:solidFill>
                <a:latin typeface="Georgia"/>
                <a:ea typeface="+mn-lt"/>
                <a:cs typeface="+mn-lt"/>
              </a:rPr>
              <a:t>President Trump stated in the Executive Order: </a:t>
            </a:r>
            <a:endParaRPr lang="en-US" sz="1400">
              <a:solidFill>
                <a:schemeClr val="bg1"/>
              </a:solidFill>
              <a:cs typeface="Arial"/>
            </a:endParaRPr>
          </a:p>
          <a:p>
            <a:pPr marL="285750" lvl="1" indent="-285750">
              <a:spcBef>
                <a:spcPts val="1000"/>
              </a:spcBef>
              <a:spcAft>
                <a:spcPts val="1000"/>
              </a:spcAft>
              <a:buFont typeface="Arial" panose="020B0604020202020204" pitchFamily="34" charset="0"/>
              <a:buChar char="•"/>
            </a:pPr>
            <a:r>
              <a:rPr lang="en-GB" sz="1400">
                <a:solidFill>
                  <a:schemeClr val="bg1"/>
                </a:solidFill>
                <a:latin typeface="Georgia"/>
                <a:ea typeface="+mn-lt"/>
                <a:cs typeface="+mn-lt"/>
              </a:rPr>
              <a:t>“</a:t>
            </a:r>
            <a:r>
              <a:rPr lang="en-GB" sz="1400" i="1">
                <a:solidFill>
                  <a:schemeClr val="bg1"/>
                </a:solidFill>
                <a:latin typeface="Georgia"/>
                <a:ea typeface="+mn-lt"/>
                <a:cs typeface="+mn-lt"/>
              </a:rPr>
              <a:t>Many shippers go to great lengths to evade law enforcement and hide illicit substances in imports that go through international commerce”. The risk of “evasion, deception, and illicit-drug importation are particularly high for low-value articles that have been eligible for duty-free de minimis treatment.</a:t>
            </a:r>
            <a:r>
              <a:rPr lang="en-GB" sz="1400">
                <a:solidFill>
                  <a:schemeClr val="bg1"/>
                </a:solidFill>
                <a:latin typeface="Georgia"/>
                <a:ea typeface="+mn-lt"/>
                <a:cs typeface="+mn-lt"/>
              </a:rPr>
              <a:t>”</a:t>
            </a:r>
            <a:endParaRPr lang="en-GB" sz="1400">
              <a:solidFill>
                <a:schemeClr val="bg1"/>
              </a:solidFill>
            </a:endParaRPr>
          </a:p>
        </p:txBody>
      </p:sp>
    </p:spTree>
    <p:extLst>
      <p:ext uri="{BB962C8B-B14F-4D97-AF65-F5344CB8AC3E}">
        <p14:creationId xmlns:p14="http://schemas.microsoft.com/office/powerpoint/2010/main" val="1696655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1FCAE0D9-FA78-EBCC-38CC-497594D7A51B}"/>
            </a:ext>
          </a:extLst>
        </p:cNvPr>
        <p:cNvGrpSpPr/>
        <p:nvPr/>
      </p:nvGrpSpPr>
      <p:grpSpPr>
        <a:xfrm>
          <a:off x="0" y="0"/>
          <a:ext cx="0" cy="0"/>
          <a:chOff x="0" y="0"/>
          <a:chExt cx="0" cy="0"/>
        </a:xfrm>
      </p:grpSpPr>
      <p:sp>
        <p:nvSpPr>
          <p:cNvPr id="5" name="Google Shape;201;p25">
            <a:extLst>
              <a:ext uri="{FF2B5EF4-FFF2-40B4-BE49-F238E27FC236}">
                <a16:creationId xmlns:a16="http://schemas.microsoft.com/office/drawing/2014/main" id="{93ECEF05-B6B9-3553-22AF-BFD5E06985FE}"/>
              </a:ext>
            </a:extLst>
          </p:cNvPr>
          <p:cNvSpPr txBox="1">
            <a:spLocks/>
          </p:cNvSpPr>
          <p:nvPr/>
        </p:nvSpPr>
        <p:spPr>
          <a:xfrm>
            <a:off x="-803" y="0"/>
            <a:ext cx="12198030" cy="1181815"/>
          </a:xfrm>
          <a:prstGeom prst="rect">
            <a:avLst/>
          </a:prstGeom>
          <a:solidFill>
            <a:schemeClr val="bg2">
              <a:lumMod val="50000"/>
            </a:schemeClr>
          </a:solidFill>
        </p:spPr>
        <p:txBody>
          <a:bodyPr spcFirstLastPara="1" vert="horz" wrap="square" lIns="671967" tIns="120000" rIns="120000" bIns="1200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IE" sz="3200">
                <a:solidFill>
                  <a:schemeClr val="bg1"/>
                </a:solidFill>
                <a:cs typeface="Arial"/>
              </a:rPr>
              <a:t>Overview of the New Tariff</a:t>
            </a:r>
            <a:r>
              <a:rPr lang="en" sz="3200">
                <a:solidFill>
                  <a:schemeClr val="bg1"/>
                </a:solidFill>
                <a:cs typeface="Arial"/>
              </a:rPr>
              <a:t>s for the EU </a:t>
            </a:r>
            <a:endParaRPr lang="en-US" sz="3200">
              <a:solidFill>
                <a:schemeClr val="bg1"/>
              </a:solidFill>
            </a:endParaRPr>
          </a:p>
        </p:txBody>
      </p:sp>
      <p:grpSp>
        <p:nvGrpSpPr>
          <p:cNvPr id="67" name="Group 66">
            <a:extLst>
              <a:ext uri="{FF2B5EF4-FFF2-40B4-BE49-F238E27FC236}">
                <a16:creationId xmlns:a16="http://schemas.microsoft.com/office/drawing/2014/main" id="{F7D3ABA4-F748-065E-B1A8-276498B5B242}"/>
              </a:ext>
            </a:extLst>
          </p:cNvPr>
          <p:cNvGrpSpPr>
            <a:grpSpLocks noChangeAspect="1"/>
          </p:cNvGrpSpPr>
          <p:nvPr/>
        </p:nvGrpSpPr>
        <p:grpSpPr>
          <a:xfrm>
            <a:off x="6477165" y="1123198"/>
            <a:ext cx="5344395" cy="4918799"/>
            <a:chOff x="5249079" y="1873309"/>
            <a:chExt cx="4304178" cy="3726480"/>
          </a:xfrm>
        </p:grpSpPr>
        <p:sp>
          <p:nvSpPr>
            <p:cNvPr id="19" name="Freeform 77">
              <a:extLst>
                <a:ext uri="{FF2B5EF4-FFF2-40B4-BE49-F238E27FC236}">
                  <a16:creationId xmlns:a16="http://schemas.microsoft.com/office/drawing/2014/main" id="{F36AC9DE-7EC4-69C2-E2C1-3A4024551DAC}"/>
                </a:ext>
              </a:extLst>
            </p:cNvPr>
            <p:cNvSpPr>
              <a:spLocks/>
            </p:cNvSpPr>
            <p:nvPr/>
          </p:nvSpPr>
          <p:spPr bwMode="auto">
            <a:xfrm>
              <a:off x="5645851" y="4077773"/>
              <a:ext cx="939555" cy="836395"/>
            </a:xfrm>
            <a:custGeom>
              <a:avLst/>
              <a:gdLst/>
              <a:ahLst/>
              <a:cxnLst>
                <a:cxn ang="0">
                  <a:pos x="382" y="251"/>
                </a:cxn>
                <a:cxn ang="0">
                  <a:pos x="378" y="293"/>
                </a:cxn>
                <a:cxn ang="0">
                  <a:pos x="394" y="323"/>
                </a:cxn>
                <a:cxn ang="0">
                  <a:pos x="338" y="345"/>
                </a:cxn>
                <a:cxn ang="0">
                  <a:pos x="310" y="334"/>
                </a:cxn>
                <a:cxn ang="0">
                  <a:pos x="274" y="334"/>
                </a:cxn>
                <a:cxn ang="0">
                  <a:pos x="255" y="375"/>
                </a:cxn>
                <a:cxn ang="0">
                  <a:pos x="215" y="375"/>
                </a:cxn>
                <a:cxn ang="0">
                  <a:pos x="175" y="364"/>
                </a:cxn>
                <a:cxn ang="0">
                  <a:pos x="139" y="356"/>
                </a:cxn>
                <a:cxn ang="0">
                  <a:pos x="103" y="334"/>
                </a:cxn>
                <a:cxn ang="0">
                  <a:pos x="123" y="281"/>
                </a:cxn>
                <a:cxn ang="0">
                  <a:pos x="123" y="263"/>
                </a:cxn>
                <a:cxn ang="0">
                  <a:pos x="139" y="259"/>
                </a:cxn>
                <a:cxn ang="0">
                  <a:pos x="123" y="229"/>
                </a:cxn>
                <a:cxn ang="0">
                  <a:pos x="111" y="207"/>
                </a:cxn>
                <a:cxn ang="0">
                  <a:pos x="91" y="177"/>
                </a:cxn>
                <a:cxn ang="0">
                  <a:pos x="79" y="158"/>
                </a:cxn>
                <a:cxn ang="0">
                  <a:pos x="67" y="154"/>
                </a:cxn>
                <a:cxn ang="0">
                  <a:pos x="24" y="143"/>
                </a:cxn>
                <a:cxn ang="0">
                  <a:pos x="24" y="132"/>
                </a:cxn>
                <a:cxn ang="0">
                  <a:pos x="19" y="120"/>
                </a:cxn>
                <a:cxn ang="0">
                  <a:pos x="24" y="105"/>
                </a:cxn>
                <a:cxn ang="0">
                  <a:pos x="47" y="102"/>
                </a:cxn>
                <a:cxn ang="0">
                  <a:pos x="75" y="113"/>
                </a:cxn>
                <a:cxn ang="0">
                  <a:pos x="91" y="105"/>
                </a:cxn>
                <a:cxn ang="0">
                  <a:pos x="111" y="113"/>
                </a:cxn>
                <a:cxn ang="0">
                  <a:pos x="103" y="79"/>
                </a:cxn>
                <a:cxn ang="0">
                  <a:pos x="115" y="60"/>
                </a:cxn>
                <a:cxn ang="0">
                  <a:pos x="159" y="79"/>
                </a:cxn>
                <a:cxn ang="0">
                  <a:pos x="175" y="53"/>
                </a:cxn>
                <a:cxn ang="0">
                  <a:pos x="207" y="38"/>
                </a:cxn>
                <a:cxn ang="0">
                  <a:pos x="207" y="15"/>
                </a:cxn>
                <a:cxn ang="0">
                  <a:pos x="263" y="19"/>
                </a:cxn>
                <a:cxn ang="0">
                  <a:pos x="290" y="42"/>
                </a:cxn>
                <a:cxn ang="0">
                  <a:pos x="322" y="60"/>
                </a:cxn>
                <a:cxn ang="0">
                  <a:pos x="358" y="72"/>
                </a:cxn>
                <a:cxn ang="0">
                  <a:pos x="390" y="90"/>
                </a:cxn>
                <a:cxn ang="0">
                  <a:pos x="394" y="154"/>
                </a:cxn>
                <a:cxn ang="0">
                  <a:pos x="378" y="169"/>
                </a:cxn>
                <a:cxn ang="0">
                  <a:pos x="358" y="195"/>
                </a:cxn>
                <a:cxn ang="0">
                  <a:pos x="350" y="218"/>
                </a:cxn>
                <a:cxn ang="0">
                  <a:pos x="370" y="218"/>
                </a:cxn>
              </a:cxnLst>
              <a:rect l="0" t="0" r="r" b="b"/>
              <a:pathLst>
                <a:path w="426" h="379">
                  <a:moveTo>
                    <a:pt x="378" y="229"/>
                  </a:moveTo>
                  <a:cubicBezTo>
                    <a:pt x="370" y="240"/>
                    <a:pt x="390" y="248"/>
                    <a:pt x="382" y="251"/>
                  </a:cubicBezTo>
                  <a:cubicBezTo>
                    <a:pt x="378" y="263"/>
                    <a:pt x="358" y="259"/>
                    <a:pt x="378" y="270"/>
                  </a:cubicBezTo>
                  <a:cubicBezTo>
                    <a:pt x="394" y="281"/>
                    <a:pt x="370" y="281"/>
                    <a:pt x="378" y="293"/>
                  </a:cubicBezTo>
                  <a:cubicBezTo>
                    <a:pt x="382" y="311"/>
                    <a:pt x="402" y="300"/>
                    <a:pt x="402" y="300"/>
                  </a:cubicBezTo>
                  <a:cubicBezTo>
                    <a:pt x="406" y="304"/>
                    <a:pt x="394" y="315"/>
                    <a:pt x="394" y="323"/>
                  </a:cubicBezTo>
                  <a:cubicBezTo>
                    <a:pt x="390" y="323"/>
                    <a:pt x="370" y="334"/>
                    <a:pt x="370" y="334"/>
                  </a:cubicBezTo>
                  <a:cubicBezTo>
                    <a:pt x="370" y="345"/>
                    <a:pt x="346" y="353"/>
                    <a:pt x="338" y="345"/>
                  </a:cubicBezTo>
                  <a:cubicBezTo>
                    <a:pt x="334" y="341"/>
                    <a:pt x="334" y="353"/>
                    <a:pt x="326" y="341"/>
                  </a:cubicBezTo>
                  <a:cubicBezTo>
                    <a:pt x="322" y="334"/>
                    <a:pt x="322" y="334"/>
                    <a:pt x="310" y="334"/>
                  </a:cubicBezTo>
                  <a:cubicBezTo>
                    <a:pt x="298" y="341"/>
                    <a:pt x="310" y="334"/>
                    <a:pt x="298" y="334"/>
                  </a:cubicBezTo>
                  <a:cubicBezTo>
                    <a:pt x="287" y="334"/>
                    <a:pt x="298" y="315"/>
                    <a:pt x="274" y="334"/>
                  </a:cubicBezTo>
                  <a:cubicBezTo>
                    <a:pt x="267" y="341"/>
                    <a:pt x="255" y="341"/>
                    <a:pt x="255" y="353"/>
                  </a:cubicBezTo>
                  <a:cubicBezTo>
                    <a:pt x="263" y="364"/>
                    <a:pt x="255" y="356"/>
                    <a:pt x="255" y="375"/>
                  </a:cubicBezTo>
                  <a:cubicBezTo>
                    <a:pt x="243" y="375"/>
                    <a:pt x="251" y="379"/>
                    <a:pt x="239" y="375"/>
                  </a:cubicBezTo>
                  <a:cubicBezTo>
                    <a:pt x="231" y="375"/>
                    <a:pt x="231" y="379"/>
                    <a:pt x="215" y="375"/>
                  </a:cubicBezTo>
                  <a:cubicBezTo>
                    <a:pt x="215" y="368"/>
                    <a:pt x="215" y="364"/>
                    <a:pt x="207" y="368"/>
                  </a:cubicBezTo>
                  <a:cubicBezTo>
                    <a:pt x="171" y="345"/>
                    <a:pt x="187" y="364"/>
                    <a:pt x="175" y="364"/>
                  </a:cubicBezTo>
                  <a:cubicBezTo>
                    <a:pt x="163" y="356"/>
                    <a:pt x="163" y="368"/>
                    <a:pt x="159" y="364"/>
                  </a:cubicBezTo>
                  <a:cubicBezTo>
                    <a:pt x="151" y="356"/>
                    <a:pt x="139" y="364"/>
                    <a:pt x="139" y="356"/>
                  </a:cubicBezTo>
                  <a:cubicBezTo>
                    <a:pt x="135" y="345"/>
                    <a:pt x="115" y="353"/>
                    <a:pt x="115" y="345"/>
                  </a:cubicBezTo>
                  <a:cubicBezTo>
                    <a:pt x="115" y="334"/>
                    <a:pt x="111" y="341"/>
                    <a:pt x="103" y="334"/>
                  </a:cubicBezTo>
                  <a:cubicBezTo>
                    <a:pt x="111" y="334"/>
                    <a:pt x="115" y="326"/>
                    <a:pt x="115" y="304"/>
                  </a:cubicBezTo>
                  <a:cubicBezTo>
                    <a:pt x="123" y="281"/>
                    <a:pt x="123" y="281"/>
                    <a:pt x="123" y="281"/>
                  </a:cubicBezTo>
                  <a:cubicBezTo>
                    <a:pt x="127" y="281"/>
                    <a:pt x="123" y="274"/>
                    <a:pt x="123" y="274"/>
                  </a:cubicBezTo>
                  <a:cubicBezTo>
                    <a:pt x="115" y="281"/>
                    <a:pt x="115" y="274"/>
                    <a:pt x="123" y="263"/>
                  </a:cubicBezTo>
                  <a:cubicBezTo>
                    <a:pt x="123" y="251"/>
                    <a:pt x="127" y="248"/>
                    <a:pt x="127" y="248"/>
                  </a:cubicBezTo>
                  <a:cubicBezTo>
                    <a:pt x="135" y="248"/>
                    <a:pt x="139" y="270"/>
                    <a:pt x="139" y="259"/>
                  </a:cubicBezTo>
                  <a:cubicBezTo>
                    <a:pt x="135" y="251"/>
                    <a:pt x="139" y="248"/>
                    <a:pt x="123" y="240"/>
                  </a:cubicBezTo>
                  <a:cubicBezTo>
                    <a:pt x="111" y="229"/>
                    <a:pt x="123" y="237"/>
                    <a:pt x="123" y="229"/>
                  </a:cubicBezTo>
                  <a:cubicBezTo>
                    <a:pt x="127" y="218"/>
                    <a:pt x="115" y="218"/>
                    <a:pt x="123" y="210"/>
                  </a:cubicBezTo>
                  <a:cubicBezTo>
                    <a:pt x="123" y="207"/>
                    <a:pt x="123" y="210"/>
                    <a:pt x="111" y="207"/>
                  </a:cubicBezTo>
                  <a:cubicBezTo>
                    <a:pt x="99" y="199"/>
                    <a:pt x="87" y="188"/>
                    <a:pt x="91" y="184"/>
                  </a:cubicBezTo>
                  <a:cubicBezTo>
                    <a:pt x="99" y="184"/>
                    <a:pt x="99" y="177"/>
                    <a:pt x="91" y="177"/>
                  </a:cubicBezTo>
                  <a:cubicBezTo>
                    <a:pt x="87" y="177"/>
                    <a:pt x="99" y="165"/>
                    <a:pt x="87" y="169"/>
                  </a:cubicBezTo>
                  <a:cubicBezTo>
                    <a:pt x="75" y="169"/>
                    <a:pt x="79" y="165"/>
                    <a:pt x="79" y="158"/>
                  </a:cubicBezTo>
                  <a:cubicBezTo>
                    <a:pt x="75" y="158"/>
                    <a:pt x="75" y="158"/>
                    <a:pt x="75" y="158"/>
                  </a:cubicBezTo>
                  <a:cubicBezTo>
                    <a:pt x="63" y="158"/>
                    <a:pt x="75" y="154"/>
                    <a:pt x="67" y="154"/>
                  </a:cubicBezTo>
                  <a:cubicBezTo>
                    <a:pt x="55" y="154"/>
                    <a:pt x="55" y="147"/>
                    <a:pt x="47" y="147"/>
                  </a:cubicBezTo>
                  <a:cubicBezTo>
                    <a:pt x="35" y="143"/>
                    <a:pt x="31" y="143"/>
                    <a:pt x="24" y="143"/>
                  </a:cubicBezTo>
                  <a:cubicBezTo>
                    <a:pt x="19" y="147"/>
                    <a:pt x="24" y="143"/>
                    <a:pt x="12" y="135"/>
                  </a:cubicBezTo>
                  <a:cubicBezTo>
                    <a:pt x="0" y="132"/>
                    <a:pt x="24" y="132"/>
                    <a:pt x="24" y="132"/>
                  </a:cubicBezTo>
                  <a:cubicBezTo>
                    <a:pt x="19" y="124"/>
                    <a:pt x="12" y="132"/>
                    <a:pt x="12" y="124"/>
                  </a:cubicBezTo>
                  <a:cubicBezTo>
                    <a:pt x="12" y="124"/>
                    <a:pt x="24" y="124"/>
                    <a:pt x="19" y="120"/>
                  </a:cubicBezTo>
                  <a:cubicBezTo>
                    <a:pt x="12" y="120"/>
                    <a:pt x="8" y="124"/>
                    <a:pt x="8" y="120"/>
                  </a:cubicBezTo>
                  <a:cubicBezTo>
                    <a:pt x="8" y="113"/>
                    <a:pt x="12" y="105"/>
                    <a:pt x="24" y="105"/>
                  </a:cubicBezTo>
                  <a:cubicBezTo>
                    <a:pt x="35" y="105"/>
                    <a:pt x="24" y="102"/>
                    <a:pt x="35" y="105"/>
                  </a:cubicBezTo>
                  <a:cubicBezTo>
                    <a:pt x="44" y="105"/>
                    <a:pt x="47" y="105"/>
                    <a:pt x="47" y="102"/>
                  </a:cubicBezTo>
                  <a:cubicBezTo>
                    <a:pt x="44" y="94"/>
                    <a:pt x="47" y="102"/>
                    <a:pt x="55" y="94"/>
                  </a:cubicBezTo>
                  <a:cubicBezTo>
                    <a:pt x="63" y="94"/>
                    <a:pt x="67" y="105"/>
                    <a:pt x="75" y="113"/>
                  </a:cubicBezTo>
                  <a:cubicBezTo>
                    <a:pt x="75" y="120"/>
                    <a:pt x="79" y="105"/>
                    <a:pt x="87" y="105"/>
                  </a:cubicBezTo>
                  <a:cubicBezTo>
                    <a:pt x="91" y="102"/>
                    <a:pt x="87" y="113"/>
                    <a:pt x="91" y="105"/>
                  </a:cubicBezTo>
                  <a:cubicBezTo>
                    <a:pt x="99" y="105"/>
                    <a:pt x="99" y="105"/>
                    <a:pt x="99" y="105"/>
                  </a:cubicBezTo>
                  <a:cubicBezTo>
                    <a:pt x="103" y="105"/>
                    <a:pt x="99" y="113"/>
                    <a:pt x="111" y="113"/>
                  </a:cubicBezTo>
                  <a:cubicBezTo>
                    <a:pt x="115" y="105"/>
                    <a:pt x="111" y="105"/>
                    <a:pt x="111" y="94"/>
                  </a:cubicBezTo>
                  <a:cubicBezTo>
                    <a:pt x="111" y="90"/>
                    <a:pt x="111" y="79"/>
                    <a:pt x="103" y="79"/>
                  </a:cubicBezTo>
                  <a:cubicBezTo>
                    <a:pt x="99" y="72"/>
                    <a:pt x="103" y="72"/>
                    <a:pt x="99" y="68"/>
                  </a:cubicBezTo>
                  <a:cubicBezTo>
                    <a:pt x="99" y="53"/>
                    <a:pt x="103" y="68"/>
                    <a:pt x="115" y="60"/>
                  </a:cubicBezTo>
                  <a:cubicBezTo>
                    <a:pt x="123" y="60"/>
                    <a:pt x="115" y="79"/>
                    <a:pt x="123" y="79"/>
                  </a:cubicBezTo>
                  <a:cubicBezTo>
                    <a:pt x="139" y="72"/>
                    <a:pt x="151" y="83"/>
                    <a:pt x="159" y="79"/>
                  </a:cubicBezTo>
                  <a:cubicBezTo>
                    <a:pt x="163" y="72"/>
                    <a:pt x="171" y="72"/>
                    <a:pt x="163" y="72"/>
                  </a:cubicBezTo>
                  <a:cubicBezTo>
                    <a:pt x="163" y="72"/>
                    <a:pt x="151" y="68"/>
                    <a:pt x="175" y="53"/>
                  </a:cubicBezTo>
                  <a:cubicBezTo>
                    <a:pt x="199" y="49"/>
                    <a:pt x="199" y="49"/>
                    <a:pt x="207" y="42"/>
                  </a:cubicBezTo>
                  <a:cubicBezTo>
                    <a:pt x="207" y="38"/>
                    <a:pt x="215" y="42"/>
                    <a:pt x="207" y="38"/>
                  </a:cubicBezTo>
                  <a:cubicBezTo>
                    <a:pt x="207" y="30"/>
                    <a:pt x="215" y="30"/>
                    <a:pt x="207" y="30"/>
                  </a:cubicBezTo>
                  <a:cubicBezTo>
                    <a:pt x="207" y="15"/>
                    <a:pt x="207" y="15"/>
                    <a:pt x="207" y="15"/>
                  </a:cubicBezTo>
                  <a:cubicBezTo>
                    <a:pt x="207" y="8"/>
                    <a:pt x="215" y="0"/>
                    <a:pt x="239" y="0"/>
                  </a:cubicBezTo>
                  <a:cubicBezTo>
                    <a:pt x="251" y="27"/>
                    <a:pt x="255" y="8"/>
                    <a:pt x="263" y="19"/>
                  </a:cubicBezTo>
                  <a:cubicBezTo>
                    <a:pt x="267" y="30"/>
                    <a:pt x="267" y="19"/>
                    <a:pt x="274" y="30"/>
                  </a:cubicBezTo>
                  <a:cubicBezTo>
                    <a:pt x="278" y="38"/>
                    <a:pt x="290" y="30"/>
                    <a:pt x="290" y="42"/>
                  </a:cubicBezTo>
                  <a:cubicBezTo>
                    <a:pt x="298" y="60"/>
                    <a:pt x="303" y="38"/>
                    <a:pt x="310" y="42"/>
                  </a:cubicBezTo>
                  <a:cubicBezTo>
                    <a:pt x="314" y="42"/>
                    <a:pt x="303" y="53"/>
                    <a:pt x="322" y="60"/>
                  </a:cubicBezTo>
                  <a:cubicBezTo>
                    <a:pt x="326" y="60"/>
                    <a:pt x="326" y="72"/>
                    <a:pt x="338" y="72"/>
                  </a:cubicBezTo>
                  <a:cubicBezTo>
                    <a:pt x="358" y="72"/>
                    <a:pt x="358" y="72"/>
                    <a:pt x="358" y="72"/>
                  </a:cubicBezTo>
                  <a:cubicBezTo>
                    <a:pt x="370" y="72"/>
                    <a:pt x="366" y="83"/>
                    <a:pt x="378" y="83"/>
                  </a:cubicBezTo>
                  <a:cubicBezTo>
                    <a:pt x="382" y="83"/>
                    <a:pt x="378" y="90"/>
                    <a:pt x="390" y="90"/>
                  </a:cubicBezTo>
                  <a:cubicBezTo>
                    <a:pt x="402" y="83"/>
                    <a:pt x="406" y="90"/>
                    <a:pt x="414" y="94"/>
                  </a:cubicBezTo>
                  <a:cubicBezTo>
                    <a:pt x="426" y="94"/>
                    <a:pt x="394" y="105"/>
                    <a:pt x="394" y="154"/>
                  </a:cubicBezTo>
                  <a:cubicBezTo>
                    <a:pt x="390" y="165"/>
                    <a:pt x="382" y="154"/>
                    <a:pt x="382" y="158"/>
                  </a:cubicBezTo>
                  <a:cubicBezTo>
                    <a:pt x="378" y="165"/>
                    <a:pt x="382" y="165"/>
                    <a:pt x="378" y="169"/>
                  </a:cubicBezTo>
                  <a:cubicBezTo>
                    <a:pt x="370" y="169"/>
                    <a:pt x="378" y="177"/>
                    <a:pt x="366" y="184"/>
                  </a:cubicBezTo>
                  <a:cubicBezTo>
                    <a:pt x="358" y="184"/>
                    <a:pt x="370" y="188"/>
                    <a:pt x="358" y="195"/>
                  </a:cubicBezTo>
                  <a:cubicBezTo>
                    <a:pt x="346" y="199"/>
                    <a:pt x="358" y="207"/>
                    <a:pt x="350" y="210"/>
                  </a:cubicBezTo>
                  <a:cubicBezTo>
                    <a:pt x="338" y="218"/>
                    <a:pt x="346" y="218"/>
                    <a:pt x="350" y="218"/>
                  </a:cubicBezTo>
                  <a:cubicBezTo>
                    <a:pt x="366" y="210"/>
                    <a:pt x="350" y="207"/>
                    <a:pt x="366" y="207"/>
                  </a:cubicBezTo>
                  <a:cubicBezTo>
                    <a:pt x="378" y="199"/>
                    <a:pt x="370" y="210"/>
                    <a:pt x="370" y="218"/>
                  </a:cubicBezTo>
                  <a:cubicBezTo>
                    <a:pt x="370" y="218"/>
                    <a:pt x="378" y="218"/>
                    <a:pt x="378" y="229"/>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20" name="Freeform 83">
              <a:extLst>
                <a:ext uri="{FF2B5EF4-FFF2-40B4-BE49-F238E27FC236}">
                  <a16:creationId xmlns:a16="http://schemas.microsoft.com/office/drawing/2014/main" id="{4923A100-C0A7-2FAD-D212-791BBC9FA96C}"/>
                </a:ext>
              </a:extLst>
            </p:cNvPr>
            <p:cNvSpPr>
              <a:spLocks/>
            </p:cNvSpPr>
            <p:nvPr/>
          </p:nvSpPr>
          <p:spPr bwMode="auto">
            <a:xfrm>
              <a:off x="5309388" y="4926864"/>
              <a:ext cx="282501" cy="490410"/>
            </a:xfrm>
            <a:custGeom>
              <a:avLst/>
              <a:gdLst/>
              <a:ahLst/>
              <a:cxnLst>
                <a:cxn ang="0">
                  <a:pos x="32" y="11"/>
                </a:cxn>
                <a:cxn ang="0">
                  <a:pos x="56" y="0"/>
                </a:cxn>
                <a:cxn ang="0">
                  <a:pos x="52" y="11"/>
                </a:cxn>
                <a:cxn ang="0">
                  <a:pos x="68" y="11"/>
                </a:cxn>
                <a:cxn ang="0">
                  <a:pos x="92" y="7"/>
                </a:cxn>
                <a:cxn ang="0">
                  <a:pos x="112" y="22"/>
                </a:cxn>
                <a:cxn ang="0">
                  <a:pos x="92" y="52"/>
                </a:cxn>
                <a:cxn ang="0">
                  <a:pos x="92" y="86"/>
                </a:cxn>
                <a:cxn ang="0">
                  <a:pos x="80" y="105"/>
                </a:cxn>
                <a:cxn ang="0">
                  <a:pos x="80" y="124"/>
                </a:cxn>
                <a:cxn ang="0">
                  <a:pos x="88" y="139"/>
                </a:cxn>
                <a:cxn ang="0">
                  <a:pos x="88" y="161"/>
                </a:cxn>
                <a:cxn ang="0">
                  <a:pos x="88" y="177"/>
                </a:cxn>
                <a:cxn ang="0">
                  <a:pos x="76" y="203"/>
                </a:cxn>
                <a:cxn ang="0">
                  <a:pos x="56" y="214"/>
                </a:cxn>
                <a:cxn ang="0">
                  <a:pos x="32" y="214"/>
                </a:cxn>
                <a:cxn ang="0">
                  <a:pos x="32" y="203"/>
                </a:cxn>
                <a:cxn ang="0">
                  <a:pos x="32" y="169"/>
                </a:cxn>
                <a:cxn ang="0">
                  <a:pos x="20" y="158"/>
                </a:cxn>
                <a:cxn ang="0">
                  <a:pos x="20" y="150"/>
                </a:cxn>
                <a:cxn ang="0">
                  <a:pos x="12" y="146"/>
                </a:cxn>
                <a:cxn ang="0">
                  <a:pos x="12" y="124"/>
                </a:cxn>
                <a:cxn ang="0">
                  <a:pos x="24" y="105"/>
                </a:cxn>
                <a:cxn ang="0">
                  <a:pos x="32" y="83"/>
                </a:cxn>
                <a:cxn ang="0">
                  <a:pos x="36" y="41"/>
                </a:cxn>
                <a:cxn ang="0">
                  <a:pos x="32" y="22"/>
                </a:cxn>
                <a:cxn ang="0">
                  <a:pos x="32" y="11"/>
                </a:cxn>
              </a:cxnLst>
              <a:rect l="0" t="0" r="r" b="b"/>
              <a:pathLst>
                <a:path w="128" h="222">
                  <a:moveTo>
                    <a:pt x="32" y="11"/>
                  </a:moveTo>
                  <a:cubicBezTo>
                    <a:pt x="52" y="0"/>
                    <a:pt x="52" y="0"/>
                    <a:pt x="56" y="0"/>
                  </a:cubicBezTo>
                  <a:cubicBezTo>
                    <a:pt x="64" y="7"/>
                    <a:pt x="44" y="11"/>
                    <a:pt x="52" y="11"/>
                  </a:cubicBezTo>
                  <a:cubicBezTo>
                    <a:pt x="56" y="18"/>
                    <a:pt x="56" y="7"/>
                    <a:pt x="68" y="11"/>
                  </a:cubicBezTo>
                  <a:cubicBezTo>
                    <a:pt x="88" y="18"/>
                    <a:pt x="76" y="7"/>
                    <a:pt x="92" y="7"/>
                  </a:cubicBezTo>
                  <a:cubicBezTo>
                    <a:pt x="112" y="11"/>
                    <a:pt x="100" y="18"/>
                    <a:pt x="112" y="22"/>
                  </a:cubicBezTo>
                  <a:cubicBezTo>
                    <a:pt x="128" y="22"/>
                    <a:pt x="92" y="45"/>
                    <a:pt x="92" y="52"/>
                  </a:cubicBezTo>
                  <a:cubicBezTo>
                    <a:pt x="100" y="83"/>
                    <a:pt x="88" y="83"/>
                    <a:pt x="92" y="86"/>
                  </a:cubicBezTo>
                  <a:cubicBezTo>
                    <a:pt x="92" y="97"/>
                    <a:pt x="92" y="105"/>
                    <a:pt x="80" y="105"/>
                  </a:cubicBezTo>
                  <a:cubicBezTo>
                    <a:pt x="68" y="105"/>
                    <a:pt x="80" y="105"/>
                    <a:pt x="80" y="124"/>
                  </a:cubicBezTo>
                  <a:cubicBezTo>
                    <a:pt x="88" y="135"/>
                    <a:pt x="100" y="124"/>
                    <a:pt x="88" y="139"/>
                  </a:cubicBezTo>
                  <a:cubicBezTo>
                    <a:pt x="76" y="158"/>
                    <a:pt x="80" y="161"/>
                    <a:pt x="88" y="161"/>
                  </a:cubicBezTo>
                  <a:cubicBezTo>
                    <a:pt x="92" y="161"/>
                    <a:pt x="100" y="161"/>
                    <a:pt x="88" y="177"/>
                  </a:cubicBezTo>
                  <a:cubicBezTo>
                    <a:pt x="76" y="180"/>
                    <a:pt x="76" y="199"/>
                    <a:pt x="76" y="203"/>
                  </a:cubicBezTo>
                  <a:cubicBezTo>
                    <a:pt x="64" y="210"/>
                    <a:pt x="68" y="222"/>
                    <a:pt x="56" y="214"/>
                  </a:cubicBezTo>
                  <a:cubicBezTo>
                    <a:pt x="36" y="210"/>
                    <a:pt x="32" y="210"/>
                    <a:pt x="32" y="214"/>
                  </a:cubicBezTo>
                  <a:cubicBezTo>
                    <a:pt x="24" y="214"/>
                    <a:pt x="24" y="214"/>
                    <a:pt x="32" y="203"/>
                  </a:cubicBezTo>
                  <a:cubicBezTo>
                    <a:pt x="36" y="177"/>
                    <a:pt x="24" y="180"/>
                    <a:pt x="32" y="169"/>
                  </a:cubicBezTo>
                  <a:cubicBezTo>
                    <a:pt x="36" y="150"/>
                    <a:pt x="24" y="150"/>
                    <a:pt x="20" y="158"/>
                  </a:cubicBezTo>
                  <a:cubicBezTo>
                    <a:pt x="20" y="150"/>
                    <a:pt x="20" y="150"/>
                    <a:pt x="20" y="150"/>
                  </a:cubicBezTo>
                  <a:cubicBezTo>
                    <a:pt x="20" y="146"/>
                    <a:pt x="24" y="146"/>
                    <a:pt x="12" y="146"/>
                  </a:cubicBezTo>
                  <a:cubicBezTo>
                    <a:pt x="0" y="146"/>
                    <a:pt x="20" y="128"/>
                    <a:pt x="12" y="124"/>
                  </a:cubicBezTo>
                  <a:cubicBezTo>
                    <a:pt x="12" y="109"/>
                    <a:pt x="20" y="124"/>
                    <a:pt x="24" y="105"/>
                  </a:cubicBezTo>
                  <a:cubicBezTo>
                    <a:pt x="32" y="86"/>
                    <a:pt x="32" y="86"/>
                    <a:pt x="32" y="83"/>
                  </a:cubicBezTo>
                  <a:cubicBezTo>
                    <a:pt x="32" y="75"/>
                    <a:pt x="44" y="52"/>
                    <a:pt x="36" y="41"/>
                  </a:cubicBezTo>
                  <a:cubicBezTo>
                    <a:pt x="32" y="34"/>
                    <a:pt x="32" y="30"/>
                    <a:pt x="32" y="22"/>
                  </a:cubicBezTo>
                  <a:cubicBezTo>
                    <a:pt x="32" y="18"/>
                    <a:pt x="24" y="18"/>
                    <a:pt x="32" y="11"/>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21" name="Freeform 93">
              <a:extLst>
                <a:ext uri="{FF2B5EF4-FFF2-40B4-BE49-F238E27FC236}">
                  <a16:creationId xmlns:a16="http://schemas.microsoft.com/office/drawing/2014/main" id="{0C404BFE-66D8-03BC-BE16-002F76F7A9C2}"/>
                </a:ext>
              </a:extLst>
            </p:cNvPr>
            <p:cNvSpPr>
              <a:spLocks noEditPoints="1"/>
            </p:cNvSpPr>
            <p:nvPr/>
          </p:nvSpPr>
          <p:spPr bwMode="auto">
            <a:xfrm>
              <a:off x="6434633" y="4466609"/>
              <a:ext cx="866549" cy="974471"/>
            </a:xfrm>
            <a:custGeom>
              <a:avLst/>
              <a:gdLst/>
              <a:ahLst/>
              <a:cxnLst>
                <a:cxn ang="0">
                  <a:pos x="68" y="315"/>
                </a:cxn>
                <a:cxn ang="0">
                  <a:pos x="92" y="337"/>
                </a:cxn>
                <a:cxn ang="0">
                  <a:pos x="112" y="285"/>
                </a:cxn>
                <a:cxn ang="0">
                  <a:pos x="80" y="262"/>
                </a:cxn>
                <a:cxn ang="0">
                  <a:pos x="68" y="296"/>
                </a:cxn>
                <a:cxn ang="0">
                  <a:pos x="245" y="420"/>
                </a:cxn>
                <a:cxn ang="0">
                  <a:pos x="281" y="431"/>
                </a:cxn>
                <a:cxn ang="0">
                  <a:pos x="293" y="371"/>
                </a:cxn>
                <a:cxn ang="0">
                  <a:pos x="229" y="379"/>
                </a:cxn>
                <a:cxn ang="0">
                  <a:pos x="197" y="390"/>
                </a:cxn>
                <a:cxn ang="0">
                  <a:pos x="229" y="56"/>
                </a:cxn>
                <a:cxn ang="0">
                  <a:pos x="197" y="71"/>
                </a:cxn>
                <a:cxn ang="0">
                  <a:pos x="197" y="98"/>
                </a:cxn>
                <a:cxn ang="0">
                  <a:pos x="229" y="150"/>
                </a:cxn>
                <a:cxn ang="0">
                  <a:pos x="313" y="232"/>
                </a:cxn>
                <a:cxn ang="0">
                  <a:pos x="369" y="274"/>
                </a:cxn>
                <a:cxn ang="0">
                  <a:pos x="381" y="307"/>
                </a:cxn>
                <a:cxn ang="0">
                  <a:pos x="337" y="285"/>
                </a:cxn>
                <a:cxn ang="0">
                  <a:pos x="329" y="319"/>
                </a:cxn>
                <a:cxn ang="0">
                  <a:pos x="325" y="371"/>
                </a:cxn>
                <a:cxn ang="0">
                  <a:pos x="301" y="367"/>
                </a:cxn>
                <a:cxn ang="0">
                  <a:pos x="305" y="319"/>
                </a:cxn>
                <a:cxn ang="0">
                  <a:pos x="265" y="274"/>
                </a:cxn>
                <a:cxn ang="0">
                  <a:pos x="233" y="251"/>
                </a:cxn>
                <a:cxn ang="0">
                  <a:pos x="173" y="214"/>
                </a:cxn>
                <a:cxn ang="0">
                  <a:pos x="140" y="180"/>
                </a:cxn>
                <a:cxn ang="0">
                  <a:pos x="112" y="127"/>
                </a:cxn>
                <a:cxn ang="0">
                  <a:pos x="36" y="146"/>
                </a:cxn>
                <a:cxn ang="0">
                  <a:pos x="20" y="116"/>
                </a:cxn>
                <a:cxn ang="0">
                  <a:pos x="24" y="75"/>
                </a:cxn>
                <a:cxn ang="0">
                  <a:pos x="36" y="53"/>
                </a:cxn>
                <a:cxn ang="0">
                  <a:pos x="60" y="34"/>
                </a:cxn>
                <a:cxn ang="0">
                  <a:pos x="76" y="41"/>
                </a:cxn>
                <a:cxn ang="0">
                  <a:pos x="92" y="41"/>
                </a:cxn>
                <a:cxn ang="0">
                  <a:pos x="112" y="34"/>
                </a:cxn>
                <a:cxn ang="0">
                  <a:pos x="124" y="23"/>
                </a:cxn>
                <a:cxn ang="0">
                  <a:pos x="137" y="4"/>
                </a:cxn>
                <a:cxn ang="0">
                  <a:pos x="161" y="4"/>
                </a:cxn>
                <a:cxn ang="0">
                  <a:pos x="185" y="4"/>
                </a:cxn>
                <a:cxn ang="0">
                  <a:pos x="233" y="23"/>
                </a:cxn>
                <a:cxn ang="0">
                  <a:pos x="233" y="41"/>
                </a:cxn>
                <a:cxn ang="0">
                  <a:pos x="233" y="64"/>
                </a:cxn>
              </a:cxnLst>
              <a:rect l="0" t="0" r="r" b="b"/>
              <a:pathLst>
                <a:path w="393" h="442">
                  <a:moveTo>
                    <a:pt x="68" y="296"/>
                  </a:moveTo>
                  <a:cubicBezTo>
                    <a:pt x="68" y="307"/>
                    <a:pt x="76" y="304"/>
                    <a:pt x="68" y="315"/>
                  </a:cubicBezTo>
                  <a:cubicBezTo>
                    <a:pt x="60" y="330"/>
                    <a:pt x="68" y="349"/>
                    <a:pt x="80" y="345"/>
                  </a:cubicBezTo>
                  <a:cubicBezTo>
                    <a:pt x="92" y="345"/>
                    <a:pt x="88" y="330"/>
                    <a:pt x="92" y="337"/>
                  </a:cubicBezTo>
                  <a:cubicBezTo>
                    <a:pt x="104" y="337"/>
                    <a:pt x="104" y="337"/>
                    <a:pt x="112" y="315"/>
                  </a:cubicBezTo>
                  <a:cubicBezTo>
                    <a:pt x="112" y="292"/>
                    <a:pt x="100" y="292"/>
                    <a:pt x="112" y="285"/>
                  </a:cubicBezTo>
                  <a:cubicBezTo>
                    <a:pt x="116" y="281"/>
                    <a:pt x="112" y="262"/>
                    <a:pt x="104" y="255"/>
                  </a:cubicBezTo>
                  <a:cubicBezTo>
                    <a:pt x="100" y="251"/>
                    <a:pt x="100" y="244"/>
                    <a:pt x="80" y="262"/>
                  </a:cubicBezTo>
                  <a:cubicBezTo>
                    <a:pt x="60" y="274"/>
                    <a:pt x="56" y="251"/>
                    <a:pt x="56" y="266"/>
                  </a:cubicBezTo>
                  <a:cubicBezTo>
                    <a:pt x="56" y="281"/>
                    <a:pt x="68" y="281"/>
                    <a:pt x="68" y="296"/>
                  </a:cubicBezTo>
                  <a:moveTo>
                    <a:pt x="217" y="401"/>
                  </a:moveTo>
                  <a:cubicBezTo>
                    <a:pt x="221" y="409"/>
                    <a:pt x="233" y="420"/>
                    <a:pt x="245" y="420"/>
                  </a:cubicBezTo>
                  <a:cubicBezTo>
                    <a:pt x="257" y="420"/>
                    <a:pt x="257" y="431"/>
                    <a:pt x="269" y="431"/>
                  </a:cubicBezTo>
                  <a:cubicBezTo>
                    <a:pt x="281" y="435"/>
                    <a:pt x="281" y="442"/>
                    <a:pt x="281" y="431"/>
                  </a:cubicBezTo>
                  <a:cubicBezTo>
                    <a:pt x="281" y="424"/>
                    <a:pt x="289" y="412"/>
                    <a:pt x="281" y="409"/>
                  </a:cubicBezTo>
                  <a:cubicBezTo>
                    <a:pt x="277" y="409"/>
                    <a:pt x="293" y="379"/>
                    <a:pt x="293" y="371"/>
                  </a:cubicBezTo>
                  <a:cubicBezTo>
                    <a:pt x="301" y="367"/>
                    <a:pt x="281" y="379"/>
                    <a:pt x="277" y="379"/>
                  </a:cubicBezTo>
                  <a:cubicBezTo>
                    <a:pt x="265" y="371"/>
                    <a:pt x="245" y="390"/>
                    <a:pt x="229" y="379"/>
                  </a:cubicBezTo>
                  <a:cubicBezTo>
                    <a:pt x="217" y="360"/>
                    <a:pt x="217" y="390"/>
                    <a:pt x="209" y="379"/>
                  </a:cubicBezTo>
                  <a:cubicBezTo>
                    <a:pt x="201" y="371"/>
                    <a:pt x="197" y="379"/>
                    <a:pt x="197" y="390"/>
                  </a:cubicBezTo>
                  <a:cubicBezTo>
                    <a:pt x="197" y="401"/>
                    <a:pt x="201" y="401"/>
                    <a:pt x="217" y="401"/>
                  </a:cubicBezTo>
                  <a:moveTo>
                    <a:pt x="229" y="56"/>
                  </a:moveTo>
                  <a:cubicBezTo>
                    <a:pt x="221" y="64"/>
                    <a:pt x="229" y="53"/>
                    <a:pt x="217" y="56"/>
                  </a:cubicBezTo>
                  <a:cubicBezTo>
                    <a:pt x="201" y="64"/>
                    <a:pt x="201" y="75"/>
                    <a:pt x="197" y="71"/>
                  </a:cubicBezTo>
                  <a:cubicBezTo>
                    <a:pt x="189" y="64"/>
                    <a:pt x="185" y="75"/>
                    <a:pt x="189" y="83"/>
                  </a:cubicBezTo>
                  <a:cubicBezTo>
                    <a:pt x="197" y="86"/>
                    <a:pt x="201" y="94"/>
                    <a:pt x="197" y="98"/>
                  </a:cubicBezTo>
                  <a:cubicBezTo>
                    <a:pt x="185" y="98"/>
                    <a:pt x="189" y="124"/>
                    <a:pt x="201" y="135"/>
                  </a:cubicBezTo>
                  <a:cubicBezTo>
                    <a:pt x="217" y="139"/>
                    <a:pt x="221" y="150"/>
                    <a:pt x="229" y="150"/>
                  </a:cubicBezTo>
                  <a:cubicBezTo>
                    <a:pt x="241" y="150"/>
                    <a:pt x="233" y="180"/>
                    <a:pt x="269" y="214"/>
                  </a:cubicBezTo>
                  <a:cubicBezTo>
                    <a:pt x="281" y="229"/>
                    <a:pt x="329" y="214"/>
                    <a:pt x="313" y="232"/>
                  </a:cubicBezTo>
                  <a:cubicBezTo>
                    <a:pt x="293" y="244"/>
                    <a:pt x="341" y="251"/>
                    <a:pt x="349" y="255"/>
                  </a:cubicBezTo>
                  <a:cubicBezTo>
                    <a:pt x="349" y="262"/>
                    <a:pt x="357" y="266"/>
                    <a:pt x="369" y="274"/>
                  </a:cubicBezTo>
                  <a:cubicBezTo>
                    <a:pt x="373" y="281"/>
                    <a:pt x="393" y="285"/>
                    <a:pt x="385" y="296"/>
                  </a:cubicBezTo>
                  <a:cubicBezTo>
                    <a:pt x="385" y="307"/>
                    <a:pt x="393" y="307"/>
                    <a:pt x="381" y="307"/>
                  </a:cubicBezTo>
                  <a:cubicBezTo>
                    <a:pt x="369" y="307"/>
                    <a:pt x="373" y="285"/>
                    <a:pt x="361" y="285"/>
                  </a:cubicBezTo>
                  <a:cubicBezTo>
                    <a:pt x="349" y="285"/>
                    <a:pt x="349" y="281"/>
                    <a:pt x="337" y="285"/>
                  </a:cubicBezTo>
                  <a:cubicBezTo>
                    <a:pt x="325" y="292"/>
                    <a:pt x="329" y="296"/>
                    <a:pt x="325" y="304"/>
                  </a:cubicBezTo>
                  <a:cubicBezTo>
                    <a:pt x="317" y="315"/>
                    <a:pt x="325" y="315"/>
                    <a:pt x="329" y="319"/>
                  </a:cubicBezTo>
                  <a:cubicBezTo>
                    <a:pt x="341" y="319"/>
                    <a:pt x="357" y="337"/>
                    <a:pt x="337" y="345"/>
                  </a:cubicBezTo>
                  <a:cubicBezTo>
                    <a:pt x="325" y="356"/>
                    <a:pt x="329" y="360"/>
                    <a:pt x="325" y="371"/>
                  </a:cubicBezTo>
                  <a:cubicBezTo>
                    <a:pt x="313" y="379"/>
                    <a:pt x="313" y="397"/>
                    <a:pt x="301" y="382"/>
                  </a:cubicBezTo>
                  <a:cubicBezTo>
                    <a:pt x="293" y="382"/>
                    <a:pt x="293" y="379"/>
                    <a:pt x="301" y="367"/>
                  </a:cubicBezTo>
                  <a:cubicBezTo>
                    <a:pt x="305" y="360"/>
                    <a:pt x="301" y="360"/>
                    <a:pt x="305" y="356"/>
                  </a:cubicBezTo>
                  <a:cubicBezTo>
                    <a:pt x="313" y="349"/>
                    <a:pt x="313" y="349"/>
                    <a:pt x="305" y="319"/>
                  </a:cubicBezTo>
                  <a:cubicBezTo>
                    <a:pt x="301" y="296"/>
                    <a:pt x="293" y="304"/>
                    <a:pt x="281" y="296"/>
                  </a:cubicBezTo>
                  <a:cubicBezTo>
                    <a:pt x="265" y="285"/>
                    <a:pt x="281" y="274"/>
                    <a:pt x="265" y="274"/>
                  </a:cubicBezTo>
                  <a:cubicBezTo>
                    <a:pt x="253" y="281"/>
                    <a:pt x="265" y="266"/>
                    <a:pt x="253" y="266"/>
                  </a:cubicBezTo>
                  <a:cubicBezTo>
                    <a:pt x="241" y="266"/>
                    <a:pt x="245" y="251"/>
                    <a:pt x="233" y="251"/>
                  </a:cubicBezTo>
                  <a:cubicBezTo>
                    <a:pt x="221" y="251"/>
                    <a:pt x="201" y="244"/>
                    <a:pt x="189" y="229"/>
                  </a:cubicBezTo>
                  <a:cubicBezTo>
                    <a:pt x="177" y="214"/>
                    <a:pt x="177" y="229"/>
                    <a:pt x="173" y="214"/>
                  </a:cubicBezTo>
                  <a:cubicBezTo>
                    <a:pt x="173" y="199"/>
                    <a:pt x="153" y="203"/>
                    <a:pt x="153" y="199"/>
                  </a:cubicBezTo>
                  <a:cubicBezTo>
                    <a:pt x="153" y="191"/>
                    <a:pt x="153" y="191"/>
                    <a:pt x="140" y="180"/>
                  </a:cubicBezTo>
                  <a:cubicBezTo>
                    <a:pt x="128" y="176"/>
                    <a:pt x="140" y="169"/>
                    <a:pt x="128" y="158"/>
                  </a:cubicBezTo>
                  <a:cubicBezTo>
                    <a:pt x="124" y="150"/>
                    <a:pt x="128" y="127"/>
                    <a:pt x="112" y="127"/>
                  </a:cubicBezTo>
                  <a:cubicBezTo>
                    <a:pt x="100" y="135"/>
                    <a:pt x="92" y="109"/>
                    <a:pt x="76" y="116"/>
                  </a:cubicBezTo>
                  <a:cubicBezTo>
                    <a:pt x="60" y="124"/>
                    <a:pt x="76" y="135"/>
                    <a:pt x="36" y="146"/>
                  </a:cubicBezTo>
                  <a:cubicBezTo>
                    <a:pt x="36" y="139"/>
                    <a:pt x="48" y="127"/>
                    <a:pt x="44" y="124"/>
                  </a:cubicBezTo>
                  <a:cubicBezTo>
                    <a:pt x="44" y="124"/>
                    <a:pt x="24" y="135"/>
                    <a:pt x="20" y="116"/>
                  </a:cubicBezTo>
                  <a:cubicBezTo>
                    <a:pt x="12" y="105"/>
                    <a:pt x="36" y="105"/>
                    <a:pt x="20" y="94"/>
                  </a:cubicBezTo>
                  <a:cubicBezTo>
                    <a:pt x="0" y="83"/>
                    <a:pt x="20" y="86"/>
                    <a:pt x="24" y="75"/>
                  </a:cubicBezTo>
                  <a:cubicBezTo>
                    <a:pt x="32" y="71"/>
                    <a:pt x="12" y="64"/>
                    <a:pt x="20" y="53"/>
                  </a:cubicBezTo>
                  <a:cubicBezTo>
                    <a:pt x="36" y="53"/>
                    <a:pt x="36" y="53"/>
                    <a:pt x="36" y="53"/>
                  </a:cubicBezTo>
                  <a:cubicBezTo>
                    <a:pt x="44" y="45"/>
                    <a:pt x="44" y="53"/>
                    <a:pt x="56" y="45"/>
                  </a:cubicBezTo>
                  <a:cubicBezTo>
                    <a:pt x="68" y="34"/>
                    <a:pt x="56" y="34"/>
                    <a:pt x="60" y="34"/>
                  </a:cubicBezTo>
                  <a:cubicBezTo>
                    <a:pt x="60" y="30"/>
                    <a:pt x="68" y="23"/>
                    <a:pt x="68" y="30"/>
                  </a:cubicBezTo>
                  <a:cubicBezTo>
                    <a:pt x="68" y="30"/>
                    <a:pt x="68" y="34"/>
                    <a:pt x="76" y="41"/>
                  </a:cubicBezTo>
                  <a:cubicBezTo>
                    <a:pt x="80" y="45"/>
                    <a:pt x="80" y="56"/>
                    <a:pt x="88" y="53"/>
                  </a:cubicBezTo>
                  <a:cubicBezTo>
                    <a:pt x="92" y="53"/>
                    <a:pt x="80" y="45"/>
                    <a:pt x="92" y="41"/>
                  </a:cubicBezTo>
                  <a:cubicBezTo>
                    <a:pt x="100" y="34"/>
                    <a:pt x="92" y="23"/>
                    <a:pt x="100" y="23"/>
                  </a:cubicBezTo>
                  <a:cubicBezTo>
                    <a:pt x="104" y="23"/>
                    <a:pt x="104" y="34"/>
                    <a:pt x="112" y="34"/>
                  </a:cubicBezTo>
                  <a:cubicBezTo>
                    <a:pt x="116" y="30"/>
                    <a:pt x="116" y="41"/>
                    <a:pt x="124" y="34"/>
                  </a:cubicBezTo>
                  <a:cubicBezTo>
                    <a:pt x="128" y="34"/>
                    <a:pt x="116" y="23"/>
                    <a:pt x="124" y="23"/>
                  </a:cubicBezTo>
                  <a:cubicBezTo>
                    <a:pt x="124" y="19"/>
                    <a:pt x="128" y="30"/>
                    <a:pt x="137" y="23"/>
                  </a:cubicBezTo>
                  <a:cubicBezTo>
                    <a:pt x="137" y="23"/>
                    <a:pt x="128" y="19"/>
                    <a:pt x="137" y="4"/>
                  </a:cubicBezTo>
                  <a:cubicBezTo>
                    <a:pt x="140" y="4"/>
                    <a:pt x="140" y="19"/>
                    <a:pt x="149" y="11"/>
                  </a:cubicBezTo>
                  <a:cubicBezTo>
                    <a:pt x="153" y="11"/>
                    <a:pt x="153" y="4"/>
                    <a:pt x="161" y="4"/>
                  </a:cubicBezTo>
                  <a:cubicBezTo>
                    <a:pt x="165" y="0"/>
                    <a:pt x="165" y="4"/>
                    <a:pt x="177" y="0"/>
                  </a:cubicBezTo>
                  <a:cubicBezTo>
                    <a:pt x="197" y="0"/>
                    <a:pt x="185" y="0"/>
                    <a:pt x="185" y="4"/>
                  </a:cubicBezTo>
                  <a:cubicBezTo>
                    <a:pt x="189" y="4"/>
                    <a:pt x="189" y="4"/>
                    <a:pt x="189" y="11"/>
                  </a:cubicBezTo>
                  <a:cubicBezTo>
                    <a:pt x="189" y="19"/>
                    <a:pt x="201" y="23"/>
                    <a:pt x="233" y="23"/>
                  </a:cubicBezTo>
                  <a:cubicBezTo>
                    <a:pt x="233" y="30"/>
                    <a:pt x="229" y="30"/>
                    <a:pt x="229" y="34"/>
                  </a:cubicBezTo>
                  <a:cubicBezTo>
                    <a:pt x="229" y="41"/>
                    <a:pt x="241" y="34"/>
                    <a:pt x="233" y="41"/>
                  </a:cubicBezTo>
                  <a:cubicBezTo>
                    <a:pt x="229" y="45"/>
                    <a:pt x="229" y="53"/>
                    <a:pt x="233" y="53"/>
                  </a:cubicBezTo>
                  <a:cubicBezTo>
                    <a:pt x="241" y="56"/>
                    <a:pt x="245" y="64"/>
                    <a:pt x="233" y="64"/>
                  </a:cubicBezTo>
                  <a:cubicBezTo>
                    <a:pt x="233" y="64"/>
                    <a:pt x="241" y="56"/>
                    <a:pt x="229" y="56"/>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22" name="Freeform 232">
              <a:extLst>
                <a:ext uri="{FF2B5EF4-FFF2-40B4-BE49-F238E27FC236}">
                  <a16:creationId xmlns:a16="http://schemas.microsoft.com/office/drawing/2014/main" id="{E9EFC2BD-568F-E9A2-38A1-7ED7EAE0C321}"/>
                </a:ext>
              </a:extLst>
            </p:cNvPr>
            <p:cNvSpPr>
              <a:spLocks noEditPoints="1"/>
            </p:cNvSpPr>
            <p:nvPr/>
          </p:nvSpPr>
          <p:spPr bwMode="auto">
            <a:xfrm>
              <a:off x="5404613" y="3219159"/>
              <a:ext cx="726886" cy="958600"/>
            </a:xfrm>
            <a:custGeom>
              <a:avLst/>
              <a:gdLst/>
              <a:ahLst/>
              <a:cxnLst>
                <a:cxn ang="0">
                  <a:pos x="185" y="11"/>
                </a:cxn>
                <a:cxn ang="0">
                  <a:pos x="189" y="8"/>
                </a:cxn>
                <a:cxn ang="0">
                  <a:pos x="177" y="30"/>
                </a:cxn>
                <a:cxn ang="0">
                  <a:pos x="177" y="19"/>
                </a:cxn>
                <a:cxn ang="0">
                  <a:pos x="177" y="23"/>
                </a:cxn>
                <a:cxn ang="0">
                  <a:pos x="81" y="169"/>
                </a:cxn>
                <a:cxn ang="0">
                  <a:pos x="69" y="180"/>
                </a:cxn>
                <a:cxn ang="0">
                  <a:pos x="65" y="176"/>
                </a:cxn>
                <a:cxn ang="0">
                  <a:pos x="89" y="146"/>
                </a:cxn>
                <a:cxn ang="0">
                  <a:pos x="77" y="146"/>
                </a:cxn>
                <a:cxn ang="0">
                  <a:pos x="81" y="116"/>
                </a:cxn>
                <a:cxn ang="0">
                  <a:pos x="69" y="94"/>
                </a:cxn>
                <a:cxn ang="0">
                  <a:pos x="65" y="98"/>
                </a:cxn>
                <a:cxn ang="0">
                  <a:pos x="37" y="109"/>
                </a:cxn>
                <a:cxn ang="0">
                  <a:pos x="45" y="86"/>
                </a:cxn>
                <a:cxn ang="0">
                  <a:pos x="53" y="71"/>
                </a:cxn>
                <a:cxn ang="0">
                  <a:pos x="65" y="71"/>
                </a:cxn>
                <a:cxn ang="0">
                  <a:pos x="69" y="53"/>
                </a:cxn>
                <a:cxn ang="0">
                  <a:pos x="222" y="409"/>
                </a:cxn>
                <a:cxn ang="0">
                  <a:pos x="101" y="176"/>
                </a:cxn>
                <a:cxn ang="0">
                  <a:pos x="125" y="285"/>
                </a:cxn>
                <a:cxn ang="0">
                  <a:pos x="89" y="244"/>
                </a:cxn>
                <a:cxn ang="0">
                  <a:pos x="101" y="232"/>
                </a:cxn>
                <a:cxn ang="0">
                  <a:pos x="77" y="199"/>
                </a:cxn>
                <a:cxn ang="0">
                  <a:pos x="21" y="232"/>
                </a:cxn>
                <a:cxn ang="0">
                  <a:pos x="69" y="251"/>
                </a:cxn>
                <a:cxn ang="0">
                  <a:pos x="129" y="214"/>
                </a:cxn>
                <a:cxn ang="0">
                  <a:pos x="113" y="203"/>
                </a:cxn>
                <a:cxn ang="0">
                  <a:pos x="105" y="169"/>
                </a:cxn>
                <a:cxn ang="0">
                  <a:pos x="93" y="176"/>
                </a:cxn>
                <a:cxn ang="0">
                  <a:pos x="101" y="135"/>
                </a:cxn>
                <a:cxn ang="0">
                  <a:pos x="81" y="128"/>
                </a:cxn>
                <a:cxn ang="0">
                  <a:pos x="93" y="105"/>
                </a:cxn>
                <a:cxn ang="0">
                  <a:pos x="101" y="64"/>
                </a:cxn>
                <a:cxn ang="0">
                  <a:pos x="117" y="41"/>
                </a:cxn>
                <a:cxn ang="0">
                  <a:pos x="173" y="41"/>
                </a:cxn>
                <a:cxn ang="0">
                  <a:pos x="173" y="83"/>
                </a:cxn>
                <a:cxn ang="0">
                  <a:pos x="177" y="146"/>
                </a:cxn>
                <a:cxn ang="0">
                  <a:pos x="189" y="161"/>
                </a:cxn>
                <a:cxn ang="0">
                  <a:pos x="266" y="244"/>
                </a:cxn>
                <a:cxn ang="0">
                  <a:pos x="282" y="296"/>
                </a:cxn>
                <a:cxn ang="0">
                  <a:pos x="314" y="356"/>
                </a:cxn>
                <a:cxn ang="0">
                  <a:pos x="294" y="371"/>
                </a:cxn>
                <a:cxn ang="0">
                  <a:pos x="270" y="401"/>
                </a:cxn>
                <a:cxn ang="0">
                  <a:pos x="201" y="409"/>
                </a:cxn>
                <a:cxn ang="0">
                  <a:pos x="129" y="420"/>
                </a:cxn>
                <a:cxn ang="0">
                  <a:pos x="101" y="424"/>
                </a:cxn>
                <a:cxn ang="0">
                  <a:pos x="141" y="379"/>
                </a:cxn>
                <a:cxn ang="0">
                  <a:pos x="177" y="367"/>
                </a:cxn>
                <a:cxn ang="0">
                  <a:pos x="105" y="356"/>
                </a:cxn>
                <a:cxn ang="0">
                  <a:pos x="141" y="308"/>
                </a:cxn>
                <a:cxn ang="0">
                  <a:pos x="149" y="285"/>
                </a:cxn>
                <a:cxn ang="0">
                  <a:pos x="177" y="281"/>
                </a:cxn>
                <a:cxn ang="0">
                  <a:pos x="165" y="251"/>
                </a:cxn>
              </a:cxnLst>
              <a:rect l="0" t="0" r="r" b="b"/>
              <a:pathLst>
                <a:path w="330" h="435">
                  <a:moveTo>
                    <a:pt x="173" y="0"/>
                  </a:moveTo>
                  <a:cubicBezTo>
                    <a:pt x="177" y="0"/>
                    <a:pt x="177" y="8"/>
                    <a:pt x="177" y="8"/>
                  </a:cubicBezTo>
                  <a:cubicBezTo>
                    <a:pt x="177" y="8"/>
                    <a:pt x="173" y="8"/>
                    <a:pt x="173" y="0"/>
                  </a:cubicBezTo>
                  <a:close/>
                  <a:moveTo>
                    <a:pt x="185" y="11"/>
                  </a:moveTo>
                  <a:cubicBezTo>
                    <a:pt x="185" y="8"/>
                    <a:pt x="189" y="11"/>
                    <a:pt x="189" y="11"/>
                  </a:cubicBezTo>
                  <a:cubicBezTo>
                    <a:pt x="185" y="19"/>
                    <a:pt x="185" y="19"/>
                    <a:pt x="185" y="11"/>
                  </a:cubicBezTo>
                  <a:close/>
                  <a:moveTo>
                    <a:pt x="185" y="8"/>
                  </a:moveTo>
                  <a:cubicBezTo>
                    <a:pt x="189" y="8"/>
                    <a:pt x="189" y="0"/>
                    <a:pt x="189" y="8"/>
                  </a:cubicBezTo>
                  <a:cubicBezTo>
                    <a:pt x="185" y="8"/>
                    <a:pt x="185" y="0"/>
                    <a:pt x="185" y="8"/>
                  </a:cubicBezTo>
                  <a:cubicBezTo>
                    <a:pt x="185" y="11"/>
                    <a:pt x="185" y="8"/>
                    <a:pt x="185" y="8"/>
                  </a:cubicBezTo>
                  <a:close/>
                  <a:moveTo>
                    <a:pt x="177" y="30"/>
                  </a:moveTo>
                  <a:cubicBezTo>
                    <a:pt x="177" y="23"/>
                    <a:pt x="177" y="30"/>
                    <a:pt x="177" y="30"/>
                  </a:cubicBezTo>
                  <a:cubicBezTo>
                    <a:pt x="173" y="30"/>
                    <a:pt x="173" y="30"/>
                    <a:pt x="177" y="30"/>
                  </a:cubicBezTo>
                  <a:close/>
                  <a:moveTo>
                    <a:pt x="177" y="23"/>
                  </a:moveTo>
                  <a:cubicBezTo>
                    <a:pt x="177" y="30"/>
                    <a:pt x="185" y="23"/>
                    <a:pt x="185" y="19"/>
                  </a:cubicBezTo>
                  <a:cubicBezTo>
                    <a:pt x="185" y="19"/>
                    <a:pt x="177" y="23"/>
                    <a:pt x="177" y="19"/>
                  </a:cubicBezTo>
                  <a:cubicBezTo>
                    <a:pt x="177" y="19"/>
                    <a:pt x="173" y="23"/>
                    <a:pt x="173" y="19"/>
                  </a:cubicBezTo>
                  <a:cubicBezTo>
                    <a:pt x="177" y="11"/>
                    <a:pt x="173" y="11"/>
                    <a:pt x="173" y="11"/>
                  </a:cubicBezTo>
                  <a:cubicBezTo>
                    <a:pt x="165" y="11"/>
                    <a:pt x="161" y="19"/>
                    <a:pt x="165" y="19"/>
                  </a:cubicBezTo>
                  <a:cubicBezTo>
                    <a:pt x="173" y="23"/>
                    <a:pt x="173" y="19"/>
                    <a:pt x="177" y="23"/>
                  </a:cubicBezTo>
                  <a:close/>
                  <a:moveTo>
                    <a:pt x="165" y="30"/>
                  </a:moveTo>
                  <a:cubicBezTo>
                    <a:pt x="165" y="30"/>
                    <a:pt x="161" y="23"/>
                    <a:pt x="165" y="23"/>
                  </a:cubicBezTo>
                  <a:cubicBezTo>
                    <a:pt x="165" y="23"/>
                    <a:pt x="173" y="30"/>
                    <a:pt x="165" y="30"/>
                  </a:cubicBezTo>
                  <a:close/>
                  <a:moveTo>
                    <a:pt x="81" y="169"/>
                  </a:moveTo>
                  <a:cubicBezTo>
                    <a:pt x="77" y="161"/>
                    <a:pt x="81" y="158"/>
                    <a:pt x="89" y="158"/>
                  </a:cubicBezTo>
                  <a:cubicBezTo>
                    <a:pt x="93" y="150"/>
                    <a:pt x="81" y="176"/>
                    <a:pt x="81" y="169"/>
                  </a:cubicBezTo>
                  <a:close/>
                  <a:moveTo>
                    <a:pt x="69" y="176"/>
                  </a:moveTo>
                  <a:cubicBezTo>
                    <a:pt x="77" y="180"/>
                    <a:pt x="69" y="180"/>
                    <a:pt x="69" y="180"/>
                  </a:cubicBezTo>
                  <a:cubicBezTo>
                    <a:pt x="69" y="188"/>
                    <a:pt x="77" y="180"/>
                    <a:pt x="77" y="180"/>
                  </a:cubicBezTo>
                  <a:cubicBezTo>
                    <a:pt x="81" y="176"/>
                    <a:pt x="77" y="176"/>
                    <a:pt x="77" y="169"/>
                  </a:cubicBezTo>
                  <a:cubicBezTo>
                    <a:pt x="77" y="161"/>
                    <a:pt x="69" y="169"/>
                    <a:pt x="69" y="169"/>
                  </a:cubicBezTo>
                  <a:cubicBezTo>
                    <a:pt x="69" y="161"/>
                    <a:pt x="57" y="176"/>
                    <a:pt x="65" y="176"/>
                  </a:cubicBezTo>
                  <a:cubicBezTo>
                    <a:pt x="69" y="180"/>
                    <a:pt x="69" y="169"/>
                    <a:pt x="69" y="176"/>
                  </a:cubicBezTo>
                  <a:close/>
                  <a:moveTo>
                    <a:pt x="77" y="146"/>
                  </a:moveTo>
                  <a:cubicBezTo>
                    <a:pt x="77" y="146"/>
                    <a:pt x="69" y="146"/>
                    <a:pt x="69" y="150"/>
                  </a:cubicBezTo>
                  <a:cubicBezTo>
                    <a:pt x="69" y="150"/>
                    <a:pt x="81" y="146"/>
                    <a:pt x="89" y="146"/>
                  </a:cubicBezTo>
                  <a:cubicBezTo>
                    <a:pt x="93" y="146"/>
                    <a:pt x="89" y="139"/>
                    <a:pt x="81" y="139"/>
                  </a:cubicBezTo>
                  <a:cubicBezTo>
                    <a:pt x="77" y="135"/>
                    <a:pt x="77" y="128"/>
                    <a:pt x="69" y="135"/>
                  </a:cubicBezTo>
                  <a:cubicBezTo>
                    <a:pt x="69" y="139"/>
                    <a:pt x="69" y="139"/>
                    <a:pt x="77" y="139"/>
                  </a:cubicBezTo>
                  <a:cubicBezTo>
                    <a:pt x="81" y="139"/>
                    <a:pt x="77" y="139"/>
                    <a:pt x="77" y="146"/>
                  </a:cubicBezTo>
                  <a:close/>
                  <a:moveTo>
                    <a:pt x="65" y="98"/>
                  </a:moveTo>
                  <a:cubicBezTo>
                    <a:pt x="69" y="98"/>
                    <a:pt x="65" y="98"/>
                    <a:pt x="69" y="105"/>
                  </a:cubicBezTo>
                  <a:cubicBezTo>
                    <a:pt x="69" y="109"/>
                    <a:pt x="77" y="105"/>
                    <a:pt x="81" y="105"/>
                  </a:cubicBezTo>
                  <a:cubicBezTo>
                    <a:pt x="89" y="105"/>
                    <a:pt x="77" y="109"/>
                    <a:pt x="81" y="116"/>
                  </a:cubicBezTo>
                  <a:cubicBezTo>
                    <a:pt x="89" y="105"/>
                    <a:pt x="89" y="105"/>
                    <a:pt x="89" y="105"/>
                  </a:cubicBezTo>
                  <a:cubicBezTo>
                    <a:pt x="93" y="98"/>
                    <a:pt x="89" y="105"/>
                    <a:pt x="81" y="98"/>
                  </a:cubicBezTo>
                  <a:cubicBezTo>
                    <a:pt x="77" y="98"/>
                    <a:pt x="77" y="83"/>
                    <a:pt x="69" y="83"/>
                  </a:cubicBezTo>
                  <a:cubicBezTo>
                    <a:pt x="69" y="94"/>
                    <a:pt x="69" y="94"/>
                    <a:pt x="69" y="94"/>
                  </a:cubicBezTo>
                  <a:cubicBezTo>
                    <a:pt x="65" y="86"/>
                    <a:pt x="65" y="86"/>
                    <a:pt x="65" y="86"/>
                  </a:cubicBezTo>
                  <a:cubicBezTo>
                    <a:pt x="57" y="86"/>
                    <a:pt x="65" y="94"/>
                    <a:pt x="65" y="94"/>
                  </a:cubicBezTo>
                  <a:cubicBezTo>
                    <a:pt x="65" y="94"/>
                    <a:pt x="53" y="94"/>
                    <a:pt x="57" y="98"/>
                  </a:cubicBezTo>
                  <a:cubicBezTo>
                    <a:pt x="65" y="98"/>
                    <a:pt x="65" y="94"/>
                    <a:pt x="65" y="98"/>
                  </a:cubicBezTo>
                  <a:close/>
                  <a:moveTo>
                    <a:pt x="37" y="109"/>
                  </a:moveTo>
                  <a:cubicBezTo>
                    <a:pt x="45" y="109"/>
                    <a:pt x="37" y="105"/>
                    <a:pt x="37" y="105"/>
                  </a:cubicBezTo>
                  <a:cubicBezTo>
                    <a:pt x="45" y="98"/>
                    <a:pt x="45" y="98"/>
                    <a:pt x="37" y="98"/>
                  </a:cubicBezTo>
                  <a:cubicBezTo>
                    <a:pt x="33" y="94"/>
                    <a:pt x="33" y="109"/>
                    <a:pt x="37" y="109"/>
                  </a:cubicBezTo>
                  <a:close/>
                  <a:moveTo>
                    <a:pt x="45" y="86"/>
                  </a:moveTo>
                  <a:cubicBezTo>
                    <a:pt x="53" y="83"/>
                    <a:pt x="45" y="83"/>
                    <a:pt x="45" y="83"/>
                  </a:cubicBezTo>
                  <a:cubicBezTo>
                    <a:pt x="33" y="83"/>
                    <a:pt x="33" y="83"/>
                    <a:pt x="33" y="83"/>
                  </a:cubicBezTo>
                  <a:cubicBezTo>
                    <a:pt x="33" y="86"/>
                    <a:pt x="45" y="94"/>
                    <a:pt x="45" y="86"/>
                  </a:cubicBezTo>
                  <a:close/>
                  <a:moveTo>
                    <a:pt x="57" y="56"/>
                  </a:moveTo>
                  <a:cubicBezTo>
                    <a:pt x="53" y="64"/>
                    <a:pt x="53" y="53"/>
                    <a:pt x="53" y="56"/>
                  </a:cubicBezTo>
                  <a:cubicBezTo>
                    <a:pt x="45" y="56"/>
                    <a:pt x="45" y="64"/>
                    <a:pt x="45" y="64"/>
                  </a:cubicBezTo>
                  <a:cubicBezTo>
                    <a:pt x="53" y="71"/>
                    <a:pt x="37" y="64"/>
                    <a:pt x="53" y="71"/>
                  </a:cubicBezTo>
                  <a:cubicBezTo>
                    <a:pt x="57" y="71"/>
                    <a:pt x="37" y="71"/>
                    <a:pt x="45" y="75"/>
                  </a:cubicBezTo>
                  <a:cubicBezTo>
                    <a:pt x="53" y="83"/>
                    <a:pt x="53" y="75"/>
                    <a:pt x="57" y="75"/>
                  </a:cubicBezTo>
                  <a:cubicBezTo>
                    <a:pt x="57" y="71"/>
                    <a:pt x="57" y="71"/>
                    <a:pt x="57" y="71"/>
                  </a:cubicBezTo>
                  <a:cubicBezTo>
                    <a:pt x="65" y="71"/>
                    <a:pt x="65" y="71"/>
                    <a:pt x="65" y="71"/>
                  </a:cubicBezTo>
                  <a:cubicBezTo>
                    <a:pt x="65" y="64"/>
                    <a:pt x="69" y="64"/>
                    <a:pt x="69" y="64"/>
                  </a:cubicBezTo>
                  <a:cubicBezTo>
                    <a:pt x="65" y="64"/>
                    <a:pt x="69" y="64"/>
                    <a:pt x="69" y="56"/>
                  </a:cubicBezTo>
                  <a:cubicBezTo>
                    <a:pt x="69" y="53"/>
                    <a:pt x="69" y="56"/>
                    <a:pt x="77" y="56"/>
                  </a:cubicBezTo>
                  <a:cubicBezTo>
                    <a:pt x="81" y="53"/>
                    <a:pt x="69" y="56"/>
                    <a:pt x="69" y="53"/>
                  </a:cubicBezTo>
                  <a:cubicBezTo>
                    <a:pt x="77" y="53"/>
                    <a:pt x="77" y="45"/>
                    <a:pt x="77" y="41"/>
                  </a:cubicBezTo>
                  <a:cubicBezTo>
                    <a:pt x="77" y="41"/>
                    <a:pt x="65" y="45"/>
                    <a:pt x="57" y="53"/>
                  </a:cubicBezTo>
                  <a:cubicBezTo>
                    <a:pt x="53" y="53"/>
                    <a:pt x="57" y="56"/>
                    <a:pt x="57" y="56"/>
                  </a:cubicBezTo>
                  <a:close/>
                  <a:moveTo>
                    <a:pt x="222" y="409"/>
                  </a:moveTo>
                  <a:cubicBezTo>
                    <a:pt x="230" y="401"/>
                    <a:pt x="234" y="401"/>
                    <a:pt x="234" y="409"/>
                  </a:cubicBezTo>
                  <a:cubicBezTo>
                    <a:pt x="242" y="409"/>
                    <a:pt x="234" y="412"/>
                    <a:pt x="222" y="409"/>
                  </a:cubicBezTo>
                  <a:close/>
                  <a:moveTo>
                    <a:pt x="105" y="188"/>
                  </a:moveTo>
                  <a:cubicBezTo>
                    <a:pt x="101" y="188"/>
                    <a:pt x="101" y="180"/>
                    <a:pt x="101" y="176"/>
                  </a:cubicBezTo>
                  <a:cubicBezTo>
                    <a:pt x="105" y="169"/>
                    <a:pt x="113" y="188"/>
                    <a:pt x="105" y="188"/>
                  </a:cubicBezTo>
                  <a:close/>
                  <a:moveTo>
                    <a:pt x="125" y="285"/>
                  </a:moveTo>
                  <a:cubicBezTo>
                    <a:pt x="129" y="274"/>
                    <a:pt x="141" y="285"/>
                    <a:pt x="137" y="293"/>
                  </a:cubicBezTo>
                  <a:cubicBezTo>
                    <a:pt x="129" y="296"/>
                    <a:pt x="125" y="293"/>
                    <a:pt x="125" y="285"/>
                  </a:cubicBezTo>
                  <a:close/>
                  <a:moveTo>
                    <a:pt x="129" y="240"/>
                  </a:moveTo>
                  <a:cubicBezTo>
                    <a:pt x="137" y="240"/>
                    <a:pt x="129" y="255"/>
                    <a:pt x="125" y="251"/>
                  </a:cubicBezTo>
                  <a:cubicBezTo>
                    <a:pt x="113" y="251"/>
                    <a:pt x="129" y="232"/>
                    <a:pt x="129" y="240"/>
                  </a:cubicBezTo>
                  <a:close/>
                  <a:moveTo>
                    <a:pt x="89" y="244"/>
                  </a:moveTo>
                  <a:cubicBezTo>
                    <a:pt x="89" y="240"/>
                    <a:pt x="93" y="244"/>
                    <a:pt x="93" y="240"/>
                  </a:cubicBezTo>
                  <a:cubicBezTo>
                    <a:pt x="89" y="240"/>
                    <a:pt x="89" y="240"/>
                    <a:pt x="89" y="240"/>
                  </a:cubicBezTo>
                  <a:cubicBezTo>
                    <a:pt x="93" y="232"/>
                    <a:pt x="93" y="229"/>
                    <a:pt x="93" y="232"/>
                  </a:cubicBezTo>
                  <a:cubicBezTo>
                    <a:pt x="93" y="240"/>
                    <a:pt x="101" y="240"/>
                    <a:pt x="101" y="232"/>
                  </a:cubicBezTo>
                  <a:cubicBezTo>
                    <a:pt x="93" y="221"/>
                    <a:pt x="93" y="221"/>
                    <a:pt x="93" y="221"/>
                  </a:cubicBezTo>
                  <a:cubicBezTo>
                    <a:pt x="89" y="229"/>
                    <a:pt x="81" y="229"/>
                    <a:pt x="89" y="221"/>
                  </a:cubicBezTo>
                  <a:cubicBezTo>
                    <a:pt x="93" y="221"/>
                    <a:pt x="93" y="214"/>
                    <a:pt x="89" y="214"/>
                  </a:cubicBezTo>
                  <a:cubicBezTo>
                    <a:pt x="81" y="214"/>
                    <a:pt x="81" y="203"/>
                    <a:pt x="77" y="199"/>
                  </a:cubicBezTo>
                  <a:cubicBezTo>
                    <a:pt x="77" y="191"/>
                    <a:pt x="65" y="199"/>
                    <a:pt x="57" y="199"/>
                  </a:cubicBezTo>
                  <a:cubicBezTo>
                    <a:pt x="45" y="199"/>
                    <a:pt x="53" y="203"/>
                    <a:pt x="37" y="203"/>
                  </a:cubicBezTo>
                  <a:cubicBezTo>
                    <a:pt x="25" y="210"/>
                    <a:pt x="37" y="221"/>
                    <a:pt x="25" y="221"/>
                  </a:cubicBezTo>
                  <a:cubicBezTo>
                    <a:pt x="12" y="221"/>
                    <a:pt x="33" y="229"/>
                    <a:pt x="21" y="232"/>
                  </a:cubicBezTo>
                  <a:cubicBezTo>
                    <a:pt x="0" y="240"/>
                    <a:pt x="45" y="255"/>
                    <a:pt x="45" y="244"/>
                  </a:cubicBezTo>
                  <a:cubicBezTo>
                    <a:pt x="45" y="240"/>
                    <a:pt x="53" y="232"/>
                    <a:pt x="53" y="240"/>
                  </a:cubicBezTo>
                  <a:cubicBezTo>
                    <a:pt x="57" y="251"/>
                    <a:pt x="57" y="244"/>
                    <a:pt x="57" y="251"/>
                  </a:cubicBezTo>
                  <a:cubicBezTo>
                    <a:pt x="65" y="255"/>
                    <a:pt x="65" y="251"/>
                    <a:pt x="69" y="251"/>
                  </a:cubicBezTo>
                  <a:cubicBezTo>
                    <a:pt x="81" y="251"/>
                    <a:pt x="77" y="262"/>
                    <a:pt x="89" y="244"/>
                  </a:cubicBezTo>
                  <a:close/>
                  <a:moveTo>
                    <a:pt x="161" y="210"/>
                  </a:moveTo>
                  <a:cubicBezTo>
                    <a:pt x="153" y="221"/>
                    <a:pt x="153" y="210"/>
                    <a:pt x="149" y="214"/>
                  </a:cubicBezTo>
                  <a:cubicBezTo>
                    <a:pt x="141" y="229"/>
                    <a:pt x="129" y="210"/>
                    <a:pt x="129" y="214"/>
                  </a:cubicBezTo>
                  <a:cubicBezTo>
                    <a:pt x="137" y="221"/>
                    <a:pt x="129" y="229"/>
                    <a:pt x="129" y="221"/>
                  </a:cubicBezTo>
                  <a:cubicBezTo>
                    <a:pt x="125" y="214"/>
                    <a:pt x="113" y="210"/>
                    <a:pt x="113" y="221"/>
                  </a:cubicBezTo>
                  <a:cubicBezTo>
                    <a:pt x="117" y="232"/>
                    <a:pt x="105" y="214"/>
                    <a:pt x="105" y="210"/>
                  </a:cubicBezTo>
                  <a:cubicBezTo>
                    <a:pt x="113" y="203"/>
                    <a:pt x="113" y="214"/>
                    <a:pt x="113" y="203"/>
                  </a:cubicBezTo>
                  <a:cubicBezTo>
                    <a:pt x="113" y="191"/>
                    <a:pt x="129" y="191"/>
                    <a:pt x="117" y="180"/>
                  </a:cubicBezTo>
                  <a:cubicBezTo>
                    <a:pt x="113" y="169"/>
                    <a:pt x="117" y="169"/>
                    <a:pt x="125" y="161"/>
                  </a:cubicBezTo>
                  <a:cubicBezTo>
                    <a:pt x="113" y="150"/>
                    <a:pt x="117" y="169"/>
                    <a:pt x="113" y="169"/>
                  </a:cubicBezTo>
                  <a:cubicBezTo>
                    <a:pt x="105" y="161"/>
                    <a:pt x="113" y="169"/>
                    <a:pt x="105" y="169"/>
                  </a:cubicBezTo>
                  <a:cubicBezTo>
                    <a:pt x="101" y="161"/>
                    <a:pt x="105" y="158"/>
                    <a:pt x="101" y="161"/>
                  </a:cubicBezTo>
                  <a:cubicBezTo>
                    <a:pt x="93" y="161"/>
                    <a:pt x="105" y="169"/>
                    <a:pt x="101" y="176"/>
                  </a:cubicBezTo>
                  <a:cubicBezTo>
                    <a:pt x="93" y="180"/>
                    <a:pt x="93" y="199"/>
                    <a:pt x="89" y="199"/>
                  </a:cubicBezTo>
                  <a:cubicBezTo>
                    <a:pt x="81" y="191"/>
                    <a:pt x="101" y="169"/>
                    <a:pt x="93" y="176"/>
                  </a:cubicBezTo>
                  <a:cubicBezTo>
                    <a:pt x="93" y="169"/>
                    <a:pt x="93" y="169"/>
                    <a:pt x="93" y="169"/>
                  </a:cubicBezTo>
                  <a:cubicBezTo>
                    <a:pt x="93" y="161"/>
                    <a:pt x="89" y="161"/>
                    <a:pt x="93" y="158"/>
                  </a:cubicBezTo>
                  <a:cubicBezTo>
                    <a:pt x="93" y="150"/>
                    <a:pt x="89" y="150"/>
                    <a:pt x="93" y="146"/>
                  </a:cubicBezTo>
                  <a:cubicBezTo>
                    <a:pt x="101" y="146"/>
                    <a:pt x="93" y="139"/>
                    <a:pt x="101" y="135"/>
                  </a:cubicBezTo>
                  <a:cubicBezTo>
                    <a:pt x="105" y="128"/>
                    <a:pt x="105" y="128"/>
                    <a:pt x="93" y="135"/>
                  </a:cubicBezTo>
                  <a:cubicBezTo>
                    <a:pt x="89" y="139"/>
                    <a:pt x="93" y="135"/>
                    <a:pt x="89" y="135"/>
                  </a:cubicBezTo>
                  <a:cubicBezTo>
                    <a:pt x="81" y="135"/>
                    <a:pt x="81" y="135"/>
                    <a:pt x="81" y="135"/>
                  </a:cubicBezTo>
                  <a:cubicBezTo>
                    <a:pt x="89" y="128"/>
                    <a:pt x="93" y="128"/>
                    <a:pt x="81" y="128"/>
                  </a:cubicBezTo>
                  <a:cubicBezTo>
                    <a:pt x="69" y="128"/>
                    <a:pt x="77" y="124"/>
                    <a:pt x="81" y="124"/>
                  </a:cubicBezTo>
                  <a:cubicBezTo>
                    <a:pt x="81" y="128"/>
                    <a:pt x="89" y="124"/>
                    <a:pt x="89" y="124"/>
                  </a:cubicBezTo>
                  <a:cubicBezTo>
                    <a:pt x="77" y="116"/>
                    <a:pt x="93" y="116"/>
                    <a:pt x="89" y="109"/>
                  </a:cubicBezTo>
                  <a:cubicBezTo>
                    <a:pt x="93" y="105"/>
                    <a:pt x="93" y="105"/>
                    <a:pt x="93" y="105"/>
                  </a:cubicBezTo>
                  <a:cubicBezTo>
                    <a:pt x="93" y="98"/>
                    <a:pt x="89" y="105"/>
                    <a:pt x="89" y="94"/>
                  </a:cubicBezTo>
                  <a:cubicBezTo>
                    <a:pt x="81" y="83"/>
                    <a:pt x="93" y="86"/>
                    <a:pt x="89" y="75"/>
                  </a:cubicBezTo>
                  <a:cubicBezTo>
                    <a:pt x="81" y="71"/>
                    <a:pt x="93" y="71"/>
                    <a:pt x="101" y="75"/>
                  </a:cubicBezTo>
                  <a:cubicBezTo>
                    <a:pt x="101" y="64"/>
                    <a:pt x="101" y="64"/>
                    <a:pt x="101" y="64"/>
                  </a:cubicBezTo>
                  <a:cubicBezTo>
                    <a:pt x="93" y="56"/>
                    <a:pt x="113" y="64"/>
                    <a:pt x="101" y="56"/>
                  </a:cubicBezTo>
                  <a:cubicBezTo>
                    <a:pt x="93" y="45"/>
                    <a:pt x="117" y="64"/>
                    <a:pt x="105" y="53"/>
                  </a:cubicBezTo>
                  <a:cubicBezTo>
                    <a:pt x="101" y="45"/>
                    <a:pt x="113" y="53"/>
                    <a:pt x="113" y="41"/>
                  </a:cubicBezTo>
                  <a:cubicBezTo>
                    <a:pt x="105" y="34"/>
                    <a:pt x="113" y="34"/>
                    <a:pt x="117" y="41"/>
                  </a:cubicBezTo>
                  <a:cubicBezTo>
                    <a:pt x="125" y="41"/>
                    <a:pt x="125" y="34"/>
                    <a:pt x="129" y="41"/>
                  </a:cubicBezTo>
                  <a:cubicBezTo>
                    <a:pt x="137" y="41"/>
                    <a:pt x="149" y="34"/>
                    <a:pt x="161" y="34"/>
                  </a:cubicBezTo>
                  <a:cubicBezTo>
                    <a:pt x="165" y="41"/>
                    <a:pt x="153" y="34"/>
                    <a:pt x="165" y="34"/>
                  </a:cubicBezTo>
                  <a:cubicBezTo>
                    <a:pt x="177" y="34"/>
                    <a:pt x="173" y="41"/>
                    <a:pt x="173" y="41"/>
                  </a:cubicBezTo>
                  <a:cubicBezTo>
                    <a:pt x="177" y="45"/>
                    <a:pt x="149" y="71"/>
                    <a:pt x="141" y="75"/>
                  </a:cubicBezTo>
                  <a:cubicBezTo>
                    <a:pt x="137" y="75"/>
                    <a:pt x="153" y="71"/>
                    <a:pt x="149" y="75"/>
                  </a:cubicBezTo>
                  <a:cubicBezTo>
                    <a:pt x="141" y="83"/>
                    <a:pt x="137" y="86"/>
                    <a:pt x="141" y="86"/>
                  </a:cubicBezTo>
                  <a:cubicBezTo>
                    <a:pt x="153" y="86"/>
                    <a:pt x="153" y="75"/>
                    <a:pt x="173" y="83"/>
                  </a:cubicBezTo>
                  <a:cubicBezTo>
                    <a:pt x="197" y="83"/>
                    <a:pt x="210" y="75"/>
                    <a:pt x="210" y="86"/>
                  </a:cubicBezTo>
                  <a:cubicBezTo>
                    <a:pt x="213" y="94"/>
                    <a:pt x="210" y="94"/>
                    <a:pt x="201" y="116"/>
                  </a:cubicBezTo>
                  <a:cubicBezTo>
                    <a:pt x="189" y="139"/>
                    <a:pt x="185" y="139"/>
                    <a:pt x="177" y="139"/>
                  </a:cubicBezTo>
                  <a:cubicBezTo>
                    <a:pt x="173" y="139"/>
                    <a:pt x="185" y="139"/>
                    <a:pt x="177" y="146"/>
                  </a:cubicBezTo>
                  <a:cubicBezTo>
                    <a:pt x="177" y="146"/>
                    <a:pt x="197" y="146"/>
                    <a:pt x="185" y="150"/>
                  </a:cubicBezTo>
                  <a:cubicBezTo>
                    <a:pt x="177" y="158"/>
                    <a:pt x="177" y="150"/>
                    <a:pt x="173" y="158"/>
                  </a:cubicBezTo>
                  <a:cubicBezTo>
                    <a:pt x="173" y="161"/>
                    <a:pt x="153" y="161"/>
                    <a:pt x="165" y="161"/>
                  </a:cubicBezTo>
                  <a:cubicBezTo>
                    <a:pt x="185" y="169"/>
                    <a:pt x="173" y="150"/>
                    <a:pt x="189" y="161"/>
                  </a:cubicBezTo>
                  <a:cubicBezTo>
                    <a:pt x="210" y="169"/>
                    <a:pt x="201" y="176"/>
                    <a:pt x="213" y="180"/>
                  </a:cubicBezTo>
                  <a:cubicBezTo>
                    <a:pt x="222" y="188"/>
                    <a:pt x="213" y="191"/>
                    <a:pt x="230" y="210"/>
                  </a:cubicBezTo>
                  <a:cubicBezTo>
                    <a:pt x="234" y="232"/>
                    <a:pt x="234" y="229"/>
                    <a:pt x="246" y="229"/>
                  </a:cubicBezTo>
                  <a:cubicBezTo>
                    <a:pt x="258" y="232"/>
                    <a:pt x="254" y="244"/>
                    <a:pt x="266" y="244"/>
                  </a:cubicBezTo>
                  <a:cubicBezTo>
                    <a:pt x="270" y="251"/>
                    <a:pt x="258" y="251"/>
                    <a:pt x="270" y="262"/>
                  </a:cubicBezTo>
                  <a:cubicBezTo>
                    <a:pt x="282" y="274"/>
                    <a:pt x="278" y="274"/>
                    <a:pt x="266" y="266"/>
                  </a:cubicBezTo>
                  <a:cubicBezTo>
                    <a:pt x="258" y="262"/>
                    <a:pt x="258" y="266"/>
                    <a:pt x="270" y="274"/>
                  </a:cubicBezTo>
                  <a:cubicBezTo>
                    <a:pt x="278" y="281"/>
                    <a:pt x="290" y="296"/>
                    <a:pt x="282" y="296"/>
                  </a:cubicBezTo>
                  <a:cubicBezTo>
                    <a:pt x="278" y="304"/>
                    <a:pt x="270" y="308"/>
                    <a:pt x="278" y="308"/>
                  </a:cubicBezTo>
                  <a:cubicBezTo>
                    <a:pt x="282" y="308"/>
                    <a:pt x="282" y="315"/>
                    <a:pt x="290" y="304"/>
                  </a:cubicBezTo>
                  <a:cubicBezTo>
                    <a:pt x="290" y="296"/>
                    <a:pt x="326" y="304"/>
                    <a:pt x="326" y="319"/>
                  </a:cubicBezTo>
                  <a:cubicBezTo>
                    <a:pt x="330" y="349"/>
                    <a:pt x="306" y="349"/>
                    <a:pt x="314" y="356"/>
                  </a:cubicBezTo>
                  <a:cubicBezTo>
                    <a:pt x="318" y="356"/>
                    <a:pt x="306" y="349"/>
                    <a:pt x="302" y="356"/>
                  </a:cubicBezTo>
                  <a:cubicBezTo>
                    <a:pt x="294" y="360"/>
                    <a:pt x="306" y="356"/>
                    <a:pt x="302" y="367"/>
                  </a:cubicBezTo>
                  <a:cubicBezTo>
                    <a:pt x="290" y="367"/>
                    <a:pt x="290" y="367"/>
                    <a:pt x="290" y="367"/>
                  </a:cubicBezTo>
                  <a:cubicBezTo>
                    <a:pt x="294" y="371"/>
                    <a:pt x="290" y="371"/>
                    <a:pt x="294" y="371"/>
                  </a:cubicBezTo>
                  <a:cubicBezTo>
                    <a:pt x="302" y="379"/>
                    <a:pt x="318" y="367"/>
                    <a:pt x="318" y="371"/>
                  </a:cubicBezTo>
                  <a:cubicBezTo>
                    <a:pt x="314" y="379"/>
                    <a:pt x="318" y="382"/>
                    <a:pt x="306" y="390"/>
                  </a:cubicBezTo>
                  <a:cubicBezTo>
                    <a:pt x="294" y="390"/>
                    <a:pt x="306" y="397"/>
                    <a:pt x="294" y="397"/>
                  </a:cubicBezTo>
                  <a:cubicBezTo>
                    <a:pt x="290" y="397"/>
                    <a:pt x="282" y="409"/>
                    <a:pt x="270" y="401"/>
                  </a:cubicBezTo>
                  <a:cubicBezTo>
                    <a:pt x="258" y="397"/>
                    <a:pt x="246" y="409"/>
                    <a:pt x="242" y="401"/>
                  </a:cubicBezTo>
                  <a:cubicBezTo>
                    <a:pt x="242" y="397"/>
                    <a:pt x="242" y="401"/>
                    <a:pt x="234" y="401"/>
                  </a:cubicBezTo>
                  <a:cubicBezTo>
                    <a:pt x="222" y="397"/>
                    <a:pt x="234" y="401"/>
                    <a:pt x="213" y="401"/>
                  </a:cubicBezTo>
                  <a:cubicBezTo>
                    <a:pt x="201" y="409"/>
                    <a:pt x="213" y="412"/>
                    <a:pt x="201" y="409"/>
                  </a:cubicBezTo>
                  <a:cubicBezTo>
                    <a:pt x="189" y="409"/>
                    <a:pt x="197" y="420"/>
                    <a:pt x="185" y="409"/>
                  </a:cubicBezTo>
                  <a:cubicBezTo>
                    <a:pt x="177" y="397"/>
                    <a:pt x="165" y="412"/>
                    <a:pt x="161" y="409"/>
                  </a:cubicBezTo>
                  <a:cubicBezTo>
                    <a:pt x="161" y="409"/>
                    <a:pt x="161" y="431"/>
                    <a:pt x="149" y="424"/>
                  </a:cubicBezTo>
                  <a:cubicBezTo>
                    <a:pt x="141" y="420"/>
                    <a:pt x="141" y="420"/>
                    <a:pt x="129" y="420"/>
                  </a:cubicBezTo>
                  <a:cubicBezTo>
                    <a:pt x="117" y="420"/>
                    <a:pt x="117" y="424"/>
                    <a:pt x="113" y="431"/>
                  </a:cubicBezTo>
                  <a:cubicBezTo>
                    <a:pt x="105" y="431"/>
                    <a:pt x="113" y="435"/>
                    <a:pt x="105" y="435"/>
                  </a:cubicBezTo>
                  <a:cubicBezTo>
                    <a:pt x="101" y="435"/>
                    <a:pt x="101" y="431"/>
                    <a:pt x="93" y="431"/>
                  </a:cubicBezTo>
                  <a:cubicBezTo>
                    <a:pt x="89" y="435"/>
                    <a:pt x="89" y="424"/>
                    <a:pt x="101" y="424"/>
                  </a:cubicBezTo>
                  <a:cubicBezTo>
                    <a:pt x="105" y="424"/>
                    <a:pt x="105" y="412"/>
                    <a:pt x="117" y="409"/>
                  </a:cubicBezTo>
                  <a:cubicBezTo>
                    <a:pt x="125" y="409"/>
                    <a:pt x="117" y="409"/>
                    <a:pt x="125" y="401"/>
                  </a:cubicBezTo>
                  <a:cubicBezTo>
                    <a:pt x="129" y="397"/>
                    <a:pt x="117" y="390"/>
                    <a:pt x="129" y="390"/>
                  </a:cubicBezTo>
                  <a:cubicBezTo>
                    <a:pt x="141" y="390"/>
                    <a:pt x="129" y="379"/>
                    <a:pt x="141" y="379"/>
                  </a:cubicBezTo>
                  <a:cubicBezTo>
                    <a:pt x="161" y="379"/>
                    <a:pt x="153" y="382"/>
                    <a:pt x="173" y="382"/>
                  </a:cubicBezTo>
                  <a:cubicBezTo>
                    <a:pt x="185" y="379"/>
                    <a:pt x="165" y="379"/>
                    <a:pt x="189" y="367"/>
                  </a:cubicBezTo>
                  <a:cubicBezTo>
                    <a:pt x="189" y="360"/>
                    <a:pt x="189" y="360"/>
                    <a:pt x="197" y="356"/>
                  </a:cubicBezTo>
                  <a:cubicBezTo>
                    <a:pt x="185" y="360"/>
                    <a:pt x="185" y="367"/>
                    <a:pt x="177" y="367"/>
                  </a:cubicBezTo>
                  <a:cubicBezTo>
                    <a:pt x="173" y="367"/>
                    <a:pt x="165" y="382"/>
                    <a:pt x="153" y="371"/>
                  </a:cubicBezTo>
                  <a:cubicBezTo>
                    <a:pt x="141" y="360"/>
                    <a:pt x="129" y="371"/>
                    <a:pt x="137" y="367"/>
                  </a:cubicBezTo>
                  <a:cubicBezTo>
                    <a:pt x="137" y="360"/>
                    <a:pt x="129" y="356"/>
                    <a:pt x="117" y="360"/>
                  </a:cubicBezTo>
                  <a:cubicBezTo>
                    <a:pt x="113" y="367"/>
                    <a:pt x="105" y="360"/>
                    <a:pt x="105" y="356"/>
                  </a:cubicBezTo>
                  <a:cubicBezTo>
                    <a:pt x="113" y="349"/>
                    <a:pt x="101" y="356"/>
                    <a:pt x="105" y="349"/>
                  </a:cubicBezTo>
                  <a:cubicBezTo>
                    <a:pt x="113" y="337"/>
                    <a:pt x="113" y="349"/>
                    <a:pt x="129" y="337"/>
                  </a:cubicBezTo>
                  <a:cubicBezTo>
                    <a:pt x="149" y="326"/>
                    <a:pt x="137" y="319"/>
                    <a:pt x="141" y="315"/>
                  </a:cubicBezTo>
                  <a:cubicBezTo>
                    <a:pt x="149" y="308"/>
                    <a:pt x="137" y="315"/>
                    <a:pt x="141" y="308"/>
                  </a:cubicBezTo>
                  <a:cubicBezTo>
                    <a:pt x="141" y="296"/>
                    <a:pt x="129" y="315"/>
                    <a:pt x="125" y="308"/>
                  </a:cubicBezTo>
                  <a:cubicBezTo>
                    <a:pt x="125" y="308"/>
                    <a:pt x="117" y="315"/>
                    <a:pt x="125" y="308"/>
                  </a:cubicBezTo>
                  <a:cubicBezTo>
                    <a:pt x="125" y="304"/>
                    <a:pt x="129" y="304"/>
                    <a:pt x="137" y="293"/>
                  </a:cubicBezTo>
                  <a:cubicBezTo>
                    <a:pt x="141" y="285"/>
                    <a:pt x="141" y="293"/>
                    <a:pt x="149" y="285"/>
                  </a:cubicBezTo>
                  <a:cubicBezTo>
                    <a:pt x="149" y="285"/>
                    <a:pt x="149" y="293"/>
                    <a:pt x="161" y="285"/>
                  </a:cubicBezTo>
                  <a:cubicBezTo>
                    <a:pt x="165" y="281"/>
                    <a:pt x="173" y="293"/>
                    <a:pt x="173" y="285"/>
                  </a:cubicBezTo>
                  <a:cubicBezTo>
                    <a:pt x="165" y="281"/>
                    <a:pt x="173" y="281"/>
                    <a:pt x="177" y="285"/>
                  </a:cubicBezTo>
                  <a:cubicBezTo>
                    <a:pt x="177" y="281"/>
                    <a:pt x="177" y="281"/>
                    <a:pt x="177" y="281"/>
                  </a:cubicBezTo>
                  <a:cubicBezTo>
                    <a:pt x="165" y="266"/>
                    <a:pt x="177" y="266"/>
                    <a:pt x="177" y="266"/>
                  </a:cubicBezTo>
                  <a:cubicBezTo>
                    <a:pt x="165" y="262"/>
                    <a:pt x="185" y="255"/>
                    <a:pt x="177" y="255"/>
                  </a:cubicBezTo>
                  <a:cubicBezTo>
                    <a:pt x="177" y="251"/>
                    <a:pt x="185" y="244"/>
                    <a:pt x="177" y="244"/>
                  </a:cubicBezTo>
                  <a:cubicBezTo>
                    <a:pt x="173" y="244"/>
                    <a:pt x="173" y="255"/>
                    <a:pt x="165" y="251"/>
                  </a:cubicBezTo>
                  <a:cubicBezTo>
                    <a:pt x="161" y="240"/>
                    <a:pt x="149" y="240"/>
                    <a:pt x="161" y="221"/>
                  </a:cubicBezTo>
                  <a:cubicBezTo>
                    <a:pt x="173" y="203"/>
                    <a:pt x="161" y="221"/>
                    <a:pt x="165" y="210"/>
                  </a:cubicBezTo>
                  <a:lnTo>
                    <a:pt x="161" y="210"/>
                  </a:lnTo>
                  <a:close/>
                </a:path>
              </a:pathLst>
            </a:custGeom>
            <a:solidFill>
              <a:schemeClr val="accent6">
                <a:lumMod val="50000"/>
              </a:schemeClr>
            </a:solidFill>
            <a:ln w="6350" cap="flat">
              <a:solidFill>
                <a:schemeClr val="bg1"/>
              </a:solid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23" name="Freeform 235">
              <a:extLst>
                <a:ext uri="{FF2B5EF4-FFF2-40B4-BE49-F238E27FC236}">
                  <a16:creationId xmlns:a16="http://schemas.microsoft.com/office/drawing/2014/main" id="{946FF9CF-BD55-7A98-865A-B64683005E75}"/>
                </a:ext>
              </a:extLst>
            </p:cNvPr>
            <p:cNvSpPr>
              <a:spLocks noEditPoints="1"/>
            </p:cNvSpPr>
            <p:nvPr/>
          </p:nvSpPr>
          <p:spPr bwMode="auto">
            <a:xfrm>
              <a:off x="5337956" y="4772917"/>
              <a:ext cx="964949" cy="723712"/>
            </a:xfrm>
            <a:custGeom>
              <a:avLst/>
              <a:gdLst/>
              <a:ahLst/>
              <a:cxnLst>
                <a:cxn ang="0">
                  <a:pos x="346" y="198"/>
                </a:cxn>
                <a:cxn ang="0">
                  <a:pos x="335" y="209"/>
                </a:cxn>
                <a:cxn ang="0">
                  <a:pos x="346" y="198"/>
                </a:cxn>
                <a:cxn ang="0">
                  <a:pos x="434" y="164"/>
                </a:cxn>
                <a:cxn ang="0">
                  <a:pos x="434" y="164"/>
                </a:cxn>
                <a:cxn ang="0">
                  <a:pos x="422" y="164"/>
                </a:cxn>
                <a:cxn ang="0">
                  <a:pos x="434" y="164"/>
                </a:cxn>
                <a:cxn ang="0">
                  <a:pos x="387" y="179"/>
                </a:cxn>
                <a:cxn ang="0">
                  <a:pos x="390" y="194"/>
                </a:cxn>
                <a:cxn ang="0">
                  <a:pos x="410" y="175"/>
                </a:cxn>
                <a:cxn ang="0">
                  <a:pos x="402" y="168"/>
                </a:cxn>
                <a:cxn ang="0">
                  <a:pos x="378" y="179"/>
                </a:cxn>
                <a:cxn ang="0">
                  <a:pos x="387" y="179"/>
                </a:cxn>
                <a:cxn ang="0">
                  <a:pos x="12" y="60"/>
                </a:cxn>
                <a:cxn ang="0">
                  <a:pos x="7" y="41"/>
                </a:cxn>
                <a:cxn ang="0">
                  <a:pos x="32" y="23"/>
                </a:cxn>
                <a:cxn ang="0">
                  <a:pos x="43" y="8"/>
                </a:cxn>
                <a:cxn ang="0">
                  <a:pos x="87" y="11"/>
                </a:cxn>
                <a:cxn ang="0">
                  <a:pos x="127" y="11"/>
                </a:cxn>
                <a:cxn ang="0">
                  <a:pos x="195" y="19"/>
                </a:cxn>
                <a:cxn ang="0">
                  <a:pos x="227" y="19"/>
                </a:cxn>
                <a:cxn ang="0">
                  <a:pos x="243" y="19"/>
                </a:cxn>
                <a:cxn ang="0">
                  <a:pos x="255" y="30"/>
                </a:cxn>
                <a:cxn ang="0">
                  <a:pos x="283" y="41"/>
                </a:cxn>
                <a:cxn ang="0">
                  <a:pos x="299" y="45"/>
                </a:cxn>
                <a:cxn ang="0">
                  <a:pos x="319" y="45"/>
                </a:cxn>
                <a:cxn ang="0">
                  <a:pos x="346" y="52"/>
                </a:cxn>
                <a:cxn ang="0">
                  <a:pos x="355" y="60"/>
                </a:cxn>
                <a:cxn ang="0">
                  <a:pos x="378" y="60"/>
                </a:cxn>
                <a:cxn ang="0">
                  <a:pos x="398" y="60"/>
                </a:cxn>
                <a:cxn ang="0">
                  <a:pos x="402" y="75"/>
                </a:cxn>
                <a:cxn ang="0">
                  <a:pos x="371" y="105"/>
                </a:cxn>
                <a:cxn ang="0">
                  <a:pos x="323" y="123"/>
                </a:cxn>
                <a:cxn ang="0">
                  <a:pos x="323" y="138"/>
                </a:cxn>
                <a:cxn ang="0">
                  <a:pos x="295" y="194"/>
                </a:cxn>
                <a:cxn ang="0">
                  <a:pos x="307" y="216"/>
                </a:cxn>
                <a:cxn ang="0">
                  <a:pos x="275" y="257"/>
                </a:cxn>
                <a:cxn ang="0">
                  <a:pos x="263" y="261"/>
                </a:cxn>
                <a:cxn ang="0">
                  <a:pos x="227" y="291"/>
                </a:cxn>
                <a:cxn ang="0">
                  <a:pos x="183" y="299"/>
                </a:cxn>
                <a:cxn ang="0">
                  <a:pos x="159" y="302"/>
                </a:cxn>
                <a:cxn ang="0">
                  <a:pos x="135" y="310"/>
                </a:cxn>
                <a:cxn ang="0">
                  <a:pos x="123" y="321"/>
                </a:cxn>
                <a:cxn ang="0">
                  <a:pos x="111" y="321"/>
                </a:cxn>
                <a:cxn ang="0">
                  <a:pos x="91" y="291"/>
                </a:cxn>
                <a:cxn ang="0">
                  <a:pos x="63" y="272"/>
                </a:cxn>
                <a:cxn ang="0">
                  <a:pos x="75" y="246"/>
                </a:cxn>
                <a:cxn ang="0">
                  <a:pos x="75" y="231"/>
                </a:cxn>
                <a:cxn ang="0">
                  <a:pos x="75" y="209"/>
                </a:cxn>
                <a:cxn ang="0">
                  <a:pos x="67" y="194"/>
                </a:cxn>
                <a:cxn ang="0">
                  <a:pos x="67" y="175"/>
                </a:cxn>
                <a:cxn ang="0">
                  <a:pos x="79" y="157"/>
                </a:cxn>
                <a:cxn ang="0">
                  <a:pos x="79" y="123"/>
                </a:cxn>
                <a:cxn ang="0">
                  <a:pos x="99" y="93"/>
                </a:cxn>
                <a:cxn ang="0">
                  <a:pos x="79" y="75"/>
                </a:cxn>
                <a:cxn ang="0">
                  <a:pos x="55" y="82"/>
                </a:cxn>
                <a:cxn ang="0">
                  <a:pos x="39" y="82"/>
                </a:cxn>
                <a:cxn ang="0">
                  <a:pos x="43" y="71"/>
                </a:cxn>
                <a:cxn ang="0">
                  <a:pos x="19" y="82"/>
                </a:cxn>
                <a:cxn ang="0">
                  <a:pos x="12" y="60"/>
                </a:cxn>
              </a:cxnLst>
              <a:rect l="0" t="0" r="r" b="b"/>
              <a:pathLst>
                <a:path w="438" h="328">
                  <a:moveTo>
                    <a:pt x="346" y="198"/>
                  </a:moveTo>
                  <a:cubicBezTo>
                    <a:pt x="355" y="205"/>
                    <a:pt x="343" y="209"/>
                    <a:pt x="335" y="209"/>
                  </a:cubicBezTo>
                  <a:cubicBezTo>
                    <a:pt x="335" y="205"/>
                    <a:pt x="343" y="194"/>
                    <a:pt x="346" y="198"/>
                  </a:cubicBezTo>
                  <a:moveTo>
                    <a:pt x="434" y="164"/>
                  </a:moveTo>
                  <a:cubicBezTo>
                    <a:pt x="434" y="168"/>
                    <a:pt x="438" y="168"/>
                    <a:pt x="434" y="164"/>
                  </a:cubicBezTo>
                  <a:cubicBezTo>
                    <a:pt x="434" y="157"/>
                    <a:pt x="422" y="157"/>
                    <a:pt x="422" y="164"/>
                  </a:cubicBezTo>
                  <a:lnTo>
                    <a:pt x="434" y="164"/>
                  </a:lnTo>
                  <a:close/>
                  <a:moveTo>
                    <a:pt x="387" y="179"/>
                  </a:moveTo>
                  <a:cubicBezTo>
                    <a:pt x="390" y="179"/>
                    <a:pt x="387" y="187"/>
                    <a:pt x="390" y="194"/>
                  </a:cubicBezTo>
                  <a:cubicBezTo>
                    <a:pt x="402" y="194"/>
                    <a:pt x="402" y="179"/>
                    <a:pt x="410" y="175"/>
                  </a:cubicBezTo>
                  <a:cubicBezTo>
                    <a:pt x="414" y="164"/>
                    <a:pt x="402" y="175"/>
                    <a:pt x="402" y="168"/>
                  </a:cubicBezTo>
                  <a:cubicBezTo>
                    <a:pt x="398" y="157"/>
                    <a:pt x="371" y="175"/>
                    <a:pt x="378" y="179"/>
                  </a:cubicBezTo>
                  <a:lnTo>
                    <a:pt x="387" y="179"/>
                  </a:lnTo>
                  <a:close/>
                  <a:moveTo>
                    <a:pt x="12" y="60"/>
                  </a:moveTo>
                  <a:cubicBezTo>
                    <a:pt x="7" y="45"/>
                    <a:pt x="12" y="41"/>
                    <a:pt x="7" y="41"/>
                  </a:cubicBezTo>
                  <a:cubicBezTo>
                    <a:pt x="0" y="34"/>
                    <a:pt x="12" y="23"/>
                    <a:pt x="32" y="23"/>
                  </a:cubicBezTo>
                  <a:cubicBezTo>
                    <a:pt x="43" y="23"/>
                    <a:pt x="32" y="11"/>
                    <a:pt x="43" y="8"/>
                  </a:cubicBezTo>
                  <a:cubicBezTo>
                    <a:pt x="63" y="0"/>
                    <a:pt x="63" y="11"/>
                    <a:pt x="87" y="11"/>
                  </a:cubicBezTo>
                  <a:cubicBezTo>
                    <a:pt x="111" y="11"/>
                    <a:pt x="111" y="8"/>
                    <a:pt x="127" y="11"/>
                  </a:cubicBezTo>
                  <a:cubicBezTo>
                    <a:pt x="159" y="23"/>
                    <a:pt x="171" y="11"/>
                    <a:pt x="195" y="19"/>
                  </a:cubicBezTo>
                  <a:cubicBezTo>
                    <a:pt x="215" y="23"/>
                    <a:pt x="207" y="11"/>
                    <a:pt x="227" y="19"/>
                  </a:cubicBezTo>
                  <a:cubicBezTo>
                    <a:pt x="231" y="23"/>
                    <a:pt x="239" y="19"/>
                    <a:pt x="243" y="19"/>
                  </a:cubicBezTo>
                  <a:cubicBezTo>
                    <a:pt x="251" y="23"/>
                    <a:pt x="255" y="19"/>
                    <a:pt x="255" y="30"/>
                  </a:cubicBezTo>
                  <a:cubicBezTo>
                    <a:pt x="255" y="34"/>
                    <a:pt x="275" y="30"/>
                    <a:pt x="283" y="41"/>
                  </a:cubicBezTo>
                  <a:cubicBezTo>
                    <a:pt x="283" y="45"/>
                    <a:pt x="295" y="41"/>
                    <a:pt x="299" y="45"/>
                  </a:cubicBezTo>
                  <a:cubicBezTo>
                    <a:pt x="307" y="52"/>
                    <a:pt x="307" y="41"/>
                    <a:pt x="319" y="45"/>
                  </a:cubicBezTo>
                  <a:cubicBezTo>
                    <a:pt x="331" y="45"/>
                    <a:pt x="311" y="30"/>
                    <a:pt x="346" y="52"/>
                  </a:cubicBezTo>
                  <a:cubicBezTo>
                    <a:pt x="346" y="60"/>
                    <a:pt x="355" y="60"/>
                    <a:pt x="355" y="60"/>
                  </a:cubicBezTo>
                  <a:cubicBezTo>
                    <a:pt x="371" y="64"/>
                    <a:pt x="371" y="60"/>
                    <a:pt x="378" y="60"/>
                  </a:cubicBezTo>
                  <a:cubicBezTo>
                    <a:pt x="390" y="64"/>
                    <a:pt x="387" y="60"/>
                    <a:pt x="398" y="60"/>
                  </a:cubicBezTo>
                  <a:cubicBezTo>
                    <a:pt x="414" y="71"/>
                    <a:pt x="398" y="64"/>
                    <a:pt x="402" y="75"/>
                  </a:cubicBezTo>
                  <a:cubicBezTo>
                    <a:pt x="410" y="86"/>
                    <a:pt x="371" y="93"/>
                    <a:pt x="371" y="105"/>
                  </a:cubicBezTo>
                  <a:cubicBezTo>
                    <a:pt x="366" y="112"/>
                    <a:pt x="331" y="112"/>
                    <a:pt x="323" y="123"/>
                  </a:cubicBezTo>
                  <a:cubicBezTo>
                    <a:pt x="323" y="135"/>
                    <a:pt x="343" y="127"/>
                    <a:pt x="323" y="138"/>
                  </a:cubicBezTo>
                  <a:cubicBezTo>
                    <a:pt x="311" y="138"/>
                    <a:pt x="287" y="175"/>
                    <a:pt x="295" y="194"/>
                  </a:cubicBezTo>
                  <a:cubicBezTo>
                    <a:pt x="295" y="209"/>
                    <a:pt x="307" y="209"/>
                    <a:pt x="307" y="216"/>
                  </a:cubicBezTo>
                  <a:cubicBezTo>
                    <a:pt x="307" y="216"/>
                    <a:pt x="271" y="231"/>
                    <a:pt x="275" y="257"/>
                  </a:cubicBezTo>
                  <a:cubicBezTo>
                    <a:pt x="275" y="261"/>
                    <a:pt x="275" y="261"/>
                    <a:pt x="263" y="261"/>
                  </a:cubicBezTo>
                  <a:cubicBezTo>
                    <a:pt x="239" y="261"/>
                    <a:pt x="239" y="302"/>
                    <a:pt x="227" y="291"/>
                  </a:cubicBezTo>
                  <a:cubicBezTo>
                    <a:pt x="219" y="287"/>
                    <a:pt x="203" y="302"/>
                    <a:pt x="183" y="299"/>
                  </a:cubicBezTo>
                  <a:cubicBezTo>
                    <a:pt x="171" y="291"/>
                    <a:pt x="159" y="299"/>
                    <a:pt x="159" y="302"/>
                  </a:cubicBezTo>
                  <a:cubicBezTo>
                    <a:pt x="151" y="310"/>
                    <a:pt x="139" y="302"/>
                    <a:pt x="135" y="310"/>
                  </a:cubicBezTo>
                  <a:cubicBezTo>
                    <a:pt x="127" y="321"/>
                    <a:pt x="127" y="321"/>
                    <a:pt x="123" y="321"/>
                  </a:cubicBezTo>
                  <a:cubicBezTo>
                    <a:pt x="123" y="328"/>
                    <a:pt x="123" y="328"/>
                    <a:pt x="111" y="321"/>
                  </a:cubicBezTo>
                  <a:cubicBezTo>
                    <a:pt x="99" y="310"/>
                    <a:pt x="91" y="302"/>
                    <a:pt x="91" y="291"/>
                  </a:cubicBezTo>
                  <a:cubicBezTo>
                    <a:pt x="91" y="287"/>
                    <a:pt x="79" y="269"/>
                    <a:pt x="63" y="272"/>
                  </a:cubicBezTo>
                  <a:cubicBezTo>
                    <a:pt x="63" y="269"/>
                    <a:pt x="63" y="250"/>
                    <a:pt x="75" y="246"/>
                  </a:cubicBezTo>
                  <a:cubicBezTo>
                    <a:pt x="87" y="231"/>
                    <a:pt x="79" y="231"/>
                    <a:pt x="75" y="231"/>
                  </a:cubicBezTo>
                  <a:cubicBezTo>
                    <a:pt x="67" y="231"/>
                    <a:pt x="63" y="228"/>
                    <a:pt x="75" y="209"/>
                  </a:cubicBezTo>
                  <a:cubicBezTo>
                    <a:pt x="87" y="194"/>
                    <a:pt x="75" y="205"/>
                    <a:pt x="67" y="194"/>
                  </a:cubicBezTo>
                  <a:cubicBezTo>
                    <a:pt x="67" y="175"/>
                    <a:pt x="55" y="175"/>
                    <a:pt x="67" y="175"/>
                  </a:cubicBezTo>
                  <a:cubicBezTo>
                    <a:pt x="79" y="175"/>
                    <a:pt x="79" y="168"/>
                    <a:pt x="79" y="157"/>
                  </a:cubicBezTo>
                  <a:cubicBezTo>
                    <a:pt x="75" y="153"/>
                    <a:pt x="87" y="153"/>
                    <a:pt x="79" y="123"/>
                  </a:cubicBezTo>
                  <a:cubicBezTo>
                    <a:pt x="79" y="116"/>
                    <a:pt x="115" y="93"/>
                    <a:pt x="99" y="93"/>
                  </a:cubicBezTo>
                  <a:cubicBezTo>
                    <a:pt x="87" y="86"/>
                    <a:pt x="99" y="82"/>
                    <a:pt x="79" y="75"/>
                  </a:cubicBezTo>
                  <a:cubicBezTo>
                    <a:pt x="63" y="75"/>
                    <a:pt x="75" y="86"/>
                    <a:pt x="55" y="82"/>
                  </a:cubicBezTo>
                  <a:cubicBezTo>
                    <a:pt x="43" y="75"/>
                    <a:pt x="43" y="86"/>
                    <a:pt x="39" y="82"/>
                  </a:cubicBezTo>
                  <a:cubicBezTo>
                    <a:pt x="32" y="82"/>
                    <a:pt x="51" y="75"/>
                    <a:pt x="43" y="71"/>
                  </a:cubicBezTo>
                  <a:cubicBezTo>
                    <a:pt x="39" y="71"/>
                    <a:pt x="39" y="71"/>
                    <a:pt x="19" y="82"/>
                  </a:cubicBezTo>
                  <a:cubicBezTo>
                    <a:pt x="12" y="75"/>
                    <a:pt x="19" y="64"/>
                    <a:pt x="12" y="60"/>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24" name="Freeform 91">
              <a:extLst>
                <a:ext uri="{FF2B5EF4-FFF2-40B4-BE49-F238E27FC236}">
                  <a16:creationId xmlns:a16="http://schemas.microsoft.com/office/drawing/2014/main" id="{BF48B735-CBA2-6BD6-B7DB-602A2C3802F3}"/>
                </a:ext>
              </a:extLst>
            </p:cNvPr>
            <p:cNvSpPr>
              <a:spLocks/>
            </p:cNvSpPr>
            <p:nvPr/>
          </p:nvSpPr>
          <p:spPr bwMode="auto">
            <a:xfrm>
              <a:off x="6593341" y="4853858"/>
              <a:ext cx="73006" cy="149186"/>
            </a:xfrm>
            <a:custGeom>
              <a:avLst/>
              <a:gdLst/>
              <a:ahLst/>
              <a:cxnLst>
                <a:cxn ang="0">
                  <a:pos x="29" y="0"/>
                </a:cxn>
                <a:cxn ang="0">
                  <a:pos x="21" y="11"/>
                </a:cxn>
                <a:cxn ang="0">
                  <a:pos x="8" y="15"/>
                </a:cxn>
                <a:cxn ang="0">
                  <a:pos x="0" y="45"/>
                </a:cxn>
                <a:cxn ang="0">
                  <a:pos x="0" y="49"/>
                </a:cxn>
                <a:cxn ang="0">
                  <a:pos x="8" y="49"/>
                </a:cxn>
                <a:cxn ang="0">
                  <a:pos x="8" y="60"/>
                </a:cxn>
                <a:cxn ang="0">
                  <a:pos x="21" y="67"/>
                </a:cxn>
                <a:cxn ang="0">
                  <a:pos x="21" y="60"/>
                </a:cxn>
                <a:cxn ang="0">
                  <a:pos x="29" y="45"/>
                </a:cxn>
                <a:cxn ang="0">
                  <a:pos x="33" y="26"/>
                </a:cxn>
                <a:cxn ang="0">
                  <a:pos x="29" y="11"/>
                </a:cxn>
                <a:cxn ang="0">
                  <a:pos x="29" y="0"/>
                </a:cxn>
              </a:cxnLst>
              <a:rect l="0" t="0" r="r" b="b"/>
              <a:pathLst>
                <a:path w="33" h="67">
                  <a:moveTo>
                    <a:pt x="29" y="0"/>
                  </a:moveTo>
                  <a:cubicBezTo>
                    <a:pt x="21" y="0"/>
                    <a:pt x="29" y="15"/>
                    <a:pt x="21" y="11"/>
                  </a:cubicBezTo>
                  <a:cubicBezTo>
                    <a:pt x="12" y="11"/>
                    <a:pt x="8" y="15"/>
                    <a:pt x="8" y="15"/>
                  </a:cubicBezTo>
                  <a:cubicBezTo>
                    <a:pt x="0" y="15"/>
                    <a:pt x="0" y="45"/>
                    <a:pt x="0" y="45"/>
                  </a:cubicBezTo>
                  <a:cubicBezTo>
                    <a:pt x="8" y="45"/>
                    <a:pt x="8" y="45"/>
                    <a:pt x="0" y="49"/>
                  </a:cubicBezTo>
                  <a:cubicBezTo>
                    <a:pt x="8" y="49"/>
                    <a:pt x="8" y="49"/>
                    <a:pt x="8" y="49"/>
                  </a:cubicBezTo>
                  <a:cubicBezTo>
                    <a:pt x="12" y="56"/>
                    <a:pt x="0" y="56"/>
                    <a:pt x="8" y="60"/>
                  </a:cubicBezTo>
                  <a:cubicBezTo>
                    <a:pt x="21" y="67"/>
                    <a:pt x="12" y="67"/>
                    <a:pt x="21" y="67"/>
                  </a:cubicBezTo>
                  <a:cubicBezTo>
                    <a:pt x="29" y="67"/>
                    <a:pt x="21" y="60"/>
                    <a:pt x="21" y="60"/>
                  </a:cubicBezTo>
                  <a:cubicBezTo>
                    <a:pt x="29" y="56"/>
                    <a:pt x="29" y="49"/>
                    <a:pt x="29" y="45"/>
                  </a:cubicBezTo>
                  <a:cubicBezTo>
                    <a:pt x="29" y="37"/>
                    <a:pt x="33" y="37"/>
                    <a:pt x="33" y="26"/>
                  </a:cubicBezTo>
                  <a:cubicBezTo>
                    <a:pt x="33" y="11"/>
                    <a:pt x="29" y="15"/>
                    <a:pt x="29" y="11"/>
                  </a:cubicBezTo>
                  <a:cubicBezTo>
                    <a:pt x="33" y="4"/>
                    <a:pt x="33" y="0"/>
                    <a:pt x="29" y="0"/>
                  </a:cubicBezTo>
                </a:path>
              </a:pathLst>
            </a:custGeom>
            <a:solidFill>
              <a:schemeClr val="accent6">
                <a:lumMod val="50000"/>
              </a:schemeClr>
            </a:solidFill>
            <a:ln w="6350" cap="flat">
              <a:solidFill>
                <a:schemeClr val="bg1"/>
              </a:solid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25" name="Freeform 19">
              <a:extLst>
                <a:ext uri="{FF2B5EF4-FFF2-40B4-BE49-F238E27FC236}">
                  <a16:creationId xmlns:a16="http://schemas.microsoft.com/office/drawing/2014/main" id="{F86737C6-8217-CCB6-AFD0-B95E4145208F}"/>
                </a:ext>
              </a:extLst>
            </p:cNvPr>
            <p:cNvSpPr>
              <a:spLocks/>
            </p:cNvSpPr>
            <p:nvPr/>
          </p:nvSpPr>
          <p:spPr bwMode="auto">
            <a:xfrm>
              <a:off x="5249079" y="3633388"/>
              <a:ext cx="325353" cy="420578"/>
            </a:xfrm>
            <a:custGeom>
              <a:avLst/>
              <a:gdLst/>
              <a:ahLst/>
              <a:cxnLst>
                <a:cxn ang="0">
                  <a:pos x="95" y="33"/>
                </a:cxn>
                <a:cxn ang="0">
                  <a:pos x="87" y="45"/>
                </a:cxn>
                <a:cxn ang="0">
                  <a:pos x="111" y="60"/>
                </a:cxn>
                <a:cxn ang="0">
                  <a:pos x="119" y="52"/>
                </a:cxn>
                <a:cxn ang="0">
                  <a:pos x="123" y="63"/>
                </a:cxn>
                <a:cxn ang="0">
                  <a:pos x="135" y="63"/>
                </a:cxn>
                <a:cxn ang="0">
                  <a:pos x="135" y="71"/>
                </a:cxn>
                <a:cxn ang="0">
                  <a:pos x="143" y="86"/>
                </a:cxn>
                <a:cxn ang="0">
                  <a:pos x="143" y="135"/>
                </a:cxn>
                <a:cxn ang="0">
                  <a:pos x="131" y="150"/>
                </a:cxn>
                <a:cxn ang="0">
                  <a:pos x="111" y="150"/>
                </a:cxn>
                <a:cxn ang="0">
                  <a:pos x="75" y="168"/>
                </a:cxn>
                <a:cxn ang="0">
                  <a:pos x="72" y="176"/>
                </a:cxn>
                <a:cxn ang="0">
                  <a:pos x="28" y="180"/>
                </a:cxn>
                <a:cxn ang="0">
                  <a:pos x="24" y="176"/>
                </a:cxn>
                <a:cxn ang="0">
                  <a:pos x="16" y="165"/>
                </a:cxn>
                <a:cxn ang="0">
                  <a:pos x="12" y="150"/>
                </a:cxn>
                <a:cxn ang="0">
                  <a:pos x="28" y="146"/>
                </a:cxn>
                <a:cxn ang="0">
                  <a:pos x="48" y="135"/>
                </a:cxn>
                <a:cxn ang="0">
                  <a:pos x="52" y="127"/>
                </a:cxn>
                <a:cxn ang="0">
                  <a:pos x="28" y="127"/>
                </a:cxn>
                <a:cxn ang="0">
                  <a:pos x="48" y="112"/>
                </a:cxn>
                <a:cxn ang="0">
                  <a:pos x="40" y="105"/>
                </a:cxn>
                <a:cxn ang="0">
                  <a:pos x="24" y="86"/>
                </a:cxn>
                <a:cxn ang="0">
                  <a:pos x="36" y="75"/>
                </a:cxn>
                <a:cxn ang="0">
                  <a:pos x="24" y="63"/>
                </a:cxn>
                <a:cxn ang="0">
                  <a:pos x="16" y="60"/>
                </a:cxn>
                <a:cxn ang="0">
                  <a:pos x="48" y="60"/>
                </a:cxn>
                <a:cxn ang="0">
                  <a:pos x="60" y="60"/>
                </a:cxn>
                <a:cxn ang="0">
                  <a:pos x="75" y="45"/>
                </a:cxn>
                <a:cxn ang="0">
                  <a:pos x="60" y="41"/>
                </a:cxn>
                <a:cxn ang="0">
                  <a:pos x="72" y="22"/>
                </a:cxn>
                <a:cxn ang="0">
                  <a:pos x="95" y="11"/>
                </a:cxn>
                <a:cxn ang="0">
                  <a:pos x="111" y="3"/>
                </a:cxn>
                <a:cxn ang="0">
                  <a:pos x="111" y="18"/>
                </a:cxn>
                <a:cxn ang="0">
                  <a:pos x="95" y="33"/>
                </a:cxn>
              </a:cxnLst>
              <a:rect l="0" t="0" r="r" b="b"/>
              <a:pathLst>
                <a:path w="147" h="191">
                  <a:moveTo>
                    <a:pt x="95" y="33"/>
                  </a:moveTo>
                  <a:cubicBezTo>
                    <a:pt x="83" y="33"/>
                    <a:pt x="99" y="41"/>
                    <a:pt x="87" y="45"/>
                  </a:cubicBezTo>
                  <a:cubicBezTo>
                    <a:pt x="72" y="52"/>
                    <a:pt x="111" y="71"/>
                    <a:pt x="111" y="60"/>
                  </a:cubicBezTo>
                  <a:cubicBezTo>
                    <a:pt x="111" y="52"/>
                    <a:pt x="119" y="45"/>
                    <a:pt x="119" y="52"/>
                  </a:cubicBezTo>
                  <a:cubicBezTo>
                    <a:pt x="123" y="63"/>
                    <a:pt x="123" y="60"/>
                    <a:pt x="123" y="63"/>
                  </a:cubicBezTo>
                  <a:cubicBezTo>
                    <a:pt x="131" y="71"/>
                    <a:pt x="131" y="63"/>
                    <a:pt x="135" y="63"/>
                  </a:cubicBezTo>
                  <a:cubicBezTo>
                    <a:pt x="143" y="63"/>
                    <a:pt x="143" y="71"/>
                    <a:pt x="135" y="71"/>
                  </a:cubicBezTo>
                  <a:cubicBezTo>
                    <a:pt x="135" y="71"/>
                    <a:pt x="135" y="75"/>
                    <a:pt x="143" y="86"/>
                  </a:cubicBezTo>
                  <a:cubicBezTo>
                    <a:pt x="147" y="97"/>
                    <a:pt x="147" y="116"/>
                    <a:pt x="143" y="135"/>
                  </a:cubicBezTo>
                  <a:cubicBezTo>
                    <a:pt x="131" y="150"/>
                    <a:pt x="143" y="150"/>
                    <a:pt x="131" y="150"/>
                  </a:cubicBezTo>
                  <a:cubicBezTo>
                    <a:pt x="111" y="150"/>
                    <a:pt x="111" y="150"/>
                    <a:pt x="111" y="150"/>
                  </a:cubicBezTo>
                  <a:cubicBezTo>
                    <a:pt x="95" y="157"/>
                    <a:pt x="83" y="176"/>
                    <a:pt x="75" y="168"/>
                  </a:cubicBezTo>
                  <a:cubicBezTo>
                    <a:pt x="75" y="157"/>
                    <a:pt x="75" y="168"/>
                    <a:pt x="72" y="176"/>
                  </a:cubicBezTo>
                  <a:cubicBezTo>
                    <a:pt x="72" y="180"/>
                    <a:pt x="16" y="191"/>
                    <a:pt x="28" y="180"/>
                  </a:cubicBezTo>
                  <a:cubicBezTo>
                    <a:pt x="48" y="165"/>
                    <a:pt x="12" y="187"/>
                    <a:pt x="24" y="176"/>
                  </a:cubicBezTo>
                  <a:cubicBezTo>
                    <a:pt x="28" y="165"/>
                    <a:pt x="0" y="176"/>
                    <a:pt x="16" y="165"/>
                  </a:cubicBezTo>
                  <a:cubicBezTo>
                    <a:pt x="28" y="146"/>
                    <a:pt x="0" y="165"/>
                    <a:pt x="12" y="150"/>
                  </a:cubicBezTo>
                  <a:cubicBezTo>
                    <a:pt x="24" y="138"/>
                    <a:pt x="36" y="150"/>
                    <a:pt x="28" y="146"/>
                  </a:cubicBezTo>
                  <a:cubicBezTo>
                    <a:pt x="24" y="138"/>
                    <a:pt x="28" y="135"/>
                    <a:pt x="48" y="135"/>
                  </a:cubicBezTo>
                  <a:cubicBezTo>
                    <a:pt x="64" y="135"/>
                    <a:pt x="60" y="127"/>
                    <a:pt x="52" y="127"/>
                  </a:cubicBezTo>
                  <a:cubicBezTo>
                    <a:pt x="48" y="127"/>
                    <a:pt x="12" y="138"/>
                    <a:pt x="28" y="127"/>
                  </a:cubicBezTo>
                  <a:cubicBezTo>
                    <a:pt x="48" y="116"/>
                    <a:pt x="28" y="112"/>
                    <a:pt x="48" y="112"/>
                  </a:cubicBezTo>
                  <a:cubicBezTo>
                    <a:pt x="64" y="105"/>
                    <a:pt x="48" y="97"/>
                    <a:pt x="40" y="105"/>
                  </a:cubicBezTo>
                  <a:cubicBezTo>
                    <a:pt x="36" y="105"/>
                    <a:pt x="12" y="93"/>
                    <a:pt x="24" y="86"/>
                  </a:cubicBezTo>
                  <a:cubicBezTo>
                    <a:pt x="28" y="82"/>
                    <a:pt x="24" y="82"/>
                    <a:pt x="36" y="75"/>
                  </a:cubicBezTo>
                  <a:cubicBezTo>
                    <a:pt x="48" y="71"/>
                    <a:pt x="12" y="75"/>
                    <a:pt x="24" y="63"/>
                  </a:cubicBezTo>
                  <a:cubicBezTo>
                    <a:pt x="28" y="60"/>
                    <a:pt x="16" y="63"/>
                    <a:pt x="16" y="60"/>
                  </a:cubicBezTo>
                  <a:cubicBezTo>
                    <a:pt x="24" y="52"/>
                    <a:pt x="36" y="52"/>
                    <a:pt x="48" y="60"/>
                  </a:cubicBezTo>
                  <a:cubicBezTo>
                    <a:pt x="52" y="60"/>
                    <a:pt x="52" y="52"/>
                    <a:pt x="60" y="60"/>
                  </a:cubicBezTo>
                  <a:cubicBezTo>
                    <a:pt x="72" y="60"/>
                    <a:pt x="64" y="52"/>
                    <a:pt x="75" y="45"/>
                  </a:cubicBezTo>
                  <a:cubicBezTo>
                    <a:pt x="87" y="33"/>
                    <a:pt x="64" y="41"/>
                    <a:pt x="60" y="41"/>
                  </a:cubicBezTo>
                  <a:cubicBezTo>
                    <a:pt x="60" y="33"/>
                    <a:pt x="75" y="33"/>
                    <a:pt x="72" y="22"/>
                  </a:cubicBezTo>
                  <a:cubicBezTo>
                    <a:pt x="72" y="18"/>
                    <a:pt x="87" y="11"/>
                    <a:pt x="95" y="11"/>
                  </a:cubicBezTo>
                  <a:cubicBezTo>
                    <a:pt x="107" y="11"/>
                    <a:pt x="99" y="0"/>
                    <a:pt x="111" y="3"/>
                  </a:cubicBezTo>
                  <a:cubicBezTo>
                    <a:pt x="123" y="11"/>
                    <a:pt x="111" y="11"/>
                    <a:pt x="111" y="18"/>
                  </a:cubicBezTo>
                  <a:cubicBezTo>
                    <a:pt x="99" y="22"/>
                    <a:pt x="107" y="33"/>
                    <a:pt x="95" y="33"/>
                  </a:cubicBezTo>
                </a:path>
              </a:pathLst>
            </a:custGeom>
            <a:solidFill>
              <a:schemeClr val="accent6">
                <a:lumMod val="50000"/>
              </a:schemeClr>
            </a:solidFill>
            <a:ln w="6350" cap="flat">
              <a:solidFill>
                <a:schemeClr val="bg1"/>
              </a:solid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26" name="Freeform 195">
              <a:extLst>
                <a:ext uri="{FF2B5EF4-FFF2-40B4-BE49-F238E27FC236}">
                  <a16:creationId xmlns:a16="http://schemas.microsoft.com/office/drawing/2014/main" id="{72D2D4DA-DF84-3E40-E66A-17C5D292FCD2}"/>
                </a:ext>
              </a:extLst>
            </p:cNvPr>
            <p:cNvSpPr>
              <a:spLocks noEditPoints="1"/>
            </p:cNvSpPr>
            <p:nvPr/>
          </p:nvSpPr>
          <p:spPr bwMode="auto">
            <a:xfrm>
              <a:off x="6769508" y="2128830"/>
              <a:ext cx="917336" cy="1528365"/>
            </a:xfrm>
            <a:custGeom>
              <a:avLst/>
              <a:gdLst/>
              <a:ahLst/>
              <a:cxnLst>
                <a:cxn ang="0">
                  <a:pos x="232" y="435"/>
                </a:cxn>
                <a:cxn ang="0">
                  <a:pos x="188" y="592"/>
                </a:cxn>
                <a:cxn ang="0">
                  <a:pos x="172" y="645"/>
                </a:cxn>
                <a:cxn ang="0">
                  <a:pos x="244" y="592"/>
                </a:cxn>
                <a:cxn ang="0">
                  <a:pos x="252" y="566"/>
                </a:cxn>
                <a:cxn ang="0">
                  <a:pos x="224" y="600"/>
                </a:cxn>
                <a:cxn ang="0">
                  <a:pos x="244" y="592"/>
                </a:cxn>
                <a:cxn ang="0">
                  <a:pos x="12" y="517"/>
                </a:cxn>
                <a:cxn ang="0">
                  <a:pos x="24" y="476"/>
                </a:cxn>
                <a:cxn ang="0">
                  <a:pos x="44" y="450"/>
                </a:cxn>
                <a:cxn ang="0">
                  <a:pos x="48" y="409"/>
                </a:cxn>
                <a:cxn ang="0">
                  <a:pos x="36" y="345"/>
                </a:cxn>
                <a:cxn ang="0">
                  <a:pos x="32" y="307"/>
                </a:cxn>
                <a:cxn ang="0">
                  <a:pos x="60" y="262"/>
                </a:cxn>
                <a:cxn ang="0">
                  <a:pos x="88" y="240"/>
                </a:cxn>
                <a:cxn ang="0">
                  <a:pos x="112" y="191"/>
                </a:cxn>
                <a:cxn ang="0">
                  <a:pos x="136" y="146"/>
                </a:cxn>
                <a:cxn ang="0">
                  <a:pos x="164" y="105"/>
                </a:cxn>
                <a:cxn ang="0">
                  <a:pos x="176" y="68"/>
                </a:cxn>
                <a:cxn ang="0">
                  <a:pos x="220" y="56"/>
                </a:cxn>
                <a:cxn ang="0">
                  <a:pos x="288" y="34"/>
                </a:cxn>
                <a:cxn ang="0">
                  <a:pos x="304" y="0"/>
                </a:cxn>
                <a:cxn ang="0">
                  <a:pos x="360" y="34"/>
                </a:cxn>
                <a:cxn ang="0">
                  <a:pos x="392" y="53"/>
                </a:cxn>
                <a:cxn ang="0">
                  <a:pos x="392" y="86"/>
                </a:cxn>
                <a:cxn ang="0">
                  <a:pos x="396" y="105"/>
                </a:cxn>
                <a:cxn ang="0">
                  <a:pos x="404" y="139"/>
                </a:cxn>
                <a:cxn ang="0">
                  <a:pos x="384" y="172"/>
                </a:cxn>
                <a:cxn ang="0">
                  <a:pos x="348" y="191"/>
                </a:cxn>
                <a:cxn ang="0">
                  <a:pos x="324" y="225"/>
                </a:cxn>
                <a:cxn ang="0">
                  <a:pos x="300" y="277"/>
                </a:cxn>
                <a:cxn ang="0">
                  <a:pos x="268" y="292"/>
                </a:cxn>
                <a:cxn ang="0">
                  <a:pos x="220" y="326"/>
                </a:cxn>
                <a:cxn ang="0">
                  <a:pos x="196" y="345"/>
                </a:cxn>
                <a:cxn ang="0">
                  <a:pos x="200" y="382"/>
                </a:cxn>
                <a:cxn ang="0">
                  <a:pos x="212" y="435"/>
                </a:cxn>
                <a:cxn ang="0">
                  <a:pos x="240" y="461"/>
                </a:cxn>
                <a:cxn ang="0">
                  <a:pos x="220" y="495"/>
                </a:cxn>
                <a:cxn ang="0">
                  <a:pos x="164" y="487"/>
                </a:cxn>
                <a:cxn ang="0">
                  <a:pos x="240" y="495"/>
                </a:cxn>
                <a:cxn ang="0">
                  <a:pos x="220" y="517"/>
                </a:cxn>
                <a:cxn ang="0">
                  <a:pos x="184" y="536"/>
                </a:cxn>
                <a:cxn ang="0">
                  <a:pos x="176" y="566"/>
                </a:cxn>
                <a:cxn ang="0">
                  <a:pos x="172" y="607"/>
                </a:cxn>
                <a:cxn ang="0">
                  <a:pos x="128" y="645"/>
                </a:cxn>
                <a:cxn ang="0">
                  <a:pos x="100" y="686"/>
                </a:cxn>
                <a:cxn ang="0">
                  <a:pos x="48" y="645"/>
                </a:cxn>
                <a:cxn ang="0">
                  <a:pos x="56" y="630"/>
                </a:cxn>
                <a:cxn ang="0">
                  <a:pos x="24" y="547"/>
                </a:cxn>
                <a:cxn ang="0">
                  <a:pos x="0" y="517"/>
                </a:cxn>
              </a:cxnLst>
              <a:rect l="0" t="0" r="r" b="b"/>
              <a:pathLst>
                <a:path w="416" h="693">
                  <a:moveTo>
                    <a:pt x="240" y="450"/>
                  </a:moveTo>
                  <a:cubicBezTo>
                    <a:pt x="232" y="450"/>
                    <a:pt x="232" y="442"/>
                    <a:pt x="232" y="435"/>
                  </a:cubicBezTo>
                  <a:lnTo>
                    <a:pt x="240" y="450"/>
                  </a:lnTo>
                  <a:close/>
                  <a:moveTo>
                    <a:pt x="188" y="592"/>
                  </a:moveTo>
                  <a:cubicBezTo>
                    <a:pt x="184" y="592"/>
                    <a:pt x="184" y="607"/>
                    <a:pt x="176" y="611"/>
                  </a:cubicBezTo>
                  <a:cubicBezTo>
                    <a:pt x="172" y="618"/>
                    <a:pt x="164" y="641"/>
                    <a:pt x="172" y="645"/>
                  </a:cubicBezTo>
                  <a:cubicBezTo>
                    <a:pt x="172" y="645"/>
                    <a:pt x="196" y="592"/>
                    <a:pt x="188" y="592"/>
                  </a:cubicBezTo>
                  <a:moveTo>
                    <a:pt x="244" y="592"/>
                  </a:moveTo>
                  <a:cubicBezTo>
                    <a:pt x="256" y="581"/>
                    <a:pt x="240" y="581"/>
                    <a:pt x="252" y="570"/>
                  </a:cubicBezTo>
                  <a:cubicBezTo>
                    <a:pt x="264" y="566"/>
                    <a:pt x="264" y="558"/>
                    <a:pt x="252" y="566"/>
                  </a:cubicBezTo>
                  <a:cubicBezTo>
                    <a:pt x="240" y="577"/>
                    <a:pt x="244" y="558"/>
                    <a:pt x="232" y="570"/>
                  </a:cubicBezTo>
                  <a:cubicBezTo>
                    <a:pt x="220" y="581"/>
                    <a:pt x="220" y="592"/>
                    <a:pt x="224" y="600"/>
                  </a:cubicBezTo>
                  <a:cubicBezTo>
                    <a:pt x="224" y="607"/>
                    <a:pt x="220" y="618"/>
                    <a:pt x="224" y="611"/>
                  </a:cubicBezTo>
                  <a:cubicBezTo>
                    <a:pt x="232" y="611"/>
                    <a:pt x="232" y="607"/>
                    <a:pt x="244" y="592"/>
                  </a:cubicBezTo>
                  <a:moveTo>
                    <a:pt x="8" y="506"/>
                  </a:moveTo>
                  <a:cubicBezTo>
                    <a:pt x="8" y="506"/>
                    <a:pt x="8" y="513"/>
                    <a:pt x="12" y="517"/>
                  </a:cubicBezTo>
                  <a:cubicBezTo>
                    <a:pt x="12" y="525"/>
                    <a:pt x="24" y="513"/>
                    <a:pt x="20" y="495"/>
                  </a:cubicBezTo>
                  <a:cubicBezTo>
                    <a:pt x="12" y="484"/>
                    <a:pt x="24" y="484"/>
                    <a:pt x="24" y="476"/>
                  </a:cubicBezTo>
                  <a:cubicBezTo>
                    <a:pt x="20" y="465"/>
                    <a:pt x="32" y="476"/>
                    <a:pt x="36" y="465"/>
                  </a:cubicBezTo>
                  <a:cubicBezTo>
                    <a:pt x="48" y="454"/>
                    <a:pt x="36" y="454"/>
                    <a:pt x="44" y="450"/>
                  </a:cubicBezTo>
                  <a:cubicBezTo>
                    <a:pt x="56" y="442"/>
                    <a:pt x="32" y="420"/>
                    <a:pt x="36" y="412"/>
                  </a:cubicBezTo>
                  <a:cubicBezTo>
                    <a:pt x="36" y="409"/>
                    <a:pt x="48" y="420"/>
                    <a:pt x="48" y="409"/>
                  </a:cubicBezTo>
                  <a:cubicBezTo>
                    <a:pt x="56" y="401"/>
                    <a:pt x="60" y="397"/>
                    <a:pt x="44" y="390"/>
                  </a:cubicBezTo>
                  <a:cubicBezTo>
                    <a:pt x="20" y="379"/>
                    <a:pt x="44" y="360"/>
                    <a:pt x="36" y="345"/>
                  </a:cubicBezTo>
                  <a:cubicBezTo>
                    <a:pt x="24" y="330"/>
                    <a:pt x="36" y="330"/>
                    <a:pt x="32" y="326"/>
                  </a:cubicBezTo>
                  <a:cubicBezTo>
                    <a:pt x="24" y="319"/>
                    <a:pt x="36" y="319"/>
                    <a:pt x="32" y="307"/>
                  </a:cubicBezTo>
                  <a:cubicBezTo>
                    <a:pt x="20" y="296"/>
                    <a:pt x="36" y="296"/>
                    <a:pt x="32" y="292"/>
                  </a:cubicBezTo>
                  <a:cubicBezTo>
                    <a:pt x="32" y="277"/>
                    <a:pt x="56" y="266"/>
                    <a:pt x="60" y="262"/>
                  </a:cubicBezTo>
                  <a:cubicBezTo>
                    <a:pt x="72" y="255"/>
                    <a:pt x="92" y="274"/>
                    <a:pt x="100" y="251"/>
                  </a:cubicBezTo>
                  <a:cubicBezTo>
                    <a:pt x="104" y="240"/>
                    <a:pt x="92" y="244"/>
                    <a:pt x="88" y="240"/>
                  </a:cubicBezTo>
                  <a:cubicBezTo>
                    <a:pt x="72" y="233"/>
                    <a:pt x="104" y="214"/>
                    <a:pt x="104" y="210"/>
                  </a:cubicBezTo>
                  <a:cubicBezTo>
                    <a:pt x="104" y="199"/>
                    <a:pt x="112" y="203"/>
                    <a:pt x="112" y="191"/>
                  </a:cubicBezTo>
                  <a:cubicBezTo>
                    <a:pt x="104" y="172"/>
                    <a:pt x="116" y="180"/>
                    <a:pt x="104" y="157"/>
                  </a:cubicBezTo>
                  <a:cubicBezTo>
                    <a:pt x="104" y="150"/>
                    <a:pt x="148" y="157"/>
                    <a:pt x="136" y="146"/>
                  </a:cubicBezTo>
                  <a:cubicBezTo>
                    <a:pt x="128" y="135"/>
                    <a:pt x="140" y="139"/>
                    <a:pt x="148" y="120"/>
                  </a:cubicBezTo>
                  <a:cubicBezTo>
                    <a:pt x="160" y="109"/>
                    <a:pt x="164" y="116"/>
                    <a:pt x="164" y="105"/>
                  </a:cubicBezTo>
                  <a:cubicBezTo>
                    <a:pt x="172" y="98"/>
                    <a:pt x="160" y="94"/>
                    <a:pt x="160" y="86"/>
                  </a:cubicBezTo>
                  <a:cubicBezTo>
                    <a:pt x="160" y="83"/>
                    <a:pt x="164" y="86"/>
                    <a:pt x="176" y="68"/>
                  </a:cubicBezTo>
                  <a:cubicBezTo>
                    <a:pt x="176" y="56"/>
                    <a:pt x="188" y="56"/>
                    <a:pt x="196" y="53"/>
                  </a:cubicBezTo>
                  <a:cubicBezTo>
                    <a:pt x="200" y="53"/>
                    <a:pt x="208" y="64"/>
                    <a:pt x="220" y="56"/>
                  </a:cubicBezTo>
                  <a:cubicBezTo>
                    <a:pt x="232" y="53"/>
                    <a:pt x="212" y="34"/>
                    <a:pt x="220" y="30"/>
                  </a:cubicBezTo>
                  <a:cubicBezTo>
                    <a:pt x="240" y="15"/>
                    <a:pt x="268" y="45"/>
                    <a:pt x="288" y="34"/>
                  </a:cubicBezTo>
                  <a:cubicBezTo>
                    <a:pt x="300" y="30"/>
                    <a:pt x="268" y="34"/>
                    <a:pt x="288" y="23"/>
                  </a:cubicBezTo>
                  <a:cubicBezTo>
                    <a:pt x="304" y="4"/>
                    <a:pt x="268" y="0"/>
                    <a:pt x="304" y="0"/>
                  </a:cubicBezTo>
                  <a:cubicBezTo>
                    <a:pt x="316" y="4"/>
                    <a:pt x="300" y="4"/>
                    <a:pt x="316" y="11"/>
                  </a:cubicBezTo>
                  <a:cubicBezTo>
                    <a:pt x="328" y="23"/>
                    <a:pt x="348" y="34"/>
                    <a:pt x="360" y="34"/>
                  </a:cubicBezTo>
                  <a:cubicBezTo>
                    <a:pt x="372" y="34"/>
                    <a:pt x="384" y="41"/>
                    <a:pt x="384" y="45"/>
                  </a:cubicBezTo>
                  <a:cubicBezTo>
                    <a:pt x="384" y="53"/>
                    <a:pt x="376" y="45"/>
                    <a:pt x="392" y="53"/>
                  </a:cubicBezTo>
                  <a:cubicBezTo>
                    <a:pt x="408" y="68"/>
                    <a:pt x="392" y="56"/>
                    <a:pt x="392" y="68"/>
                  </a:cubicBezTo>
                  <a:cubicBezTo>
                    <a:pt x="396" y="86"/>
                    <a:pt x="392" y="83"/>
                    <a:pt x="392" y="86"/>
                  </a:cubicBezTo>
                  <a:cubicBezTo>
                    <a:pt x="392" y="94"/>
                    <a:pt x="404" y="83"/>
                    <a:pt x="404" y="86"/>
                  </a:cubicBezTo>
                  <a:cubicBezTo>
                    <a:pt x="404" y="94"/>
                    <a:pt x="396" y="94"/>
                    <a:pt x="396" y="105"/>
                  </a:cubicBezTo>
                  <a:cubicBezTo>
                    <a:pt x="396" y="109"/>
                    <a:pt x="416" y="116"/>
                    <a:pt x="408" y="120"/>
                  </a:cubicBezTo>
                  <a:cubicBezTo>
                    <a:pt x="404" y="128"/>
                    <a:pt x="408" y="128"/>
                    <a:pt x="404" y="139"/>
                  </a:cubicBezTo>
                  <a:cubicBezTo>
                    <a:pt x="392" y="150"/>
                    <a:pt x="416" y="157"/>
                    <a:pt x="416" y="172"/>
                  </a:cubicBezTo>
                  <a:cubicBezTo>
                    <a:pt x="404" y="180"/>
                    <a:pt x="396" y="169"/>
                    <a:pt x="384" y="172"/>
                  </a:cubicBezTo>
                  <a:cubicBezTo>
                    <a:pt x="372" y="180"/>
                    <a:pt x="376" y="169"/>
                    <a:pt x="364" y="172"/>
                  </a:cubicBezTo>
                  <a:cubicBezTo>
                    <a:pt x="360" y="180"/>
                    <a:pt x="348" y="188"/>
                    <a:pt x="348" y="191"/>
                  </a:cubicBezTo>
                  <a:cubicBezTo>
                    <a:pt x="348" y="199"/>
                    <a:pt x="336" y="191"/>
                    <a:pt x="328" y="203"/>
                  </a:cubicBezTo>
                  <a:cubicBezTo>
                    <a:pt x="328" y="221"/>
                    <a:pt x="316" y="214"/>
                    <a:pt x="324" y="225"/>
                  </a:cubicBezTo>
                  <a:cubicBezTo>
                    <a:pt x="324" y="240"/>
                    <a:pt x="340" y="240"/>
                    <a:pt x="324" y="251"/>
                  </a:cubicBezTo>
                  <a:cubicBezTo>
                    <a:pt x="304" y="262"/>
                    <a:pt x="312" y="277"/>
                    <a:pt x="300" y="277"/>
                  </a:cubicBezTo>
                  <a:cubicBezTo>
                    <a:pt x="288" y="277"/>
                    <a:pt x="292" y="285"/>
                    <a:pt x="288" y="285"/>
                  </a:cubicBezTo>
                  <a:cubicBezTo>
                    <a:pt x="276" y="285"/>
                    <a:pt x="280" y="296"/>
                    <a:pt x="268" y="292"/>
                  </a:cubicBezTo>
                  <a:cubicBezTo>
                    <a:pt x="252" y="292"/>
                    <a:pt x="264" y="315"/>
                    <a:pt x="252" y="307"/>
                  </a:cubicBezTo>
                  <a:cubicBezTo>
                    <a:pt x="240" y="304"/>
                    <a:pt x="244" y="326"/>
                    <a:pt x="220" y="326"/>
                  </a:cubicBezTo>
                  <a:cubicBezTo>
                    <a:pt x="200" y="330"/>
                    <a:pt x="232" y="330"/>
                    <a:pt x="212" y="345"/>
                  </a:cubicBezTo>
                  <a:cubicBezTo>
                    <a:pt x="196" y="349"/>
                    <a:pt x="200" y="330"/>
                    <a:pt x="196" y="345"/>
                  </a:cubicBezTo>
                  <a:cubicBezTo>
                    <a:pt x="196" y="356"/>
                    <a:pt x="212" y="345"/>
                    <a:pt x="200" y="360"/>
                  </a:cubicBezTo>
                  <a:cubicBezTo>
                    <a:pt x="196" y="371"/>
                    <a:pt x="208" y="382"/>
                    <a:pt x="200" y="382"/>
                  </a:cubicBezTo>
                  <a:cubicBezTo>
                    <a:pt x="188" y="382"/>
                    <a:pt x="188" y="435"/>
                    <a:pt x="200" y="435"/>
                  </a:cubicBezTo>
                  <a:cubicBezTo>
                    <a:pt x="212" y="435"/>
                    <a:pt x="200" y="442"/>
                    <a:pt x="212" y="435"/>
                  </a:cubicBezTo>
                  <a:cubicBezTo>
                    <a:pt x="224" y="435"/>
                    <a:pt x="224" y="450"/>
                    <a:pt x="232" y="450"/>
                  </a:cubicBezTo>
                  <a:cubicBezTo>
                    <a:pt x="244" y="450"/>
                    <a:pt x="224" y="461"/>
                    <a:pt x="240" y="461"/>
                  </a:cubicBezTo>
                  <a:cubicBezTo>
                    <a:pt x="244" y="461"/>
                    <a:pt x="252" y="465"/>
                    <a:pt x="256" y="472"/>
                  </a:cubicBezTo>
                  <a:cubicBezTo>
                    <a:pt x="256" y="476"/>
                    <a:pt x="232" y="487"/>
                    <a:pt x="220" y="495"/>
                  </a:cubicBezTo>
                  <a:cubicBezTo>
                    <a:pt x="212" y="502"/>
                    <a:pt x="208" y="484"/>
                    <a:pt x="200" y="487"/>
                  </a:cubicBezTo>
                  <a:cubicBezTo>
                    <a:pt x="196" y="487"/>
                    <a:pt x="184" y="476"/>
                    <a:pt x="164" y="487"/>
                  </a:cubicBezTo>
                  <a:cubicBezTo>
                    <a:pt x="152" y="502"/>
                    <a:pt x="184" y="484"/>
                    <a:pt x="196" y="495"/>
                  </a:cubicBezTo>
                  <a:cubicBezTo>
                    <a:pt x="212" y="513"/>
                    <a:pt x="232" y="487"/>
                    <a:pt x="240" y="495"/>
                  </a:cubicBezTo>
                  <a:cubicBezTo>
                    <a:pt x="244" y="506"/>
                    <a:pt x="232" y="502"/>
                    <a:pt x="232" y="506"/>
                  </a:cubicBezTo>
                  <a:cubicBezTo>
                    <a:pt x="232" y="513"/>
                    <a:pt x="224" y="506"/>
                    <a:pt x="220" y="517"/>
                  </a:cubicBezTo>
                  <a:cubicBezTo>
                    <a:pt x="212" y="525"/>
                    <a:pt x="208" y="506"/>
                    <a:pt x="208" y="517"/>
                  </a:cubicBezTo>
                  <a:cubicBezTo>
                    <a:pt x="200" y="528"/>
                    <a:pt x="176" y="528"/>
                    <a:pt x="184" y="536"/>
                  </a:cubicBezTo>
                  <a:cubicBezTo>
                    <a:pt x="184" y="540"/>
                    <a:pt x="172" y="536"/>
                    <a:pt x="176" y="547"/>
                  </a:cubicBezTo>
                  <a:cubicBezTo>
                    <a:pt x="184" y="555"/>
                    <a:pt x="176" y="555"/>
                    <a:pt x="176" y="566"/>
                  </a:cubicBezTo>
                  <a:cubicBezTo>
                    <a:pt x="184" y="570"/>
                    <a:pt x="172" y="577"/>
                    <a:pt x="176" y="581"/>
                  </a:cubicBezTo>
                  <a:cubicBezTo>
                    <a:pt x="176" y="588"/>
                    <a:pt x="172" y="600"/>
                    <a:pt x="172" y="607"/>
                  </a:cubicBezTo>
                  <a:cubicBezTo>
                    <a:pt x="172" y="618"/>
                    <a:pt x="164" y="622"/>
                    <a:pt x="160" y="641"/>
                  </a:cubicBezTo>
                  <a:cubicBezTo>
                    <a:pt x="152" y="663"/>
                    <a:pt x="152" y="645"/>
                    <a:pt x="128" y="645"/>
                  </a:cubicBezTo>
                  <a:cubicBezTo>
                    <a:pt x="104" y="652"/>
                    <a:pt x="124" y="660"/>
                    <a:pt x="112" y="660"/>
                  </a:cubicBezTo>
                  <a:cubicBezTo>
                    <a:pt x="100" y="652"/>
                    <a:pt x="112" y="686"/>
                    <a:pt x="100" y="686"/>
                  </a:cubicBezTo>
                  <a:cubicBezTo>
                    <a:pt x="80" y="682"/>
                    <a:pt x="48" y="693"/>
                    <a:pt x="56" y="682"/>
                  </a:cubicBezTo>
                  <a:cubicBezTo>
                    <a:pt x="68" y="663"/>
                    <a:pt x="32" y="633"/>
                    <a:pt x="48" y="645"/>
                  </a:cubicBezTo>
                  <a:cubicBezTo>
                    <a:pt x="60" y="652"/>
                    <a:pt x="44" y="633"/>
                    <a:pt x="48" y="633"/>
                  </a:cubicBezTo>
                  <a:cubicBezTo>
                    <a:pt x="60" y="633"/>
                    <a:pt x="60" y="622"/>
                    <a:pt x="56" y="630"/>
                  </a:cubicBezTo>
                  <a:cubicBezTo>
                    <a:pt x="44" y="630"/>
                    <a:pt x="32" y="592"/>
                    <a:pt x="24" y="577"/>
                  </a:cubicBezTo>
                  <a:cubicBezTo>
                    <a:pt x="20" y="558"/>
                    <a:pt x="32" y="558"/>
                    <a:pt x="24" y="547"/>
                  </a:cubicBezTo>
                  <a:cubicBezTo>
                    <a:pt x="20" y="540"/>
                    <a:pt x="12" y="558"/>
                    <a:pt x="8" y="547"/>
                  </a:cubicBezTo>
                  <a:cubicBezTo>
                    <a:pt x="0" y="536"/>
                    <a:pt x="8" y="528"/>
                    <a:pt x="0" y="517"/>
                  </a:cubicBezTo>
                  <a:cubicBezTo>
                    <a:pt x="0" y="513"/>
                    <a:pt x="8" y="513"/>
                    <a:pt x="8" y="506"/>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27" name="Freeform 295">
              <a:extLst>
                <a:ext uri="{FF2B5EF4-FFF2-40B4-BE49-F238E27FC236}">
                  <a16:creationId xmlns:a16="http://schemas.microsoft.com/office/drawing/2014/main" id="{FD24B8A2-D21A-31D1-7BB7-4B1B49FF44A6}"/>
                </a:ext>
              </a:extLst>
            </p:cNvPr>
            <p:cNvSpPr>
              <a:spLocks noEditPoints="1"/>
            </p:cNvSpPr>
            <p:nvPr/>
          </p:nvSpPr>
          <p:spPr bwMode="auto">
            <a:xfrm>
              <a:off x="7369427" y="1997102"/>
              <a:ext cx="844330" cy="1188728"/>
            </a:xfrm>
            <a:custGeom>
              <a:avLst/>
              <a:gdLst/>
              <a:ahLst/>
              <a:cxnLst>
                <a:cxn ang="0">
                  <a:pos x="52" y="363"/>
                </a:cxn>
                <a:cxn ang="0">
                  <a:pos x="60" y="363"/>
                </a:cxn>
                <a:cxn ang="0">
                  <a:pos x="164" y="270"/>
                </a:cxn>
                <a:cxn ang="0">
                  <a:pos x="176" y="277"/>
                </a:cxn>
                <a:cxn ang="0">
                  <a:pos x="16" y="517"/>
                </a:cxn>
                <a:cxn ang="0">
                  <a:pos x="12" y="509"/>
                </a:cxn>
                <a:cxn ang="0">
                  <a:pos x="4" y="509"/>
                </a:cxn>
                <a:cxn ang="0">
                  <a:pos x="0" y="517"/>
                </a:cxn>
                <a:cxn ang="0">
                  <a:pos x="12" y="520"/>
                </a:cxn>
                <a:cxn ang="0">
                  <a:pos x="16" y="520"/>
                </a:cxn>
                <a:cxn ang="0">
                  <a:pos x="64" y="520"/>
                </a:cxn>
                <a:cxn ang="0">
                  <a:pos x="64" y="520"/>
                </a:cxn>
                <a:cxn ang="0">
                  <a:pos x="76" y="517"/>
                </a:cxn>
                <a:cxn ang="0">
                  <a:pos x="60" y="520"/>
                </a:cxn>
                <a:cxn ang="0">
                  <a:pos x="60" y="520"/>
                </a:cxn>
                <a:cxn ang="0">
                  <a:pos x="72" y="502"/>
                </a:cxn>
                <a:cxn ang="0">
                  <a:pos x="76" y="509"/>
                </a:cxn>
                <a:cxn ang="0">
                  <a:pos x="76" y="509"/>
                </a:cxn>
                <a:cxn ang="0">
                  <a:pos x="48" y="49"/>
                </a:cxn>
                <a:cxn ang="0">
                  <a:pos x="96" y="79"/>
                </a:cxn>
                <a:cxn ang="0">
                  <a:pos x="140" y="71"/>
                </a:cxn>
                <a:cxn ang="0">
                  <a:pos x="176" y="79"/>
                </a:cxn>
                <a:cxn ang="0">
                  <a:pos x="200" y="38"/>
                </a:cxn>
                <a:cxn ang="0">
                  <a:pos x="248" y="8"/>
                </a:cxn>
                <a:cxn ang="0">
                  <a:pos x="307" y="38"/>
                </a:cxn>
                <a:cxn ang="0">
                  <a:pos x="291" y="71"/>
                </a:cxn>
                <a:cxn ang="0">
                  <a:pos x="316" y="116"/>
                </a:cxn>
                <a:cxn ang="0">
                  <a:pos x="304" y="184"/>
                </a:cxn>
                <a:cxn ang="0">
                  <a:pos x="319" y="247"/>
                </a:cxn>
                <a:cxn ang="0">
                  <a:pos x="319" y="262"/>
                </a:cxn>
                <a:cxn ang="0">
                  <a:pos x="331" y="292"/>
                </a:cxn>
                <a:cxn ang="0">
                  <a:pos x="351" y="322"/>
                </a:cxn>
                <a:cxn ang="0">
                  <a:pos x="371" y="371"/>
                </a:cxn>
                <a:cxn ang="0">
                  <a:pos x="316" y="449"/>
                </a:cxn>
                <a:cxn ang="0">
                  <a:pos x="224" y="502"/>
                </a:cxn>
                <a:cxn ang="0">
                  <a:pos x="176" y="517"/>
                </a:cxn>
                <a:cxn ang="0">
                  <a:pos x="108" y="528"/>
                </a:cxn>
                <a:cxn ang="0">
                  <a:pos x="88" y="517"/>
                </a:cxn>
                <a:cxn ang="0">
                  <a:pos x="52" y="479"/>
                </a:cxn>
                <a:cxn ang="0">
                  <a:pos x="60" y="438"/>
                </a:cxn>
                <a:cxn ang="0">
                  <a:pos x="60" y="371"/>
                </a:cxn>
                <a:cxn ang="0">
                  <a:pos x="84" y="352"/>
                </a:cxn>
                <a:cxn ang="0">
                  <a:pos x="116" y="330"/>
                </a:cxn>
                <a:cxn ang="0">
                  <a:pos x="164" y="281"/>
                </a:cxn>
                <a:cxn ang="0">
                  <a:pos x="180" y="262"/>
                </a:cxn>
                <a:cxn ang="0">
                  <a:pos x="144" y="236"/>
                </a:cxn>
                <a:cxn ang="0">
                  <a:pos x="140" y="184"/>
                </a:cxn>
                <a:cxn ang="0">
                  <a:pos x="132" y="146"/>
                </a:cxn>
                <a:cxn ang="0">
                  <a:pos x="120" y="131"/>
                </a:cxn>
                <a:cxn ang="0">
                  <a:pos x="116" y="105"/>
                </a:cxn>
                <a:cxn ang="0">
                  <a:pos x="48" y="71"/>
                </a:cxn>
                <a:cxn ang="0">
                  <a:pos x="48" y="60"/>
                </a:cxn>
              </a:cxnLst>
              <a:rect l="0" t="0" r="r" b="b"/>
              <a:pathLst>
                <a:path w="383" h="539">
                  <a:moveTo>
                    <a:pt x="60" y="363"/>
                  </a:moveTo>
                  <a:cubicBezTo>
                    <a:pt x="52" y="363"/>
                    <a:pt x="52" y="363"/>
                    <a:pt x="52" y="363"/>
                  </a:cubicBezTo>
                  <a:cubicBezTo>
                    <a:pt x="52" y="363"/>
                    <a:pt x="48" y="363"/>
                    <a:pt x="52" y="371"/>
                  </a:cubicBezTo>
                  <a:cubicBezTo>
                    <a:pt x="52" y="371"/>
                    <a:pt x="60" y="371"/>
                    <a:pt x="60" y="363"/>
                  </a:cubicBezTo>
                  <a:moveTo>
                    <a:pt x="176" y="277"/>
                  </a:moveTo>
                  <a:cubicBezTo>
                    <a:pt x="180" y="270"/>
                    <a:pt x="176" y="270"/>
                    <a:pt x="164" y="270"/>
                  </a:cubicBezTo>
                  <a:cubicBezTo>
                    <a:pt x="156" y="270"/>
                    <a:pt x="156" y="277"/>
                    <a:pt x="164" y="277"/>
                  </a:cubicBezTo>
                  <a:lnTo>
                    <a:pt x="176" y="277"/>
                  </a:lnTo>
                  <a:close/>
                  <a:moveTo>
                    <a:pt x="12" y="520"/>
                  </a:moveTo>
                  <a:cubicBezTo>
                    <a:pt x="16" y="520"/>
                    <a:pt x="12" y="517"/>
                    <a:pt x="16" y="517"/>
                  </a:cubicBezTo>
                  <a:cubicBezTo>
                    <a:pt x="16" y="517"/>
                    <a:pt x="16" y="520"/>
                    <a:pt x="24" y="517"/>
                  </a:cubicBezTo>
                  <a:cubicBezTo>
                    <a:pt x="24" y="509"/>
                    <a:pt x="24" y="509"/>
                    <a:pt x="12" y="509"/>
                  </a:cubicBezTo>
                  <a:cubicBezTo>
                    <a:pt x="0" y="502"/>
                    <a:pt x="12" y="509"/>
                    <a:pt x="12" y="517"/>
                  </a:cubicBezTo>
                  <a:cubicBezTo>
                    <a:pt x="4" y="520"/>
                    <a:pt x="4" y="509"/>
                    <a:pt x="4" y="509"/>
                  </a:cubicBezTo>
                  <a:cubicBezTo>
                    <a:pt x="4" y="517"/>
                    <a:pt x="0" y="517"/>
                    <a:pt x="0" y="517"/>
                  </a:cubicBezTo>
                  <a:cubicBezTo>
                    <a:pt x="0" y="520"/>
                    <a:pt x="0" y="517"/>
                    <a:pt x="0" y="517"/>
                  </a:cubicBezTo>
                  <a:cubicBezTo>
                    <a:pt x="4" y="520"/>
                    <a:pt x="4" y="520"/>
                    <a:pt x="4" y="520"/>
                  </a:cubicBezTo>
                  <a:cubicBezTo>
                    <a:pt x="12" y="520"/>
                    <a:pt x="12" y="528"/>
                    <a:pt x="12" y="520"/>
                  </a:cubicBezTo>
                  <a:moveTo>
                    <a:pt x="16" y="528"/>
                  </a:moveTo>
                  <a:cubicBezTo>
                    <a:pt x="16" y="528"/>
                    <a:pt x="12" y="520"/>
                    <a:pt x="16" y="520"/>
                  </a:cubicBezTo>
                  <a:cubicBezTo>
                    <a:pt x="16" y="520"/>
                    <a:pt x="24" y="528"/>
                    <a:pt x="16" y="528"/>
                  </a:cubicBezTo>
                  <a:moveTo>
                    <a:pt x="64" y="520"/>
                  </a:moveTo>
                  <a:cubicBezTo>
                    <a:pt x="64" y="517"/>
                    <a:pt x="72" y="517"/>
                    <a:pt x="72" y="517"/>
                  </a:cubicBezTo>
                  <a:cubicBezTo>
                    <a:pt x="72" y="520"/>
                    <a:pt x="64" y="520"/>
                    <a:pt x="64" y="520"/>
                  </a:cubicBezTo>
                  <a:moveTo>
                    <a:pt x="72" y="520"/>
                  </a:moveTo>
                  <a:cubicBezTo>
                    <a:pt x="72" y="517"/>
                    <a:pt x="76" y="517"/>
                    <a:pt x="76" y="517"/>
                  </a:cubicBezTo>
                  <a:cubicBezTo>
                    <a:pt x="76" y="520"/>
                    <a:pt x="76" y="520"/>
                    <a:pt x="72" y="520"/>
                  </a:cubicBezTo>
                  <a:moveTo>
                    <a:pt x="60" y="520"/>
                  </a:moveTo>
                  <a:cubicBezTo>
                    <a:pt x="60" y="517"/>
                    <a:pt x="64" y="517"/>
                    <a:pt x="64" y="520"/>
                  </a:cubicBezTo>
                  <a:lnTo>
                    <a:pt x="60" y="520"/>
                  </a:lnTo>
                  <a:close/>
                  <a:moveTo>
                    <a:pt x="72" y="509"/>
                  </a:moveTo>
                  <a:cubicBezTo>
                    <a:pt x="72" y="509"/>
                    <a:pt x="64" y="502"/>
                    <a:pt x="72" y="502"/>
                  </a:cubicBezTo>
                  <a:cubicBezTo>
                    <a:pt x="72" y="502"/>
                    <a:pt x="76" y="509"/>
                    <a:pt x="72" y="509"/>
                  </a:cubicBezTo>
                  <a:moveTo>
                    <a:pt x="76" y="509"/>
                  </a:moveTo>
                  <a:cubicBezTo>
                    <a:pt x="76" y="509"/>
                    <a:pt x="84" y="509"/>
                    <a:pt x="84" y="517"/>
                  </a:cubicBezTo>
                  <a:cubicBezTo>
                    <a:pt x="84" y="517"/>
                    <a:pt x="76" y="517"/>
                    <a:pt x="76" y="509"/>
                  </a:cubicBezTo>
                  <a:moveTo>
                    <a:pt x="48" y="60"/>
                  </a:moveTo>
                  <a:cubicBezTo>
                    <a:pt x="48" y="60"/>
                    <a:pt x="40" y="53"/>
                    <a:pt x="48" y="49"/>
                  </a:cubicBezTo>
                  <a:cubicBezTo>
                    <a:pt x="60" y="41"/>
                    <a:pt x="72" y="53"/>
                    <a:pt x="84" y="64"/>
                  </a:cubicBezTo>
                  <a:cubicBezTo>
                    <a:pt x="96" y="79"/>
                    <a:pt x="76" y="79"/>
                    <a:pt x="96" y="79"/>
                  </a:cubicBezTo>
                  <a:cubicBezTo>
                    <a:pt x="120" y="79"/>
                    <a:pt x="108" y="83"/>
                    <a:pt x="120" y="83"/>
                  </a:cubicBezTo>
                  <a:cubicBezTo>
                    <a:pt x="140" y="79"/>
                    <a:pt x="132" y="71"/>
                    <a:pt x="140" y="71"/>
                  </a:cubicBezTo>
                  <a:cubicBezTo>
                    <a:pt x="144" y="79"/>
                    <a:pt x="156" y="79"/>
                    <a:pt x="168" y="90"/>
                  </a:cubicBezTo>
                  <a:cubicBezTo>
                    <a:pt x="168" y="83"/>
                    <a:pt x="176" y="90"/>
                    <a:pt x="176" y="79"/>
                  </a:cubicBezTo>
                  <a:cubicBezTo>
                    <a:pt x="180" y="64"/>
                    <a:pt x="204" y="71"/>
                    <a:pt x="192" y="60"/>
                  </a:cubicBezTo>
                  <a:cubicBezTo>
                    <a:pt x="188" y="49"/>
                    <a:pt x="200" y="49"/>
                    <a:pt x="200" y="38"/>
                  </a:cubicBezTo>
                  <a:cubicBezTo>
                    <a:pt x="200" y="30"/>
                    <a:pt x="204" y="19"/>
                    <a:pt x="216" y="12"/>
                  </a:cubicBezTo>
                  <a:cubicBezTo>
                    <a:pt x="232" y="8"/>
                    <a:pt x="224" y="19"/>
                    <a:pt x="248" y="8"/>
                  </a:cubicBezTo>
                  <a:cubicBezTo>
                    <a:pt x="260" y="0"/>
                    <a:pt x="260" y="0"/>
                    <a:pt x="268" y="12"/>
                  </a:cubicBezTo>
                  <a:cubicBezTo>
                    <a:pt x="272" y="19"/>
                    <a:pt x="304" y="23"/>
                    <a:pt x="307" y="38"/>
                  </a:cubicBezTo>
                  <a:cubicBezTo>
                    <a:pt x="307" y="41"/>
                    <a:pt x="280" y="53"/>
                    <a:pt x="296" y="60"/>
                  </a:cubicBezTo>
                  <a:cubicBezTo>
                    <a:pt x="268" y="79"/>
                    <a:pt x="291" y="64"/>
                    <a:pt x="291" y="71"/>
                  </a:cubicBezTo>
                  <a:cubicBezTo>
                    <a:pt x="296" y="83"/>
                    <a:pt x="280" y="79"/>
                    <a:pt x="284" y="94"/>
                  </a:cubicBezTo>
                  <a:cubicBezTo>
                    <a:pt x="291" y="124"/>
                    <a:pt x="304" y="101"/>
                    <a:pt x="316" y="116"/>
                  </a:cubicBezTo>
                  <a:cubicBezTo>
                    <a:pt x="328" y="135"/>
                    <a:pt x="339" y="131"/>
                    <a:pt x="328" y="142"/>
                  </a:cubicBezTo>
                  <a:cubicBezTo>
                    <a:pt x="316" y="154"/>
                    <a:pt x="291" y="172"/>
                    <a:pt x="304" y="184"/>
                  </a:cubicBezTo>
                  <a:cubicBezTo>
                    <a:pt x="316" y="187"/>
                    <a:pt x="339" y="240"/>
                    <a:pt x="331" y="240"/>
                  </a:cubicBezTo>
                  <a:cubicBezTo>
                    <a:pt x="319" y="240"/>
                    <a:pt x="319" y="240"/>
                    <a:pt x="319" y="247"/>
                  </a:cubicBezTo>
                  <a:cubicBezTo>
                    <a:pt x="328" y="247"/>
                    <a:pt x="319" y="247"/>
                    <a:pt x="319" y="251"/>
                  </a:cubicBezTo>
                  <a:cubicBezTo>
                    <a:pt x="319" y="262"/>
                    <a:pt x="316" y="258"/>
                    <a:pt x="319" y="262"/>
                  </a:cubicBezTo>
                  <a:cubicBezTo>
                    <a:pt x="331" y="270"/>
                    <a:pt x="316" y="270"/>
                    <a:pt x="316" y="277"/>
                  </a:cubicBezTo>
                  <a:cubicBezTo>
                    <a:pt x="319" y="288"/>
                    <a:pt x="343" y="288"/>
                    <a:pt x="331" y="292"/>
                  </a:cubicBezTo>
                  <a:cubicBezTo>
                    <a:pt x="328" y="300"/>
                    <a:pt x="331" y="300"/>
                    <a:pt x="331" y="303"/>
                  </a:cubicBezTo>
                  <a:cubicBezTo>
                    <a:pt x="328" y="311"/>
                    <a:pt x="351" y="311"/>
                    <a:pt x="351" y="322"/>
                  </a:cubicBezTo>
                  <a:cubicBezTo>
                    <a:pt x="343" y="333"/>
                    <a:pt x="319" y="333"/>
                    <a:pt x="331" y="345"/>
                  </a:cubicBezTo>
                  <a:cubicBezTo>
                    <a:pt x="343" y="352"/>
                    <a:pt x="363" y="356"/>
                    <a:pt x="371" y="371"/>
                  </a:cubicBezTo>
                  <a:cubicBezTo>
                    <a:pt x="375" y="382"/>
                    <a:pt x="383" y="374"/>
                    <a:pt x="375" y="386"/>
                  </a:cubicBezTo>
                  <a:cubicBezTo>
                    <a:pt x="371" y="397"/>
                    <a:pt x="351" y="423"/>
                    <a:pt x="316" y="449"/>
                  </a:cubicBezTo>
                  <a:cubicBezTo>
                    <a:pt x="284" y="479"/>
                    <a:pt x="272" y="487"/>
                    <a:pt x="260" y="498"/>
                  </a:cubicBezTo>
                  <a:cubicBezTo>
                    <a:pt x="244" y="509"/>
                    <a:pt x="244" y="498"/>
                    <a:pt x="224" y="502"/>
                  </a:cubicBezTo>
                  <a:cubicBezTo>
                    <a:pt x="204" y="517"/>
                    <a:pt x="212" y="498"/>
                    <a:pt x="204" y="509"/>
                  </a:cubicBezTo>
                  <a:cubicBezTo>
                    <a:pt x="192" y="520"/>
                    <a:pt x="200" y="502"/>
                    <a:pt x="176" y="517"/>
                  </a:cubicBezTo>
                  <a:cubicBezTo>
                    <a:pt x="140" y="532"/>
                    <a:pt x="132" y="528"/>
                    <a:pt x="120" y="532"/>
                  </a:cubicBezTo>
                  <a:cubicBezTo>
                    <a:pt x="100" y="539"/>
                    <a:pt x="100" y="539"/>
                    <a:pt x="108" y="528"/>
                  </a:cubicBezTo>
                  <a:cubicBezTo>
                    <a:pt x="116" y="520"/>
                    <a:pt x="108" y="517"/>
                    <a:pt x="100" y="528"/>
                  </a:cubicBezTo>
                  <a:cubicBezTo>
                    <a:pt x="88" y="532"/>
                    <a:pt x="88" y="520"/>
                    <a:pt x="88" y="517"/>
                  </a:cubicBezTo>
                  <a:cubicBezTo>
                    <a:pt x="96" y="502"/>
                    <a:pt x="84" y="502"/>
                    <a:pt x="64" y="502"/>
                  </a:cubicBezTo>
                  <a:cubicBezTo>
                    <a:pt x="48" y="498"/>
                    <a:pt x="52" y="498"/>
                    <a:pt x="52" y="479"/>
                  </a:cubicBezTo>
                  <a:cubicBezTo>
                    <a:pt x="60" y="468"/>
                    <a:pt x="60" y="464"/>
                    <a:pt x="60" y="457"/>
                  </a:cubicBezTo>
                  <a:cubicBezTo>
                    <a:pt x="52" y="445"/>
                    <a:pt x="72" y="449"/>
                    <a:pt x="60" y="438"/>
                  </a:cubicBezTo>
                  <a:cubicBezTo>
                    <a:pt x="40" y="416"/>
                    <a:pt x="64" y="427"/>
                    <a:pt x="52" y="412"/>
                  </a:cubicBezTo>
                  <a:cubicBezTo>
                    <a:pt x="40" y="386"/>
                    <a:pt x="60" y="382"/>
                    <a:pt x="60" y="371"/>
                  </a:cubicBezTo>
                  <a:cubicBezTo>
                    <a:pt x="60" y="363"/>
                    <a:pt x="72" y="374"/>
                    <a:pt x="76" y="371"/>
                  </a:cubicBezTo>
                  <a:cubicBezTo>
                    <a:pt x="88" y="363"/>
                    <a:pt x="76" y="352"/>
                    <a:pt x="84" y="352"/>
                  </a:cubicBezTo>
                  <a:cubicBezTo>
                    <a:pt x="88" y="352"/>
                    <a:pt x="88" y="341"/>
                    <a:pt x="100" y="345"/>
                  </a:cubicBezTo>
                  <a:cubicBezTo>
                    <a:pt x="108" y="345"/>
                    <a:pt x="100" y="333"/>
                    <a:pt x="116" y="330"/>
                  </a:cubicBezTo>
                  <a:cubicBezTo>
                    <a:pt x="128" y="330"/>
                    <a:pt x="108" y="330"/>
                    <a:pt x="132" y="318"/>
                  </a:cubicBezTo>
                  <a:cubicBezTo>
                    <a:pt x="156" y="300"/>
                    <a:pt x="152" y="288"/>
                    <a:pt x="164" y="281"/>
                  </a:cubicBezTo>
                  <a:cubicBezTo>
                    <a:pt x="180" y="277"/>
                    <a:pt x="180" y="281"/>
                    <a:pt x="180" y="277"/>
                  </a:cubicBezTo>
                  <a:cubicBezTo>
                    <a:pt x="188" y="270"/>
                    <a:pt x="176" y="277"/>
                    <a:pt x="180" y="262"/>
                  </a:cubicBezTo>
                  <a:cubicBezTo>
                    <a:pt x="180" y="251"/>
                    <a:pt x="188" y="247"/>
                    <a:pt x="168" y="240"/>
                  </a:cubicBezTo>
                  <a:cubicBezTo>
                    <a:pt x="152" y="240"/>
                    <a:pt x="164" y="236"/>
                    <a:pt x="144" y="236"/>
                  </a:cubicBezTo>
                  <a:cubicBezTo>
                    <a:pt x="144" y="217"/>
                    <a:pt x="120" y="210"/>
                    <a:pt x="132" y="199"/>
                  </a:cubicBezTo>
                  <a:cubicBezTo>
                    <a:pt x="140" y="187"/>
                    <a:pt x="132" y="187"/>
                    <a:pt x="140" y="184"/>
                  </a:cubicBezTo>
                  <a:cubicBezTo>
                    <a:pt x="144" y="176"/>
                    <a:pt x="128" y="172"/>
                    <a:pt x="128" y="165"/>
                  </a:cubicBezTo>
                  <a:cubicBezTo>
                    <a:pt x="128" y="154"/>
                    <a:pt x="132" y="154"/>
                    <a:pt x="132" y="146"/>
                  </a:cubicBezTo>
                  <a:cubicBezTo>
                    <a:pt x="132" y="142"/>
                    <a:pt x="120" y="154"/>
                    <a:pt x="120" y="146"/>
                  </a:cubicBezTo>
                  <a:cubicBezTo>
                    <a:pt x="120" y="142"/>
                    <a:pt x="128" y="146"/>
                    <a:pt x="120" y="131"/>
                  </a:cubicBezTo>
                  <a:cubicBezTo>
                    <a:pt x="120" y="116"/>
                    <a:pt x="140" y="131"/>
                    <a:pt x="120" y="113"/>
                  </a:cubicBezTo>
                  <a:cubicBezTo>
                    <a:pt x="108" y="105"/>
                    <a:pt x="116" y="113"/>
                    <a:pt x="116" y="105"/>
                  </a:cubicBezTo>
                  <a:cubicBezTo>
                    <a:pt x="116" y="101"/>
                    <a:pt x="100" y="94"/>
                    <a:pt x="88" y="94"/>
                  </a:cubicBezTo>
                  <a:cubicBezTo>
                    <a:pt x="76" y="94"/>
                    <a:pt x="60" y="83"/>
                    <a:pt x="48" y="71"/>
                  </a:cubicBezTo>
                  <a:cubicBezTo>
                    <a:pt x="28" y="64"/>
                    <a:pt x="48" y="64"/>
                    <a:pt x="36" y="60"/>
                  </a:cubicBezTo>
                  <a:cubicBezTo>
                    <a:pt x="36" y="53"/>
                    <a:pt x="48" y="64"/>
                    <a:pt x="48" y="60"/>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28" name="Freeform 226">
              <a:extLst>
                <a:ext uri="{FF2B5EF4-FFF2-40B4-BE49-F238E27FC236}">
                  <a16:creationId xmlns:a16="http://schemas.microsoft.com/office/drawing/2014/main" id="{0FDDBE5E-E5E2-4486-B0D5-F3102560D4C9}"/>
                </a:ext>
              </a:extLst>
            </p:cNvPr>
            <p:cNvSpPr>
              <a:spLocks noEditPoints="1"/>
            </p:cNvSpPr>
            <p:nvPr/>
          </p:nvSpPr>
          <p:spPr bwMode="auto">
            <a:xfrm>
              <a:off x="6320362" y="1873309"/>
              <a:ext cx="1866414" cy="1495036"/>
            </a:xfrm>
            <a:custGeom>
              <a:avLst/>
              <a:gdLst/>
              <a:ahLst/>
              <a:cxnLst>
                <a:cxn ang="0">
                  <a:pos x="12" y="558"/>
                </a:cxn>
                <a:cxn ang="0">
                  <a:pos x="16" y="611"/>
                </a:cxn>
                <a:cxn ang="0">
                  <a:pos x="5" y="528"/>
                </a:cxn>
                <a:cxn ang="0">
                  <a:pos x="28" y="468"/>
                </a:cxn>
                <a:cxn ang="0">
                  <a:pos x="96" y="431"/>
                </a:cxn>
                <a:cxn ang="0">
                  <a:pos x="140" y="401"/>
                </a:cxn>
                <a:cxn ang="0">
                  <a:pos x="104" y="412"/>
                </a:cxn>
                <a:cxn ang="0">
                  <a:pos x="200" y="349"/>
                </a:cxn>
                <a:cxn ang="0">
                  <a:pos x="220" y="326"/>
                </a:cxn>
                <a:cxn ang="0">
                  <a:pos x="236" y="296"/>
                </a:cxn>
                <a:cxn ang="0">
                  <a:pos x="256" y="285"/>
                </a:cxn>
                <a:cxn ang="0">
                  <a:pos x="348" y="172"/>
                </a:cxn>
                <a:cxn ang="0">
                  <a:pos x="272" y="169"/>
                </a:cxn>
                <a:cxn ang="0">
                  <a:pos x="280" y="161"/>
                </a:cxn>
                <a:cxn ang="0">
                  <a:pos x="364" y="150"/>
                </a:cxn>
                <a:cxn ang="0">
                  <a:pos x="340" y="146"/>
                </a:cxn>
                <a:cxn ang="0">
                  <a:pos x="372" y="120"/>
                </a:cxn>
                <a:cxn ang="0">
                  <a:pos x="348" y="127"/>
                </a:cxn>
                <a:cxn ang="0">
                  <a:pos x="308" y="139"/>
                </a:cxn>
                <a:cxn ang="0">
                  <a:pos x="304" y="161"/>
                </a:cxn>
                <a:cxn ang="0">
                  <a:pos x="388" y="131"/>
                </a:cxn>
                <a:cxn ang="0">
                  <a:pos x="412" y="86"/>
                </a:cxn>
                <a:cxn ang="0">
                  <a:pos x="400" y="116"/>
                </a:cxn>
                <a:cxn ang="0">
                  <a:pos x="436" y="79"/>
                </a:cxn>
                <a:cxn ang="0">
                  <a:pos x="464" y="56"/>
                </a:cxn>
                <a:cxn ang="0">
                  <a:pos x="464" y="75"/>
                </a:cxn>
                <a:cxn ang="0">
                  <a:pos x="512" y="68"/>
                </a:cxn>
                <a:cxn ang="0">
                  <a:pos x="492" y="56"/>
                </a:cxn>
                <a:cxn ang="0">
                  <a:pos x="591" y="15"/>
                </a:cxn>
                <a:cxn ang="0">
                  <a:pos x="584" y="45"/>
                </a:cxn>
                <a:cxn ang="0">
                  <a:pos x="615" y="34"/>
                </a:cxn>
                <a:cxn ang="0">
                  <a:pos x="803" y="79"/>
                </a:cxn>
                <a:cxn ang="0">
                  <a:pos x="803" y="30"/>
                </a:cxn>
                <a:cxn ang="0">
                  <a:pos x="759" y="11"/>
                </a:cxn>
                <a:cxn ang="0">
                  <a:pos x="699" y="45"/>
                </a:cxn>
                <a:cxn ang="0">
                  <a:pos x="663" y="30"/>
                </a:cxn>
                <a:cxn ang="0">
                  <a:pos x="631" y="30"/>
                </a:cxn>
                <a:cxn ang="0">
                  <a:pos x="547" y="53"/>
                </a:cxn>
                <a:cxn ang="0">
                  <a:pos x="524" y="68"/>
                </a:cxn>
                <a:cxn ang="0">
                  <a:pos x="464" y="79"/>
                </a:cxn>
                <a:cxn ang="0">
                  <a:pos x="424" y="109"/>
                </a:cxn>
                <a:cxn ang="0">
                  <a:pos x="376" y="150"/>
                </a:cxn>
                <a:cxn ang="0">
                  <a:pos x="352" y="172"/>
                </a:cxn>
                <a:cxn ang="0">
                  <a:pos x="316" y="210"/>
                </a:cxn>
                <a:cxn ang="0">
                  <a:pos x="284" y="236"/>
                </a:cxn>
                <a:cxn ang="0">
                  <a:pos x="284" y="266"/>
                </a:cxn>
                <a:cxn ang="0">
                  <a:pos x="224" y="330"/>
                </a:cxn>
                <a:cxn ang="0">
                  <a:pos x="200" y="349"/>
                </a:cxn>
                <a:cxn ang="0">
                  <a:pos x="200" y="382"/>
                </a:cxn>
                <a:cxn ang="0">
                  <a:pos x="152" y="401"/>
                </a:cxn>
                <a:cxn ang="0">
                  <a:pos x="92" y="453"/>
                </a:cxn>
                <a:cxn ang="0">
                  <a:pos x="52" y="487"/>
                </a:cxn>
                <a:cxn ang="0">
                  <a:pos x="84" y="521"/>
                </a:cxn>
                <a:cxn ang="0">
                  <a:pos x="12" y="562"/>
                </a:cxn>
                <a:cxn ang="0">
                  <a:pos x="28" y="614"/>
                </a:cxn>
                <a:cxn ang="0">
                  <a:pos x="60" y="667"/>
                </a:cxn>
                <a:cxn ang="0">
                  <a:pos x="156" y="626"/>
                </a:cxn>
                <a:cxn ang="0">
                  <a:pos x="212" y="622"/>
                </a:cxn>
                <a:cxn ang="0">
                  <a:pos x="248" y="506"/>
                </a:cxn>
                <a:cxn ang="0">
                  <a:pos x="308" y="326"/>
                </a:cxn>
                <a:cxn ang="0">
                  <a:pos x="400" y="169"/>
                </a:cxn>
                <a:cxn ang="0">
                  <a:pos x="559" y="120"/>
                </a:cxn>
                <a:cxn ang="0">
                  <a:pos x="691" y="68"/>
                </a:cxn>
              </a:cxnLst>
              <a:rect l="0" t="0" r="r" b="b"/>
              <a:pathLst>
                <a:path w="847" h="678">
                  <a:moveTo>
                    <a:pt x="12" y="551"/>
                  </a:moveTo>
                  <a:cubicBezTo>
                    <a:pt x="16" y="551"/>
                    <a:pt x="12" y="547"/>
                    <a:pt x="12" y="547"/>
                  </a:cubicBezTo>
                  <a:cubicBezTo>
                    <a:pt x="5" y="539"/>
                    <a:pt x="5" y="547"/>
                    <a:pt x="12" y="551"/>
                  </a:cubicBezTo>
                  <a:moveTo>
                    <a:pt x="16" y="558"/>
                  </a:moveTo>
                  <a:cubicBezTo>
                    <a:pt x="16" y="562"/>
                    <a:pt x="12" y="558"/>
                    <a:pt x="12" y="551"/>
                  </a:cubicBezTo>
                  <a:lnTo>
                    <a:pt x="16" y="558"/>
                  </a:lnTo>
                  <a:close/>
                  <a:moveTo>
                    <a:pt x="12" y="569"/>
                  </a:moveTo>
                  <a:cubicBezTo>
                    <a:pt x="12" y="558"/>
                    <a:pt x="12" y="558"/>
                    <a:pt x="12" y="558"/>
                  </a:cubicBezTo>
                  <a:cubicBezTo>
                    <a:pt x="12" y="562"/>
                    <a:pt x="16" y="573"/>
                    <a:pt x="12" y="569"/>
                  </a:cubicBezTo>
                  <a:moveTo>
                    <a:pt x="16" y="599"/>
                  </a:moveTo>
                  <a:cubicBezTo>
                    <a:pt x="16" y="592"/>
                    <a:pt x="16" y="592"/>
                    <a:pt x="16" y="592"/>
                  </a:cubicBezTo>
                  <a:cubicBezTo>
                    <a:pt x="24" y="592"/>
                    <a:pt x="24" y="599"/>
                    <a:pt x="24" y="592"/>
                  </a:cubicBezTo>
                  <a:cubicBezTo>
                    <a:pt x="16" y="588"/>
                    <a:pt x="16" y="588"/>
                    <a:pt x="16" y="588"/>
                  </a:cubicBezTo>
                  <a:lnTo>
                    <a:pt x="16" y="599"/>
                  </a:lnTo>
                  <a:close/>
                  <a:moveTo>
                    <a:pt x="16" y="622"/>
                  </a:moveTo>
                  <a:cubicBezTo>
                    <a:pt x="24" y="622"/>
                    <a:pt x="16" y="603"/>
                    <a:pt x="16" y="611"/>
                  </a:cubicBezTo>
                  <a:cubicBezTo>
                    <a:pt x="16" y="614"/>
                    <a:pt x="12" y="622"/>
                    <a:pt x="16" y="622"/>
                  </a:cubicBezTo>
                  <a:moveTo>
                    <a:pt x="24" y="588"/>
                  </a:moveTo>
                  <a:cubicBezTo>
                    <a:pt x="24" y="581"/>
                    <a:pt x="24" y="581"/>
                    <a:pt x="28" y="588"/>
                  </a:cubicBezTo>
                  <a:cubicBezTo>
                    <a:pt x="28" y="588"/>
                    <a:pt x="28" y="581"/>
                    <a:pt x="37" y="581"/>
                  </a:cubicBezTo>
                  <a:cubicBezTo>
                    <a:pt x="37" y="573"/>
                    <a:pt x="24" y="573"/>
                    <a:pt x="24" y="581"/>
                  </a:cubicBezTo>
                  <a:cubicBezTo>
                    <a:pt x="16" y="588"/>
                    <a:pt x="24" y="592"/>
                    <a:pt x="28" y="592"/>
                  </a:cubicBezTo>
                  <a:cubicBezTo>
                    <a:pt x="28" y="592"/>
                    <a:pt x="28" y="588"/>
                    <a:pt x="24" y="588"/>
                  </a:cubicBezTo>
                  <a:moveTo>
                    <a:pt x="5" y="528"/>
                  </a:moveTo>
                  <a:cubicBezTo>
                    <a:pt x="5" y="528"/>
                    <a:pt x="5" y="521"/>
                    <a:pt x="12" y="521"/>
                  </a:cubicBezTo>
                  <a:cubicBezTo>
                    <a:pt x="12" y="521"/>
                    <a:pt x="12" y="528"/>
                    <a:pt x="5" y="528"/>
                  </a:cubicBezTo>
                  <a:moveTo>
                    <a:pt x="5" y="495"/>
                  </a:moveTo>
                  <a:cubicBezTo>
                    <a:pt x="5" y="487"/>
                    <a:pt x="12" y="487"/>
                    <a:pt x="16" y="487"/>
                  </a:cubicBezTo>
                  <a:cubicBezTo>
                    <a:pt x="16" y="487"/>
                    <a:pt x="12" y="495"/>
                    <a:pt x="5" y="495"/>
                  </a:cubicBezTo>
                  <a:moveTo>
                    <a:pt x="28" y="468"/>
                  </a:moveTo>
                  <a:cubicBezTo>
                    <a:pt x="28" y="465"/>
                    <a:pt x="37" y="465"/>
                    <a:pt x="37" y="468"/>
                  </a:cubicBezTo>
                  <a:lnTo>
                    <a:pt x="28" y="468"/>
                  </a:lnTo>
                  <a:close/>
                  <a:moveTo>
                    <a:pt x="40" y="457"/>
                  </a:moveTo>
                  <a:cubicBezTo>
                    <a:pt x="48" y="465"/>
                    <a:pt x="40" y="468"/>
                    <a:pt x="37" y="468"/>
                  </a:cubicBezTo>
                  <a:cubicBezTo>
                    <a:pt x="37" y="465"/>
                    <a:pt x="40" y="457"/>
                    <a:pt x="40" y="457"/>
                  </a:cubicBezTo>
                  <a:moveTo>
                    <a:pt x="68" y="446"/>
                  </a:moveTo>
                  <a:cubicBezTo>
                    <a:pt x="60" y="446"/>
                    <a:pt x="72" y="442"/>
                    <a:pt x="72" y="446"/>
                  </a:cubicBezTo>
                  <a:lnTo>
                    <a:pt x="68" y="446"/>
                  </a:lnTo>
                  <a:close/>
                  <a:moveTo>
                    <a:pt x="96" y="431"/>
                  </a:moveTo>
                  <a:cubicBezTo>
                    <a:pt x="104" y="431"/>
                    <a:pt x="96" y="423"/>
                    <a:pt x="96" y="431"/>
                  </a:cubicBezTo>
                  <a:cubicBezTo>
                    <a:pt x="92" y="431"/>
                    <a:pt x="92" y="423"/>
                    <a:pt x="92" y="431"/>
                  </a:cubicBezTo>
                  <a:cubicBezTo>
                    <a:pt x="84" y="435"/>
                    <a:pt x="96" y="435"/>
                    <a:pt x="96" y="431"/>
                  </a:cubicBezTo>
                  <a:moveTo>
                    <a:pt x="108" y="423"/>
                  </a:moveTo>
                  <a:cubicBezTo>
                    <a:pt x="104" y="416"/>
                    <a:pt x="108" y="416"/>
                    <a:pt x="116" y="423"/>
                  </a:cubicBezTo>
                  <a:lnTo>
                    <a:pt x="108" y="423"/>
                  </a:lnTo>
                  <a:close/>
                  <a:moveTo>
                    <a:pt x="128" y="405"/>
                  </a:moveTo>
                  <a:cubicBezTo>
                    <a:pt x="144" y="405"/>
                    <a:pt x="144" y="405"/>
                    <a:pt x="144" y="405"/>
                  </a:cubicBezTo>
                  <a:cubicBezTo>
                    <a:pt x="144" y="401"/>
                    <a:pt x="140" y="405"/>
                    <a:pt x="140" y="401"/>
                  </a:cubicBezTo>
                  <a:cubicBezTo>
                    <a:pt x="140" y="393"/>
                    <a:pt x="128" y="401"/>
                    <a:pt x="128" y="401"/>
                  </a:cubicBezTo>
                  <a:cubicBezTo>
                    <a:pt x="120" y="405"/>
                    <a:pt x="116" y="405"/>
                    <a:pt x="116" y="405"/>
                  </a:cubicBezTo>
                  <a:cubicBezTo>
                    <a:pt x="116" y="412"/>
                    <a:pt x="120" y="412"/>
                    <a:pt x="128" y="405"/>
                  </a:cubicBezTo>
                  <a:moveTo>
                    <a:pt x="132" y="393"/>
                  </a:moveTo>
                  <a:cubicBezTo>
                    <a:pt x="140" y="393"/>
                    <a:pt x="132" y="390"/>
                    <a:pt x="132" y="390"/>
                  </a:cubicBezTo>
                  <a:cubicBezTo>
                    <a:pt x="128" y="393"/>
                    <a:pt x="116" y="393"/>
                    <a:pt x="116" y="401"/>
                  </a:cubicBezTo>
                  <a:cubicBezTo>
                    <a:pt x="120" y="401"/>
                    <a:pt x="128" y="401"/>
                    <a:pt x="132" y="393"/>
                  </a:cubicBezTo>
                  <a:moveTo>
                    <a:pt x="104" y="412"/>
                  </a:moveTo>
                  <a:cubicBezTo>
                    <a:pt x="96" y="412"/>
                    <a:pt x="116" y="405"/>
                    <a:pt x="116" y="412"/>
                  </a:cubicBezTo>
                  <a:cubicBezTo>
                    <a:pt x="116" y="412"/>
                    <a:pt x="108" y="416"/>
                    <a:pt x="104" y="412"/>
                  </a:cubicBezTo>
                  <a:moveTo>
                    <a:pt x="256" y="266"/>
                  </a:moveTo>
                  <a:cubicBezTo>
                    <a:pt x="260" y="262"/>
                    <a:pt x="260" y="262"/>
                    <a:pt x="260" y="262"/>
                  </a:cubicBezTo>
                  <a:cubicBezTo>
                    <a:pt x="268" y="266"/>
                    <a:pt x="260" y="266"/>
                    <a:pt x="256" y="266"/>
                  </a:cubicBezTo>
                  <a:moveTo>
                    <a:pt x="200" y="349"/>
                  </a:moveTo>
                  <a:cubicBezTo>
                    <a:pt x="208" y="341"/>
                    <a:pt x="208" y="349"/>
                    <a:pt x="208" y="349"/>
                  </a:cubicBezTo>
                  <a:lnTo>
                    <a:pt x="200" y="349"/>
                  </a:lnTo>
                  <a:close/>
                  <a:moveTo>
                    <a:pt x="212" y="349"/>
                  </a:moveTo>
                  <a:cubicBezTo>
                    <a:pt x="212" y="349"/>
                    <a:pt x="220" y="349"/>
                    <a:pt x="212" y="349"/>
                  </a:cubicBezTo>
                  <a:cubicBezTo>
                    <a:pt x="212" y="349"/>
                    <a:pt x="208" y="341"/>
                    <a:pt x="212" y="349"/>
                  </a:cubicBezTo>
                  <a:moveTo>
                    <a:pt x="212" y="352"/>
                  </a:moveTo>
                  <a:cubicBezTo>
                    <a:pt x="220" y="352"/>
                    <a:pt x="220" y="352"/>
                    <a:pt x="212" y="352"/>
                  </a:cubicBezTo>
                  <a:cubicBezTo>
                    <a:pt x="212" y="352"/>
                    <a:pt x="212" y="349"/>
                    <a:pt x="208" y="349"/>
                  </a:cubicBezTo>
                  <a:cubicBezTo>
                    <a:pt x="208" y="352"/>
                    <a:pt x="208" y="352"/>
                    <a:pt x="212" y="352"/>
                  </a:cubicBezTo>
                  <a:moveTo>
                    <a:pt x="220" y="326"/>
                  </a:moveTo>
                  <a:cubicBezTo>
                    <a:pt x="232" y="326"/>
                    <a:pt x="232" y="326"/>
                    <a:pt x="232" y="326"/>
                  </a:cubicBezTo>
                  <a:lnTo>
                    <a:pt x="220" y="326"/>
                  </a:lnTo>
                  <a:close/>
                  <a:moveTo>
                    <a:pt x="236" y="326"/>
                  </a:moveTo>
                  <a:cubicBezTo>
                    <a:pt x="244" y="326"/>
                    <a:pt x="244" y="326"/>
                    <a:pt x="244" y="326"/>
                  </a:cubicBezTo>
                  <a:cubicBezTo>
                    <a:pt x="248" y="319"/>
                    <a:pt x="244" y="319"/>
                    <a:pt x="236" y="319"/>
                  </a:cubicBezTo>
                  <a:lnTo>
                    <a:pt x="236" y="326"/>
                  </a:lnTo>
                  <a:close/>
                  <a:moveTo>
                    <a:pt x="224" y="296"/>
                  </a:moveTo>
                  <a:cubicBezTo>
                    <a:pt x="224" y="296"/>
                    <a:pt x="232" y="288"/>
                    <a:pt x="236" y="296"/>
                  </a:cubicBezTo>
                  <a:cubicBezTo>
                    <a:pt x="236" y="296"/>
                    <a:pt x="224" y="300"/>
                    <a:pt x="224" y="296"/>
                  </a:cubicBezTo>
                  <a:moveTo>
                    <a:pt x="236" y="315"/>
                  </a:moveTo>
                  <a:cubicBezTo>
                    <a:pt x="236" y="319"/>
                    <a:pt x="232" y="319"/>
                    <a:pt x="236" y="319"/>
                  </a:cubicBezTo>
                  <a:cubicBezTo>
                    <a:pt x="244" y="319"/>
                    <a:pt x="236" y="315"/>
                    <a:pt x="244" y="315"/>
                  </a:cubicBezTo>
                  <a:cubicBezTo>
                    <a:pt x="248" y="315"/>
                    <a:pt x="248" y="315"/>
                    <a:pt x="248" y="307"/>
                  </a:cubicBezTo>
                  <a:cubicBezTo>
                    <a:pt x="244" y="300"/>
                    <a:pt x="244" y="300"/>
                    <a:pt x="244" y="307"/>
                  </a:cubicBezTo>
                  <a:cubicBezTo>
                    <a:pt x="244" y="307"/>
                    <a:pt x="236" y="307"/>
                    <a:pt x="236" y="315"/>
                  </a:cubicBezTo>
                  <a:moveTo>
                    <a:pt x="256" y="285"/>
                  </a:moveTo>
                  <a:cubicBezTo>
                    <a:pt x="260" y="277"/>
                    <a:pt x="260" y="277"/>
                    <a:pt x="256" y="277"/>
                  </a:cubicBezTo>
                  <a:cubicBezTo>
                    <a:pt x="256" y="277"/>
                    <a:pt x="248" y="277"/>
                    <a:pt x="248" y="285"/>
                  </a:cubicBezTo>
                  <a:lnTo>
                    <a:pt x="256" y="285"/>
                  </a:lnTo>
                  <a:close/>
                  <a:moveTo>
                    <a:pt x="256" y="273"/>
                  </a:moveTo>
                  <a:cubicBezTo>
                    <a:pt x="256" y="266"/>
                    <a:pt x="248" y="266"/>
                    <a:pt x="248" y="266"/>
                  </a:cubicBezTo>
                  <a:cubicBezTo>
                    <a:pt x="248" y="273"/>
                    <a:pt x="244" y="277"/>
                    <a:pt x="248" y="277"/>
                  </a:cubicBezTo>
                  <a:cubicBezTo>
                    <a:pt x="248" y="273"/>
                    <a:pt x="256" y="277"/>
                    <a:pt x="256" y="273"/>
                  </a:cubicBezTo>
                  <a:moveTo>
                    <a:pt x="348" y="172"/>
                  </a:moveTo>
                  <a:cubicBezTo>
                    <a:pt x="352" y="172"/>
                    <a:pt x="352" y="172"/>
                    <a:pt x="352" y="172"/>
                  </a:cubicBezTo>
                  <a:lnTo>
                    <a:pt x="348" y="172"/>
                  </a:lnTo>
                  <a:close/>
                  <a:moveTo>
                    <a:pt x="260" y="172"/>
                  </a:moveTo>
                  <a:cubicBezTo>
                    <a:pt x="260" y="184"/>
                    <a:pt x="260" y="184"/>
                    <a:pt x="268" y="180"/>
                  </a:cubicBezTo>
                  <a:cubicBezTo>
                    <a:pt x="268" y="169"/>
                    <a:pt x="268" y="169"/>
                    <a:pt x="268" y="169"/>
                  </a:cubicBezTo>
                  <a:lnTo>
                    <a:pt x="260" y="172"/>
                  </a:lnTo>
                  <a:close/>
                  <a:moveTo>
                    <a:pt x="280" y="169"/>
                  </a:moveTo>
                  <a:cubicBezTo>
                    <a:pt x="284" y="169"/>
                    <a:pt x="272" y="161"/>
                    <a:pt x="272" y="169"/>
                  </a:cubicBezTo>
                  <a:cubicBezTo>
                    <a:pt x="272" y="172"/>
                    <a:pt x="272" y="172"/>
                    <a:pt x="272" y="172"/>
                  </a:cubicBezTo>
                  <a:lnTo>
                    <a:pt x="280" y="169"/>
                  </a:lnTo>
                  <a:close/>
                  <a:moveTo>
                    <a:pt x="280" y="169"/>
                  </a:moveTo>
                  <a:cubicBezTo>
                    <a:pt x="280" y="169"/>
                    <a:pt x="280" y="172"/>
                    <a:pt x="284" y="169"/>
                  </a:cubicBezTo>
                  <a:cubicBezTo>
                    <a:pt x="292" y="169"/>
                    <a:pt x="292" y="169"/>
                    <a:pt x="292" y="169"/>
                  </a:cubicBezTo>
                  <a:cubicBezTo>
                    <a:pt x="292" y="169"/>
                    <a:pt x="292" y="161"/>
                    <a:pt x="296" y="161"/>
                  </a:cubicBezTo>
                  <a:cubicBezTo>
                    <a:pt x="304" y="161"/>
                    <a:pt x="296" y="161"/>
                    <a:pt x="292" y="157"/>
                  </a:cubicBezTo>
                  <a:cubicBezTo>
                    <a:pt x="284" y="157"/>
                    <a:pt x="284" y="157"/>
                    <a:pt x="280" y="161"/>
                  </a:cubicBezTo>
                  <a:cubicBezTo>
                    <a:pt x="280" y="169"/>
                    <a:pt x="284" y="169"/>
                    <a:pt x="280" y="169"/>
                  </a:cubicBezTo>
                  <a:moveTo>
                    <a:pt x="296" y="157"/>
                  </a:moveTo>
                  <a:cubicBezTo>
                    <a:pt x="304" y="157"/>
                    <a:pt x="304" y="157"/>
                    <a:pt x="304" y="157"/>
                  </a:cubicBezTo>
                  <a:cubicBezTo>
                    <a:pt x="304" y="161"/>
                    <a:pt x="296" y="157"/>
                    <a:pt x="296" y="157"/>
                  </a:cubicBezTo>
                  <a:moveTo>
                    <a:pt x="468" y="56"/>
                  </a:moveTo>
                  <a:cubicBezTo>
                    <a:pt x="476" y="53"/>
                    <a:pt x="480" y="56"/>
                    <a:pt x="480" y="56"/>
                  </a:cubicBezTo>
                  <a:lnTo>
                    <a:pt x="468" y="56"/>
                  </a:lnTo>
                  <a:close/>
                  <a:moveTo>
                    <a:pt x="364" y="150"/>
                  </a:moveTo>
                  <a:cubicBezTo>
                    <a:pt x="372" y="146"/>
                    <a:pt x="376" y="146"/>
                    <a:pt x="376" y="146"/>
                  </a:cubicBezTo>
                  <a:cubicBezTo>
                    <a:pt x="372" y="150"/>
                    <a:pt x="364" y="157"/>
                    <a:pt x="364" y="150"/>
                  </a:cubicBezTo>
                  <a:moveTo>
                    <a:pt x="364" y="127"/>
                  </a:moveTo>
                  <a:cubicBezTo>
                    <a:pt x="364" y="127"/>
                    <a:pt x="372" y="131"/>
                    <a:pt x="360" y="139"/>
                  </a:cubicBezTo>
                  <a:cubicBezTo>
                    <a:pt x="352" y="146"/>
                    <a:pt x="364" y="131"/>
                    <a:pt x="360" y="131"/>
                  </a:cubicBezTo>
                  <a:cubicBezTo>
                    <a:pt x="352" y="131"/>
                    <a:pt x="364" y="127"/>
                    <a:pt x="360" y="120"/>
                  </a:cubicBezTo>
                  <a:cubicBezTo>
                    <a:pt x="352" y="120"/>
                    <a:pt x="348" y="127"/>
                    <a:pt x="348" y="131"/>
                  </a:cubicBezTo>
                  <a:cubicBezTo>
                    <a:pt x="340" y="139"/>
                    <a:pt x="352" y="146"/>
                    <a:pt x="340" y="146"/>
                  </a:cubicBezTo>
                  <a:cubicBezTo>
                    <a:pt x="336" y="146"/>
                    <a:pt x="340" y="146"/>
                    <a:pt x="336" y="157"/>
                  </a:cubicBezTo>
                  <a:cubicBezTo>
                    <a:pt x="328" y="161"/>
                    <a:pt x="340" y="150"/>
                    <a:pt x="348" y="157"/>
                  </a:cubicBezTo>
                  <a:cubicBezTo>
                    <a:pt x="352" y="161"/>
                    <a:pt x="352" y="150"/>
                    <a:pt x="352" y="150"/>
                  </a:cubicBezTo>
                  <a:cubicBezTo>
                    <a:pt x="360" y="157"/>
                    <a:pt x="360" y="157"/>
                    <a:pt x="360" y="150"/>
                  </a:cubicBezTo>
                  <a:cubicBezTo>
                    <a:pt x="364" y="146"/>
                    <a:pt x="364" y="146"/>
                    <a:pt x="372" y="146"/>
                  </a:cubicBezTo>
                  <a:cubicBezTo>
                    <a:pt x="384" y="139"/>
                    <a:pt x="376" y="127"/>
                    <a:pt x="372" y="127"/>
                  </a:cubicBezTo>
                  <a:cubicBezTo>
                    <a:pt x="372" y="120"/>
                    <a:pt x="372" y="120"/>
                    <a:pt x="364" y="127"/>
                  </a:cubicBezTo>
                  <a:moveTo>
                    <a:pt x="372" y="120"/>
                  </a:moveTo>
                  <a:cubicBezTo>
                    <a:pt x="384" y="120"/>
                    <a:pt x="384" y="120"/>
                    <a:pt x="384" y="120"/>
                  </a:cubicBezTo>
                  <a:cubicBezTo>
                    <a:pt x="376" y="127"/>
                    <a:pt x="372" y="120"/>
                    <a:pt x="372" y="120"/>
                  </a:cubicBezTo>
                  <a:moveTo>
                    <a:pt x="348" y="127"/>
                  </a:moveTo>
                  <a:cubicBezTo>
                    <a:pt x="348" y="127"/>
                    <a:pt x="348" y="120"/>
                    <a:pt x="352" y="120"/>
                  </a:cubicBezTo>
                  <a:cubicBezTo>
                    <a:pt x="360" y="120"/>
                    <a:pt x="360" y="116"/>
                    <a:pt x="364" y="109"/>
                  </a:cubicBezTo>
                  <a:cubicBezTo>
                    <a:pt x="364" y="105"/>
                    <a:pt x="364" y="98"/>
                    <a:pt x="360" y="105"/>
                  </a:cubicBezTo>
                  <a:cubicBezTo>
                    <a:pt x="352" y="109"/>
                    <a:pt x="348" y="109"/>
                    <a:pt x="348" y="120"/>
                  </a:cubicBezTo>
                  <a:cubicBezTo>
                    <a:pt x="340" y="120"/>
                    <a:pt x="340" y="120"/>
                    <a:pt x="348" y="127"/>
                  </a:cubicBezTo>
                  <a:moveTo>
                    <a:pt x="340" y="139"/>
                  </a:moveTo>
                  <a:cubicBezTo>
                    <a:pt x="348" y="139"/>
                    <a:pt x="336" y="131"/>
                    <a:pt x="340" y="131"/>
                  </a:cubicBezTo>
                  <a:cubicBezTo>
                    <a:pt x="348" y="127"/>
                    <a:pt x="336" y="116"/>
                    <a:pt x="336" y="120"/>
                  </a:cubicBezTo>
                  <a:cubicBezTo>
                    <a:pt x="328" y="120"/>
                    <a:pt x="336" y="127"/>
                    <a:pt x="328" y="127"/>
                  </a:cubicBezTo>
                  <a:cubicBezTo>
                    <a:pt x="320" y="127"/>
                    <a:pt x="328" y="131"/>
                    <a:pt x="320" y="131"/>
                  </a:cubicBezTo>
                  <a:cubicBezTo>
                    <a:pt x="316" y="131"/>
                    <a:pt x="320" y="127"/>
                    <a:pt x="316" y="127"/>
                  </a:cubicBezTo>
                  <a:cubicBezTo>
                    <a:pt x="316" y="131"/>
                    <a:pt x="308" y="127"/>
                    <a:pt x="308" y="131"/>
                  </a:cubicBezTo>
                  <a:cubicBezTo>
                    <a:pt x="308" y="131"/>
                    <a:pt x="304" y="139"/>
                    <a:pt x="308" y="139"/>
                  </a:cubicBezTo>
                  <a:cubicBezTo>
                    <a:pt x="316" y="146"/>
                    <a:pt x="316" y="139"/>
                    <a:pt x="328" y="131"/>
                  </a:cubicBezTo>
                  <a:cubicBezTo>
                    <a:pt x="340" y="131"/>
                    <a:pt x="316" y="139"/>
                    <a:pt x="320" y="146"/>
                  </a:cubicBezTo>
                  <a:cubicBezTo>
                    <a:pt x="328" y="146"/>
                    <a:pt x="336" y="139"/>
                    <a:pt x="340" y="139"/>
                  </a:cubicBezTo>
                  <a:moveTo>
                    <a:pt x="328" y="157"/>
                  </a:moveTo>
                  <a:cubicBezTo>
                    <a:pt x="336" y="150"/>
                    <a:pt x="328" y="150"/>
                    <a:pt x="328" y="150"/>
                  </a:cubicBezTo>
                  <a:cubicBezTo>
                    <a:pt x="316" y="150"/>
                    <a:pt x="316" y="150"/>
                    <a:pt x="316" y="150"/>
                  </a:cubicBezTo>
                  <a:cubicBezTo>
                    <a:pt x="308" y="150"/>
                    <a:pt x="316" y="157"/>
                    <a:pt x="308" y="157"/>
                  </a:cubicBezTo>
                  <a:cubicBezTo>
                    <a:pt x="304" y="157"/>
                    <a:pt x="308" y="157"/>
                    <a:pt x="304" y="161"/>
                  </a:cubicBezTo>
                  <a:cubicBezTo>
                    <a:pt x="304" y="161"/>
                    <a:pt x="304" y="169"/>
                    <a:pt x="316" y="161"/>
                  </a:cubicBezTo>
                  <a:cubicBezTo>
                    <a:pt x="316" y="161"/>
                    <a:pt x="320" y="161"/>
                    <a:pt x="328" y="157"/>
                  </a:cubicBezTo>
                  <a:moveTo>
                    <a:pt x="328" y="180"/>
                  </a:moveTo>
                  <a:cubicBezTo>
                    <a:pt x="328" y="180"/>
                    <a:pt x="328" y="172"/>
                    <a:pt x="336" y="172"/>
                  </a:cubicBezTo>
                  <a:lnTo>
                    <a:pt x="328" y="180"/>
                  </a:lnTo>
                  <a:close/>
                  <a:moveTo>
                    <a:pt x="388" y="131"/>
                  </a:moveTo>
                  <a:cubicBezTo>
                    <a:pt x="388" y="127"/>
                    <a:pt x="400" y="131"/>
                    <a:pt x="396" y="131"/>
                  </a:cubicBezTo>
                  <a:lnTo>
                    <a:pt x="388" y="131"/>
                  </a:lnTo>
                  <a:close/>
                  <a:moveTo>
                    <a:pt x="400" y="127"/>
                  </a:moveTo>
                  <a:cubicBezTo>
                    <a:pt x="396" y="120"/>
                    <a:pt x="400" y="120"/>
                    <a:pt x="408" y="120"/>
                  </a:cubicBezTo>
                  <a:cubicBezTo>
                    <a:pt x="408" y="127"/>
                    <a:pt x="400" y="127"/>
                    <a:pt x="400" y="127"/>
                  </a:cubicBezTo>
                  <a:moveTo>
                    <a:pt x="424" y="105"/>
                  </a:moveTo>
                  <a:cubicBezTo>
                    <a:pt x="420" y="98"/>
                    <a:pt x="424" y="98"/>
                    <a:pt x="424" y="98"/>
                  </a:cubicBezTo>
                  <a:cubicBezTo>
                    <a:pt x="424" y="94"/>
                    <a:pt x="432" y="86"/>
                    <a:pt x="424" y="94"/>
                  </a:cubicBezTo>
                  <a:cubicBezTo>
                    <a:pt x="424" y="94"/>
                    <a:pt x="424" y="86"/>
                    <a:pt x="420" y="86"/>
                  </a:cubicBezTo>
                  <a:cubicBezTo>
                    <a:pt x="420" y="94"/>
                    <a:pt x="420" y="79"/>
                    <a:pt x="412" y="86"/>
                  </a:cubicBezTo>
                  <a:cubicBezTo>
                    <a:pt x="412" y="94"/>
                    <a:pt x="408" y="86"/>
                    <a:pt x="408" y="86"/>
                  </a:cubicBezTo>
                  <a:cubicBezTo>
                    <a:pt x="408" y="94"/>
                    <a:pt x="408" y="86"/>
                    <a:pt x="400" y="94"/>
                  </a:cubicBezTo>
                  <a:cubicBezTo>
                    <a:pt x="396" y="94"/>
                    <a:pt x="408" y="94"/>
                    <a:pt x="408" y="98"/>
                  </a:cubicBezTo>
                  <a:cubicBezTo>
                    <a:pt x="396" y="98"/>
                    <a:pt x="396" y="98"/>
                    <a:pt x="396" y="98"/>
                  </a:cubicBezTo>
                  <a:cubicBezTo>
                    <a:pt x="400" y="105"/>
                    <a:pt x="388" y="98"/>
                    <a:pt x="396" y="105"/>
                  </a:cubicBezTo>
                  <a:cubicBezTo>
                    <a:pt x="396" y="105"/>
                    <a:pt x="388" y="105"/>
                    <a:pt x="396" y="109"/>
                  </a:cubicBezTo>
                  <a:cubicBezTo>
                    <a:pt x="396" y="109"/>
                    <a:pt x="384" y="116"/>
                    <a:pt x="396" y="116"/>
                  </a:cubicBezTo>
                  <a:cubicBezTo>
                    <a:pt x="400" y="116"/>
                    <a:pt x="396" y="120"/>
                    <a:pt x="400" y="116"/>
                  </a:cubicBezTo>
                  <a:cubicBezTo>
                    <a:pt x="408" y="116"/>
                    <a:pt x="408" y="109"/>
                    <a:pt x="408" y="109"/>
                  </a:cubicBezTo>
                  <a:cubicBezTo>
                    <a:pt x="412" y="109"/>
                    <a:pt x="408" y="116"/>
                    <a:pt x="420" y="109"/>
                  </a:cubicBezTo>
                  <a:cubicBezTo>
                    <a:pt x="424" y="109"/>
                    <a:pt x="424" y="109"/>
                    <a:pt x="424" y="105"/>
                  </a:cubicBezTo>
                  <a:moveTo>
                    <a:pt x="448" y="86"/>
                  </a:moveTo>
                  <a:cubicBezTo>
                    <a:pt x="448" y="79"/>
                    <a:pt x="468" y="79"/>
                    <a:pt x="456" y="75"/>
                  </a:cubicBezTo>
                  <a:cubicBezTo>
                    <a:pt x="444" y="68"/>
                    <a:pt x="448" y="75"/>
                    <a:pt x="448" y="75"/>
                  </a:cubicBezTo>
                  <a:cubicBezTo>
                    <a:pt x="444" y="75"/>
                    <a:pt x="444" y="79"/>
                    <a:pt x="444" y="75"/>
                  </a:cubicBezTo>
                  <a:cubicBezTo>
                    <a:pt x="436" y="75"/>
                    <a:pt x="436" y="75"/>
                    <a:pt x="436" y="79"/>
                  </a:cubicBezTo>
                  <a:cubicBezTo>
                    <a:pt x="432" y="86"/>
                    <a:pt x="432" y="79"/>
                    <a:pt x="424" y="86"/>
                  </a:cubicBezTo>
                  <a:cubicBezTo>
                    <a:pt x="444" y="86"/>
                    <a:pt x="444" y="86"/>
                    <a:pt x="444" y="86"/>
                  </a:cubicBezTo>
                  <a:lnTo>
                    <a:pt x="448" y="86"/>
                  </a:lnTo>
                  <a:close/>
                  <a:moveTo>
                    <a:pt x="456" y="56"/>
                  </a:moveTo>
                  <a:cubicBezTo>
                    <a:pt x="448" y="56"/>
                    <a:pt x="448" y="56"/>
                    <a:pt x="448" y="56"/>
                  </a:cubicBezTo>
                  <a:cubicBezTo>
                    <a:pt x="448" y="64"/>
                    <a:pt x="448" y="64"/>
                    <a:pt x="448" y="64"/>
                  </a:cubicBezTo>
                  <a:cubicBezTo>
                    <a:pt x="448" y="68"/>
                    <a:pt x="456" y="56"/>
                    <a:pt x="456" y="56"/>
                  </a:cubicBezTo>
                  <a:moveTo>
                    <a:pt x="464" y="56"/>
                  </a:moveTo>
                  <a:cubicBezTo>
                    <a:pt x="456" y="56"/>
                    <a:pt x="464" y="53"/>
                    <a:pt x="468" y="53"/>
                  </a:cubicBezTo>
                  <a:cubicBezTo>
                    <a:pt x="468" y="53"/>
                    <a:pt x="468" y="56"/>
                    <a:pt x="464" y="56"/>
                  </a:cubicBezTo>
                  <a:moveTo>
                    <a:pt x="476" y="68"/>
                  </a:moveTo>
                  <a:cubicBezTo>
                    <a:pt x="480" y="64"/>
                    <a:pt x="480" y="64"/>
                    <a:pt x="480" y="64"/>
                  </a:cubicBezTo>
                  <a:cubicBezTo>
                    <a:pt x="468" y="64"/>
                    <a:pt x="468" y="64"/>
                    <a:pt x="468" y="64"/>
                  </a:cubicBezTo>
                  <a:cubicBezTo>
                    <a:pt x="464" y="56"/>
                    <a:pt x="464" y="64"/>
                    <a:pt x="464" y="64"/>
                  </a:cubicBezTo>
                  <a:cubicBezTo>
                    <a:pt x="456" y="64"/>
                    <a:pt x="456" y="64"/>
                    <a:pt x="448" y="68"/>
                  </a:cubicBezTo>
                  <a:cubicBezTo>
                    <a:pt x="448" y="68"/>
                    <a:pt x="456" y="68"/>
                    <a:pt x="464" y="75"/>
                  </a:cubicBezTo>
                  <a:cubicBezTo>
                    <a:pt x="468" y="75"/>
                    <a:pt x="468" y="75"/>
                    <a:pt x="476" y="68"/>
                  </a:cubicBezTo>
                  <a:moveTo>
                    <a:pt x="476" y="68"/>
                  </a:moveTo>
                  <a:cubicBezTo>
                    <a:pt x="480" y="64"/>
                    <a:pt x="488" y="64"/>
                    <a:pt x="488" y="64"/>
                  </a:cubicBezTo>
                  <a:cubicBezTo>
                    <a:pt x="488" y="68"/>
                    <a:pt x="476" y="75"/>
                    <a:pt x="476" y="68"/>
                  </a:cubicBezTo>
                  <a:moveTo>
                    <a:pt x="516" y="64"/>
                  </a:moveTo>
                  <a:cubicBezTo>
                    <a:pt x="516" y="56"/>
                    <a:pt x="528" y="64"/>
                    <a:pt x="524" y="68"/>
                  </a:cubicBezTo>
                  <a:cubicBezTo>
                    <a:pt x="516" y="68"/>
                    <a:pt x="516" y="68"/>
                    <a:pt x="516" y="64"/>
                  </a:cubicBezTo>
                  <a:moveTo>
                    <a:pt x="512" y="68"/>
                  </a:moveTo>
                  <a:cubicBezTo>
                    <a:pt x="516" y="68"/>
                    <a:pt x="512" y="75"/>
                    <a:pt x="512" y="75"/>
                  </a:cubicBezTo>
                  <a:cubicBezTo>
                    <a:pt x="504" y="75"/>
                    <a:pt x="512" y="64"/>
                    <a:pt x="512" y="68"/>
                  </a:cubicBezTo>
                  <a:moveTo>
                    <a:pt x="615" y="11"/>
                  </a:moveTo>
                  <a:cubicBezTo>
                    <a:pt x="619" y="11"/>
                    <a:pt x="619" y="11"/>
                    <a:pt x="619" y="11"/>
                  </a:cubicBezTo>
                  <a:cubicBezTo>
                    <a:pt x="627" y="15"/>
                    <a:pt x="619" y="15"/>
                    <a:pt x="615" y="11"/>
                  </a:cubicBezTo>
                  <a:moveTo>
                    <a:pt x="488" y="53"/>
                  </a:moveTo>
                  <a:cubicBezTo>
                    <a:pt x="480" y="53"/>
                    <a:pt x="480" y="45"/>
                    <a:pt x="480" y="53"/>
                  </a:cubicBezTo>
                  <a:cubicBezTo>
                    <a:pt x="476" y="56"/>
                    <a:pt x="488" y="64"/>
                    <a:pt x="492" y="56"/>
                  </a:cubicBezTo>
                  <a:cubicBezTo>
                    <a:pt x="500" y="56"/>
                    <a:pt x="492" y="56"/>
                    <a:pt x="488" y="53"/>
                  </a:cubicBezTo>
                  <a:moveTo>
                    <a:pt x="512" y="64"/>
                  </a:moveTo>
                  <a:cubicBezTo>
                    <a:pt x="516" y="64"/>
                    <a:pt x="516" y="64"/>
                    <a:pt x="516" y="56"/>
                  </a:cubicBezTo>
                  <a:cubicBezTo>
                    <a:pt x="516" y="53"/>
                    <a:pt x="516" y="45"/>
                    <a:pt x="504" y="53"/>
                  </a:cubicBezTo>
                  <a:cubicBezTo>
                    <a:pt x="500" y="56"/>
                    <a:pt x="500" y="56"/>
                    <a:pt x="512" y="64"/>
                  </a:cubicBezTo>
                  <a:moveTo>
                    <a:pt x="575" y="34"/>
                  </a:moveTo>
                  <a:cubicBezTo>
                    <a:pt x="584" y="34"/>
                    <a:pt x="584" y="34"/>
                    <a:pt x="595" y="30"/>
                  </a:cubicBezTo>
                  <a:cubicBezTo>
                    <a:pt x="607" y="15"/>
                    <a:pt x="603" y="15"/>
                    <a:pt x="591" y="15"/>
                  </a:cubicBezTo>
                  <a:cubicBezTo>
                    <a:pt x="584" y="23"/>
                    <a:pt x="595" y="23"/>
                    <a:pt x="591" y="23"/>
                  </a:cubicBezTo>
                  <a:cubicBezTo>
                    <a:pt x="584" y="30"/>
                    <a:pt x="575" y="23"/>
                    <a:pt x="575" y="30"/>
                  </a:cubicBezTo>
                  <a:cubicBezTo>
                    <a:pt x="575" y="34"/>
                    <a:pt x="575" y="23"/>
                    <a:pt x="572" y="30"/>
                  </a:cubicBezTo>
                  <a:cubicBezTo>
                    <a:pt x="559" y="30"/>
                    <a:pt x="547" y="34"/>
                    <a:pt x="559" y="34"/>
                  </a:cubicBezTo>
                  <a:cubicBezTo>
                    <a:pt x="563" y="34"/>
                    <a:pt x="552" y="41"/>
                    <a:pt x="563" y="41"/>
                  </a:cubicBezTo>
                  <a:cubicBezTo>
                    <a:pt x="572" y="34"/>
                    <a:pt x="572" y="34"/>
                    <a:pt x="575" y="34"/>
                  </a:cubicBezTo>
                  <a:moveTo>
                    <a:pt x="563" y="45"/>
                  </a:moveTo>
                  <a:cubicBezTo>
                    <a:pt x="575" y="41"/>
                    <a:pt x="584" y="45"/>
                    <a:pt x="584" y="45"/>
                  </a:cubicBezTo>
                  <a:cubicBezTo>
                    <a:pt x="591" y="53"/>
                    <a:pt x="559" y="53"/>
                    <a:pt x="563" y="45"/>
                  </a:cubicBezTo>
                  <a:moveTo>
                    <a:pt x="595" y="45"/>
                  </a:moveTo>
                  <a:cubicBezTo>
                    <a:pt x="603" y="41"/>
                    <a:pt x="615" y="34"/>
                    <a:pt x="603" y="30"/>
                  </a:cubicBezTo>
                  <a:cubicBezTo>
                    <a:pt x="595" y="30"/>
                    <a:pt x="603" y="34"/>
                    <a:pt x="595" y="34"/>
                  </a:cubicBezTo>
                  <a:cubicBezTo>
                    <a:pt x="584" y="41"/>
                    <a:pt x="575" y="41"/>
                    <a:pt x="591" y="45"/>
                  </a:cubicBezTo>
                  <a:cubicBezTo>
                    <a:pt x="591" y="45"/>
                    <a:pt x="595" y="53"/>
                    <a:pt x="595" y="45"/>
                  </a:cubicBezTo>
                  <a:moveTo>
                    <a:pt x="615" y="23"/>
                  </a:moveTo>
                  <a:cubicBezTo>
                    <a:pt x="627" y="30"/>
                    <a:pt x="619" y="34"/>
                    <a:pt x="615" y="34"/>
                  </a:cubicBezTo>
                  <a:cubicBezTo>
                    <a:pt x="607" y="41"/>
                    <a:pt x="603" y="23"/>
                    <a:pt x="615" y="23"/>
                  </a:cubicBezTo>
                  <a:moveTo>
                    <a:pt x="783" y="105"/>
                  </a:moveTo>
                  <a:cubicBezTo>
                    <a:pt x="783" y="98"/>
                    <a:pt x="803" y="98"/>
                    <a:pt x="807" y="94"/>
                  </a:cubicBezTo>
                  <a:cubicBezTo>
                    <a:pt x="815" y="86"/>
                    <a:pt x="807" y="86"/>
                    <a:pt x="819" y="86"/>
                  </a:cubicBezTo>
                  <a:cubicBezTo>
                    <a:pt x="827" y="94"/>
                    <a:pt x="839" y="94"/>
                    <a:pt x="835" y="79"/>
                  </a:cubicBezTo>
                  <a:cubicBezTo>
                    <a:pt x="835" y="75"/>
                    <a:pt x="835" y="75"/>
                    <a:pt x="835" y="75"/>
                  </a:cubicBezTo>
                  <a:cubicBezTo>
                    <a:pt x="819" y="75"/>
                    <a:pt x="819" y="79"/>
                    <a:pt x="815" y="75"/>
                  </a:cubicBezTo>
                  <a:cubicBezTo>
                    <a:pt x="807" y="68"/>
                    <a:pt x="807" y="79"/>
                    <a:pt x="803" y="79"/>
                  </a:cubicBezTo>
                  <a:cubicBezTo>
                    <a:pt x="795" y="79"/>
                    <a:pt x="795" y="79"/>
                    <a:pt x="795" y="79"/>
                  </a:cubicBezTo>
                  <a:cubicBezTo>
                    <a:pt x="795" y="75"/>
                    <a:pt x="803" y="68"/>
                    <a:pt x="783" y="64"/>
                  </a:cubicBezTo>
                  <a:cubicBezTo>
                    <a:pt x="771" y="64"/>
                    <a:pt x="771" y="56"/>
                    <a:pt x="767" y="56"/>
                  </a:cubicBezTo>
                  <a:cubicBezTo>
                    <a:pt x="755" y="56"/>
                    <a:pt x="759" y="53"/>
                    <a:pt x="791" y="64"/>
                  </a:cubicBezTo>
                  <a:cubicBezTo>
                    <a:pt x="815" y="68"/>
                    <a:pt x="815" y="53"/>
                    <a:pt x="827" y="53"/>
                  </a:cubicBezTo>
                  <a:cubicBezTo>
                    <a:pt x="839" y="53"/>
                    <a:pt x="847" y="41"/>
                    <a:pt x="835" y="41"/>
                  </a:cubicBezTo>
                  <a:cubicBezTo>
                    <a:pt x="819" y="41"/>
                    <a:pt x="827" y="34"/>
                    <a:pt x="819" y="34"/>
                  </a:cubicBezTo>
                  <a:cubicBezTo>
                    <a:pt x="807" y="34"/>
                    <a:pt x="815" y="23"/>
                    <a:pt x="803" y="30"/>
                  </a:cubicBezTo>
                  <a:cubicBezTo>
                    <a:pt x="795" y="34"/>
                    <a:pt x="803" y="23"/>
                    <a:pt x="791" y="30"/>
                  </a:cubicBezTo>
                  <a:cubicBezTo>
                    <a:pt x="779" y="30"/>
                    <a:pt x="791" y="23"/>
                    <a:pt x="779" y="15"/>
                  </a:cubicBezTo>
                  <a:cubicBezTo>
                    <a:pt x="759" y="15"/>
                    <a:pt x="755" y="30"/>
                    <a:pt x="755" y="41"/>
                  </a:cubicBezTo>
                  <a:cubicBezTo>
                    <a:pt x="759" y="45"/>
                    <a:pt x="755" y="34"/>
                    <a:pt x="747" y="41"/>
                  </a:cubicBezTo>
                  <a:cubicBezTo>
                    <a:pt x="743" y="41"/>
                    <a:pt x="735" y="41"/>
                    <a:pt x="743" y="34"/>
                  </a:cubicBezTo>
                  <a:cubicBezTo>
                    <a:pt x="755" y="30"/>
                    <a:pt x="755" y="23"/>
                    <a:pt x="747" y="30"/>
                  </a:cubicBezTo>
                  <a:cubicBezTo>
                    <a:pt x="743" y="30"/>
                    <a:pt x="743" y="30"/>
                    <a:pt x="743" y="23"/>
                  </a:cubicBezTo>
                  <a:cubicBezTo>
                    <a:pt x="747" y="23"/>
                    <a:pt x="759" y="15"/>
                    <a:pt x="759" y="11"/>
                  </a:cubicBezTo>
                  <a:cubicBezTo>
                    <a:pt x="759" y="4"/>
                    <a:pt x="747" y="15"/>
                    <a:pt x="747" y="11"/>
                  </a:cubicBezTo>
                  <a:cubicBezTo>
                    <a:pt x="747" y="4"/>
                    <a:pt x="743" y="11"/>
                    <a:pt x="735" y="4"/>
                  </a:cubicBezTo>
                  <a:cubicBezTo>
                    <a:pt x="723" y="0"/>
                    <a:pt x="731" y="11"/>
                    <a:pt x="723" y="11"/>
                  </a:cubicBezTo>
                  <a:cubicBezTo>
                    <a:pt x="719" y="4"/>
                    <a:pt x="711" y="15"/>
                    <a:pt x="719" y="15"/>
                  </a:cubicBezTo>
                  <a:cubicBezTo>
                    <a:pt x="731" y="15"/>
                    <a:pt x="719" y="23"/>
                    <a:pt x="719" y="23"/>
                  </a:cubicBezTo>
                  <a:cubicBezTo>
                    <a:pt x="723" y="23"/>
                    <a:pt x="711" y="23"/>
                    <a:pt x="711" y="30"/>
                  </a:cubicBezTo>
                  <a:cubicBezTo>
                    <a:pt x="711" y="34"/>
                    <a:pt x="707" y="30"/>
                    <a:pt x="711" y="34"/>
                  </a:cubicBezTo>
                  <a:cubicBezTo>
                    <a:pt x="711" y="41"/>
                    <a:pt x="711" y="41"/>
                    <a:pt x="699" y="45"/>
                  </a:cubicBezTo>
                  <a:cubicBezTo>
                    <a:pt x="687" y="53"/>
                    <a:pt x="699" y="34"/>
                    <a:pt x="699" y="30"/>
                  </a:cubicBezTo>
                  <a:cubicBezTo>
                    <a:pt x="699" y="30"/>
                    <a:pt x="707" y="15"/>
                    <a:pt x="699" y="15"/>
                  </a:cubicBezTo>
                  <a:cubicBezTo>
                    <a:pt x="691" y="11"/>
                    <a:pt x="675" y="30"/>
                    <a:pt x="667" y="41"/>
                  </a:cubicBezTo>
                  <a:cubicBezTo>
                    <a:pt x="655" y="53"/>
                    <a:pt x="667" y="45"/>
                    <a:pt x="655" y="56"/>
                  </a:cubicBezTo>
                  <a:cubicBezTo>
                    <a:pt x="651" y="64"/>
                    <a:pt x="651" y="56"/>
                    <a:pt x="651" y="56"/>
                  </a:cubicBezTo>
                  <a:cubicBezTo>
                    <a:pt x="643" y="64"/>
                    <a:pt x="639" y="56"/>
                    <a:pt x="643" y="53"/>
                  </a:cubicBezTo>
                  <a:cubicBezTo>
                    <a:pt x="655" y="45"/>
                    <a:pt x="651" y="45"/>
                    <a:pt x="651" y="45"/>
                  </a:cubicBezTo>
                  <a:cubicBezTo>
                    <a:pt x="663" y="34"/>
                    <a:pt x="643" y="41"/>
                    <a:pt x="663" y="30"/>
                  </a:cubicBezTo>
                  <a:cubicBezTo>
                    <a:pt x="675" y="15"/>
                    <a:pt x="679" y="15"/>
                    <a:pt x="667" y="15"/>
                  </a:cubicBezTo>
                  <a:cubicBezTo>
                    <a:pt x="655" y="15"/>
                    <a:pt x="655" y="4"/>
                    <a:pt x="655" y="15"/>
                  </a:cubicBezTo>
                  <a:cubicBezTo>
                    <a:pt x="655" y="30"/>
                    <a:pt x="655" y="15"/>
                    <a:pt x="651" y="15"/>
                  </a:cubicBezTo>
                  <a:cubicBezTo>
                    <a:pt x="643" y="11"/>
                    <a:pt x="643" y="15"/>
                    <a:pt x="639" y="11"/>
                  </a:cubicBezTo>
                  <a:cubicBezTo>
                    <a:pt x="639" y="11"/>
                    <a:pt x="631" y="11"/>
                    <a:pt x="631" y="15"/>
                  </a:cubicBezTo>
                  <a:cubicBezTo>
                    <a:pt x="639" y="15"/>
                    <a:pt x="639" y="23"/>
                    <a:pt x="631" y="23"/>
                  </a:cubicBezTo>
                  <a:cubicBezTo>
                    <a:pt x="619" y="15"/>
                    <a:pt x="619" y="23"/>
                    <a:pt x="631" y="23"/>
                  </a:cubicBezTo>
                  <a:cubicBezTo>
                    <a:pt x="643" y="30"/>
                    <a:pt x="643" y="34"/>
                    <a:pt x="631" y="30"/>
                  </a:cubicBezTo>
                  <a:cubicBezTo>
                    <a:pt x="619" y="23"/>
                    <a:pt x="631" y="30"/>
                    <a:pt x="615" y="41"/>
                  </a:cubicBezTo>
                  <a:cubicBezTo>
                    <a:pt x="591" y="45"/>
                    <a:pt x="607" y="45"/>
                    <a:pt x="595" y="53"/>
                  </a:cubicBezTo>
                  <a:cubicBezTo>
                    <a:pt x="584" y="56"/>
                    <a:pt x="603" y="56"/>
                    <a:pt x="591" y="56"/>
                  </a:cubicBezTo>
                  <a:cubicBezTo>
                    <a:pt x="584" y="64"/>
                    <a:pt x="603" y="64"/>
                    <a:pt x="595" y="68"/>
                  </a:cubicBezTo>
                  <a:cubicBezTo>
                    <a:pt x="595" y="68"/>
                    <a:pt x="575" y="68"/>
                    <a:pt x="584" y="56"/>
                  </a:cubicBezTo>
                  <a:cubicBezTo>
                    <a:pt x="591" y="53"/>
                    <a:pt x="572" y="53"/>
                    <a:pt x="563" y="53"/>
                  </a:cubicBezTo>
                  <a:cubicBezTo>
                    <a:pt x="559" y="53"/>
                    <a:pt x="559" y="45"/>
                    <a:pt x="559" y="53"/>
                  </a:cubicBezTo>
                  <a:cubicBezTo>
                    <a:pt x="552" y="53"/>
                    <a:pt x="547" y="41"/>
                    <a:pt x="547" y="53"/>
                  </a:cubicBezTo>
                  <a:cubicBezTo>
                    <a:pt x="547" y="64"/>
                    <a:pt x="540" y="45"/>
                    <a:pt x="536" y="53"/>
                  </a:cubicBezTo>
                  <a:cubicBezTo>
                    <a:pt x="524" y="56"/>
                    <a:pt x="536" y="56"/>
                    <a:pt x="536" y="56"/>
                  </a:cubicBezTo>
                  <a:cubicBezTo>
                    <a:pt x="536" y="64"/>
                    <a:pt x="540" y="56"/>
                    <a:pt x="547" y="64"/>
                  </a:cubicBezTo>
                  <a:cubicBezTo>
                    <a:pt x="547" y="64"/>
                    <a:pt x="552" y="64"/>
                    <a:pt x="552" y="68"/>
                  </a:cubicBezTo>
                  <a:cubicBezTo>
                    <a:pt x="547" y="68"/>
                    <a:pt x="547" y="68"/>
                    <a:pt x="552" y="75"/>
                  </a:cubicBezTo>
                  <a:cubicBezTo>
                    <a:pt x="559" y="79"/>
                    <a:pt x="552" y="79"/>
                    <a:pt x="540" y="68"/>
                  </a:cubicBezTo>
                  <a:cubicBezTo>
                    <a:pt x="528" y="64"/>
                    <a:pt x="524" y="64"/>
                    <a:pt x="528" y="68"/>
                  </a:cubicBezTo>
                  <a:cubicBezTo>
                    <a:pt x="528" y="68"/>
                    <a:pt x="524" y="75"/>
                    <a:pt x="524" y="68"/>
                  </a:cubicBezTo>
                  <a:cubicBezTo>
                    <a:pt x="524" y="64"/>
                    <a:pt x="512" y="75"/>
                    <a:pt x="504" y="75"/>
                  </a:cubicBezTo>
                  <a:cubicBezTo>
                    <a:pt x="504" y="79"/>
                    <a:pt x="512" y="94"/>
                    <a:pt x="488" y="105"/>
                  </a:cubicBezTo>
                  <a:cubicBezTo>
                    <a:pt x="500" y="94"/>
                    <a:pt x="500" y="79"/>
                    <a:pt x="500" y="68"/>
                  </a:cubicBezTo>
                  <a:cubicBezTo>
                    <a:pt x="500" y="64"/>
                    <a:pt x="500" y="75"/>
                    <a:pt x="492" y="68"/>
                  </a:cubicBezTo>
                  <a:cubicBezTo>
                    <a:pt x="488" y="75"/>
                    <a:pt x="488" y="75"/>
                    <a:pt x="488" y="75"/>
                  </a:cubicBezTo>
                  <a:cubicBezTo>
                    <a:pt x="480" y="86"/>
                    <a:pt x="488" y="79"/>
                    <a:pt x="480" y="86"/>
                  </a:cubicBezTo>
                  <a:cubicBezTo>
                    <a:pt x="476" y="94"/>
                    <a:pt x="476" y="86"/>
                    <a:pt x="480" y="79"/>
                  </a:cubicBezTo>
                  <a:cubicBezTo>
                    <a:pt x="488" y="68"/>
                    <a:pt x="468" y="75"/>
                    <a:pt x="464" y="79"/>
                  </a:cubicBezTo>
                  <a:cubicBezTo>
                    <a:pt x="444" y="94"/>
                    <a:pt x="456" y="86"/>
                    <a:pt x="456" y="94"/>
                  </a:cubicBezTo>
                  <a:cubicBezTo>
                    <a:pt x="456" y="98"/>
                    <a:pt x="476" y="94"/>
                    <a:pt x="476" y="109"/>
                  </a:cubicBezTo>
                  <a:cubicBezTo>
                    <a:pt x="456" y="105"/>
                    <a:pt x="476" y="105"/>
                    <a:pt x="464" y="98"/>
                  </a:cubicBezTo>
                  <a:cubicBezTo>
                    <a:pt x="448" y="98"/>
                    <a:pt x="456" y="86"/>
                    <a:pt x="444" y="94"/>
                  </a:cubicBezTo>
                  <a:cubicBezTo>
                    <a:pt x="432" y="94"/>
                    <a:pt x="436" y="94"/>
                    <a:pt x="444" y="98"/>
                  </a:cubicBezTo>
                  <a:cubicBezTo>
                    <a:pt x="448" y="105"/>
                    <a:pt x="444" y="109"/>
                    <a:pt x="436" y="98"/>
                  </a:cubicBezTo>
                  <a:cubicBezTo>
                    <a:pt x="436" y="94"/>
                    <a:pt x="424" y="86"/>
                    <a:pt x="432" y="98"/>
                  </a:cubicBezTo>
                  <a:cubicBezTo>
                    <a:pt x="432" y="105"/>
                    <a:pt x="420" y="98"/>
                    <a:pt x="424" y="109"/>
                  </a:cubicBezTo>
                  <a:cubicBezTo>
                    <a:pt x="432" y="116"/>
                    <a:pt x="420" y="109"/>
                    <a:pt x="412" y="120"/>
                  </a:cubicBezTo>
                  <a:cubicBezTo>
                    <a:pt x="400" y="127"/>
                    <a:pt x="424" y="120"/>
                    <a:pt x="412" y="127"/>
                  </a:cubicBezTo>
                  <a:cubicBezTo>
                    <a:pt x="400" y="131"/>
                    <a:pt x="408" y="131"/>
                    <a:pt x="400" y="131"/>
                  </a:cubicBezTo>
                  <a:cubicBezTo>
                    <a:pt x="388" y="139"/>
                    <a:pt x="388" y="131"/>
                    <a:pt x="376" y="146"/>
                  </a:cubicBezTo>
                  <a:cubicBezTo>
                    <a:pt x="372" y="157"/>
                    <a:pt x="396" y="146"/>
                    <a:pt x="396" y="146"/>
                  </a:cubicBezTo>
                  <a:cubicBezTo>
                    <a:pt x="396" y="150"/>
                    <a:pt x="396" y="150"/>
                    <a:pt x="408" y="146"/>
                  </a:cubicBezTo>
                  <a:cubicBezTo>
                    <a:pt x="420" y="139"/>
                    <a:pt x="408" y="150"/>
                    <a:pt x="396" y="157"/>
                  </a:cubicBezTo>
                  <a:cubicBezTo>
                    <a:pt x="384" y="157"/>
                    <a:pt x="388" y="150"/>
                    <a:pt x="376" y="150"/>
                  </a:cubicBezTo>
                  <a:cubicBezTo>
                    <a:pt x="364" y="157"/>
                    <a:pt x="360" y="157"/>
                    <a:pt x="364" y="161"/>
                  </a:cubicBezTo>
                  <a:cubicBezTo>
                    <a:pt x="372" y="161"/>
                    <a:pt x="372" y="161"/>
                    <a:pt x="372" y="161"/>
                  </a:cubicBezTo>
                  <a:cubicBezTo>
                    <a:pt x="384" y="161"/>
                    <a:pt x="372" y="169"/>
                    <a:pt x="372" y="172"/>
                  </a:cubicBezTo>
                  <a:cubicBezTo>
                    <a:pt x="372" y="184"/>
                    <a:pt x="364" y="172"/>
                    <a:pt x="364" y="169"/>
                  </a:cubicBezTo>
                  <a:cubicBezTo>
                    <a:pt x="364" y="161"/>
                    <a:pt x="360" y="157"/>
                    <a:pt x="360" y="161"/>
                  </a:cubicBezTo>
                  <a:cubicBezTo>
                    <a:pt x="352" y="169"/>
                    <a:pt x="352" y="169"/>
                    <a:pt x="352" y="169"/>
                  </a:cubicBezTo>
                  <a:cubicBezTo>
                    <a:pt x="352" y="161"/>
                    <a:pt x="340" y="169"/>
                    <a:pt x="340" y="172"/>
                  </a:cubicBezTo>
                  <a:cubicBezTo>
                    <a:pt x="340" y="172"/>
                    <a:pt x="340" y="169"/>
                    <a:pt x="352" y="172"/>
                  </a:cubicBezTo>
                  <a:cubicBezTo>
                    <a:pt x="360" y="172"/>
                    <a:pt x="360" y="172"/>
                    <a:pt x="360" y="172"/>
                  </a:cubicBezTo>
                  <a:cubicBezTo>
                    <a:pt x="352" y="172"/>
                    <a:pt x="316" y="180"/>
                    <a:pt x="320" y="184"/>
                  </a:cubicBezTo>
                  <a:cubicBezTo>
                    <a:pt x="328" y="191"/>
                    <a:pt x="316" y="191"/>
                    <a:pt x="320" y="191"/>
                  </a:cubicBezTo>
                  <a:cubicBezTo>
                    <a:pt x="336" y="195"/>
                    <a:pt x="336" y="180"/>
                    <a:pt x="352" y="184"/>
                  </a:cubicBezTo>
                  <a:cubicBezTo>
                    <a:pt x="364" y="191"/>
                    <a:pt x="352" y="184"/>
                    <a:pt x="340" y="191"/>
                  </a:cubicBezTo>
                  <a:cubicBezTo>
                    <a:pt x="328" y="191"/>
                    <a:pt x="348" y="195"/>
                    <a:pt x="328" y="195"/>
                  </a:cubicBezTo>
                  <a:cubicBezTo>
                    <a:pt x="308" y="195"/>
                    <a:pt x="328" y="202"/>
                    <a:pt x="328" y="210"/>
                  </a:cubicBezTo>
                  <a:cubicBezTo>
                    <a:pt x="320" y="210"/>
                    <a:pt x="320" y="202"/>
                    <a:pt x="316" y="210"/>
                  </a:cubicBezTo>
                  <a:cubicBezTo>
                    <a:pt x="308" y="210"/>
                    <a:pt x="308" y="214"/>
                    <a:pt x="316" y="214"/>
                  </a:cubicBezTo>
                  <a:cubicBezTo>
                    <a:pt x="316" y="214"/>
                    <a:pt x="320" y="210"/>
                    <a:pt x="336" y="214"/>
                  </a:cubicBezTo>
                  <a:cubicBezTo>
                    <a:pt x="360" y="214"/>
                    <a:pt x="340" y="210"/>
                    <a:pt x="348" y="221"/>
                  </a:cubicBezTo>
                  <a:cubicBezTo>
                    <a:pt x="348" y="225"/>
                    <a:pt x="340" y="214"/>
                    <a:pt x="328" y="214"/>
                  </a:cubicBezTo>
                  <a:cubicBezTo>
                    <a:pt x="320" y="214"/>
                    <a:pt x="316" y="221"/>
                    <a:pt x="308" y="221"/>
                  </a:cubicBezTo>
                  <a:cubicBezTo>
                    <a:pt x="304" y="214"/>
                    <a:pt x="308" y="221"/>
                    <a:pt x="296" y="221"/>
                  </a:cubicBezTo>
                  <a:cubicBezTo>
                    <a:pt x="292" y="221"/>
                    <a:pt x="304" y="225"/>
                    <a:pt x="292" y="225"/>
                  </a:cubicBezTo>
                  <a:cubicBezTo>
                    <a:pt x="272" y="225"/>
                    <a:pt x="292" y="232"/>
                    <a:pt x="284" y="236"/>
                  </a:cubicBezTo>
                  <a:cubicBezTo>
                    <a:pt x="280" y="244"/>
                    <a:pt x="280" y="236"/>
                    <a:pt x="272" y="244"/>
                  </a:cubicBezTo>
                  <a:cubicBezTo>
                    <a:pt x="268" y="247"/>
                    <a:pt x="280" y="244"/>
                    <a:pt x="272" y="247"/>
                  </a:cubicBezTo>
                  <a:cubicBezTo>
                    <a:pt x="268" y="247"/>
                    <a:pt x="272" y="255"/>
                    <a:pt x="272" y="247"/>
                  </a:cubicBezTo>
                  <a:cubicBezTo>
                    <a:pt x="268" y="247"/>
                    <a:pt x="260" y="247"/>
                    <a:pt x="268" y="255"/>
                  </a:cubicBezTo>
                  <a:cubicBezTo>
                    <a:pt x="272" y="255"/>
                    <a:pt x="260" y="262"/>
                    <a:pt x="272" y="262"/>
                  </a:cubicBezTo>
                  <a:cubicBezTo>
                    <a:pt x="284" y="262"/>
                    <a:pt x="260" y="266"/>
                    <a:pt x="268" y="266"/>
                  </a:cubicBezTo>
                  <a:cubicBezTo>
                    <a:pt x="268" y="266"/>
                    <a:pt x="292" y="262"/>
                    <a:pt x="296" y="262"/>
                  </a:cubicBezTo>
                  <a:cubicBezTo>
                    <a:pt x="308" y="262"/>
                    <a:pt x="296" y="266"/>
                    <a:pt x="284" y="266"/>
                  </a:cubicBezTo>
                  <a:cubicBezTo>
                    <a:pt x="272" y="273"/>
                    <a:pt x="268" y="266"/>
                    <a:pt x="260" y="273"/>
                  </a:cubicBezTo>
                  <a:cubicBezTo>
                    <a:pt x="248" y="277"/>
                    <a:pt x="268" y="273"/>
                    <a:pt x="268" y="277"/>
                  </a:cubicBezTo>
                  <a:cubicBezTo>
                    <a:pt x="268" y="285"/>
                    <a:pt x="256" y="277"/>
                    <a:pt x="256" y="288"/>
                  </a:cubicBezTo>
                  <a:cubicBezTo>
                    <a:pt x="248" y="296"/>
                    <a:pt x="244" y="288"/>
                    <a:pt x="244" y="296"/>
                  </a:cubicBezTo>
                  <a:cubicBezTo>
                    <a:pt x="248" y="307"/>
                    <a:pt x="248" y="300"/>
                    <a:pt x="256" y="307"/>
                  </a:cubicBezTo>
                  <a:cubicBezTo>
                    <a:pt x="256" y="315"/>
                    <a:pt x="244" y="315"/>
                    <a:pt x="244" y="319"/>
                  </a:cubicBezTo>
                  <a:cubicBezTo>
                    <a:pt x="248" y="319"/>
                    <a:pt x="248" y="326"/>
                    <a:pt x="236" y="326"/>
                  </a:cubicBezTo>
                  <a:cubicBezTo>
                    <a:pt x="232" y="326"/>
                    <a:pt x="232" y="330"/>
                    <a:pt x="224" y="330"/>
                  </a:cubicBezTo>
                  <a:cubicBezTo>
                    <a:pt x="220" y="330"/>
                    <a:pt x="220" y="337"/>
                    <a:pt x="212" y="337"/>
                  </a:cubicBezTo>
                  <a:cubicBezTo>
                    <a:pt x="200" y="337"/>
                    <a:pt x="200" y="337"/>
                    <a:pt x="200" y="337"/>
                  </a:cubicBezTo>
                  <a:cubicBezTo>
                    <a:pt x="200" y="341"/>
                    <a:pt x="200" y="337"/>
                    <a:pt x="212" y="337"/>
                  </a:cubicBezTo>
                  <a:cubicBezTo>
                    <a:pt x="220" y="341"/>
                    <a:pt x="208" y="349"/>
                    <a:pt x="220" y="341"/>
                  </a:cubicBezTo>
                  <a:cubicBezTo>
                    <a:pt x="224" y="337"/>
                    <a:pt x="224" y="341"/>
                    <a:pt x="220" y="341"/>
                  </a:cubicBezTo>
                  <a:cubicBezTo>
                    <a:pt x="212" y="349"/>
                    <a:pt x="224" y="349"/>
                    <a:pt x="224" y="352"/>
                  </a:cubicBezTo>
                  <a:cubicBezTo>
                    <a:pt x="220" y="360"/>
                    <a:pt x="220" y="360"/>
                    <a:pt x="212" y="360"/>
                  </a:cubicBezTo>
                  <a:cubicBezTo>
                    <a:pt x="208" y="360"/>
                    <a:pt x="208" y="349"/>
                    <a:pt x="200" y="349"/>
                  </a:cubicBezTo>
                  <a:cubicBezTo>
                    <a:pt x="196" y="352"/>
                    <a:pt x="200" y="352"/>
                    <a:pt x="200" y="352"/>
                  </a:cubicBezTo>
                  <a:cubicBezTo>
                    <a:pt x="188" y="352"/>
                    <a:pt x="188" y="360"/>
                    <a:pt x="188" y="367"/>
                  </a:cubicBezTo>
                  <a:cubicBezTo>
                    <a:pt x="188" y="371"/>
                    <a:pt x="176" y="367"/>
                    <a:pt x="176" y="371"/>
                  </a:cubicBezTo>
                  <a:cubicBezTo>
                    <a:pt x="168" y="390"/>
                    <a:pt x="156" y="382"/>
                    <a:pt x="156" y="393"/>
                  </a:cubicBezTo>
                  <a:cubicBezTo>
                    <a:pt x="152" y="401"/>
                    <a:pt x="164" y="393"/>
                    <a:pt x="164" y="393"/>
                  </a:cubicBezTo>
                  <a:cubicBezTo>
                    <a:pt x="164" y="401"/>
                    <a:pt x="168" y="401"/>
                    <a:pt x="168" y="401"/>
                  </a:cubicBezTo>
                  <a:cubicBezTo>
                    <a:pt x="168" y="405"/>
                    <a:pt x="180" y="405"/>
                    <a:pt x="200" y="393"/>
                  </a:cubicBezTo>
                  <a:cubicBezTo>
                    <a:pt x="220" y="382"/>
                    <a:pt x="188" y="390"/>
                    <a:pt x="200" y="382"/>
                  </a:cubicBezTo>
                  <a:cubicBezTo>
                    <a:pt x="212" y="378"/>
                    <a:pt x="208" y="378"/>
                    <a:pt x="212" y="378"/>
                  </a:cubicBezTo>
                  <a:cubicBezTo>
                    <a:pt x="224" y="382"/>
                    <a:pt x="196" y="382"/>
                    <a:pt x="212" y="390"/>
                  </a:cubicBezTo>
                  <a:cubicBezTo>
                    <a:pt x="224" y="390"/>
                    <a:pt x="212" y="393"/>
                    <a:pt x="200" y="401"/>
                  </a:cubicBezTo>
                  <a:cubicBezTo>
                    <a:pt x="188" y="405"/>
                    <a:pt x="200" y="401"/>
                    <a:pt x="196" y="405"/>
                  </a:cubicBezTo>
                  <a:cubicBezTo>
                    <a:pt x="196" y="405"/>
                    <a:pt x="208" y="405"/>
                    <a:pt x="200" y="412"/>
                  </a:cubicBezTo>
                  <a:cubicBezTo>
                    <a:pt x="196" y="412"/>
                    <a:pt x="180" y="405"/>
                    <a:pt x="168" y="412"/>
                  </a:cubicBezTo>
                  <a:cubicBezTo>
                    <a:pt x="164" y="416"/>
                    <a:pt x="168" y="412"/>
                    <a:pt x="164" y="405"/>
                  </a:cubicBezTo>
                  <a:cubicBezTo>
                    <a:pt x="156" y="393"/>
                    <a:pt x="156" y="401"/>
                    <a:pt x="152" y="401"/>
                  </a:cubicBezTo>
                  <a:cubicBezTo>
                    <a:pt x="140" y="405"/>
                    <a:pt x="144" y="412"/>
                    <a:pt x="144" y="405"/>
                  </a:cubicBezTo>
                  <a:cubicBezTo>
                    <a:pt x="140" y="405"/>
                    <a:pt x="132" y="412"/>
                    <a:pt x="120" y="412"/>
                  </a:cubicBezTo>
                  <a:cubicBezTo>
                    <a:pt x="108" y="416"/>
                    <a:pt x="140" y="423"/>
                    <a:pt x="120" y="423"/>
                  </a:cubicBezTo>
                  <a:cubicBezTo>
                    <a:pt x="104" y="423"/>
                    <a:pt x="128" y="431"/>
                    <a:pt x="108" y="431"/>
                  </a:cubicBezTo>
                  <a:cubicBezTo>
                    <a:pt x="92" y="423"/>
                    <a:pt x="116" y="431"/>
                    <a:pt x="104" y="435"/>
                  </a:cubicBezTo>
                  <a:cubicBezTo>
                    <a:pt x="92" y="435"/>
                    <a:pt x="80" y="431"/>
                    <a:pt x="72" y="435"/>
                  </a:cubicBezTo>
                  <a:cubicBezTo>
                    <a:pt x="72" y="435"/>
                    <a:pt x="72" y="446"/>
                    <a:pt x="84" y="442"/>
                  </a:cubicBezTo>
                  <a:cubicBezTo>
                    <a:pt x="104" y="442"/>
                    <a:pt x="84" y="442"/>
                    <a:pt x="92" y="453"/>
                  </a:cubicBezTo>
                  <a:cubicBezTo>
                    <a:pt x="96" y="457"/>
                    <a:pt x="84" y="446"/>
                    <a:pt x="60" y="453"/>
                  </a:cubicBezTo>
                  <a:cubicBezTo>
                    <a:pt x="40" y="457"/>
                    <a:pt x="72" y="453"/>
                    <a:pt x="72" y="457"/>
                  </a:cubicBezTo>
                  <a:cubicBezTo>
                    <a:pt x="80" y="468"/>
                    <a:pt x="72" y="453"/>
                    <a:pt x="52" y="465"/>
                  </a:cubicBezTo>
                  <a:cubicBezTo>
                    <a:pt x="37" y="468"/>
                    <a:pt x="48" y="476"/>
                    <a:pt x="40" y="468"/>
                  </a:cubicBezTo>
                  <a:cubicBezTo>
                    <a:pt x="28" y="468"/>
                    <a:pt x="40" y="476"/>
                    <a:pt x="28" y="476"/>
                  </a:cubicBezTo>
                  <a:cubicBezTo>
                    <a:pt x="16" y="468"/>
                    <a:pt x="12" y="468"/>
                    <a:pt x="16" y="476"/>
                  </a:cubicBezTo>
                  <a:cubicBezTo>
                    <a:pt x="24" y="483"/>
                    <a:pt x="5" y="476"/>
                    <a:pt x="12" y="483"/>
                  </a:cubicBezTo>
                  <a:cubicBezTo>
                    <a:pt x="16" y="487"/>
                    <a:pt x="37" y="483"/>
                    <a:pt x="52" y="487"/>
                  </a:cubicBezTo>
                  <a:cubicBezTo>
                    <a:pt x="68" y="495"/>
                    <a:pt x="48" y="487"/>
                    <a:pt x="40" y="495"/>
                  </a:cubicBezTo>
                  <a:cubicBezTo>
                    <a:pt x="40" y="495"/>
                    <a:pt x="37" y="483"/>
                    <a:pt x="16" y="495"/>
                  </a:cubicBezTo>
                  <a:cubicBezTo>
                    <a:pt x="0" y="498"/>
                    <a:pt x="28" y="506"/>
                    <a:pt x="16" y="510"/>
                  </a:cubicBezTo>
                  <a:cubicBezTo>
                    <a:pt x="0" y="510"/>
                    <a:pt x="16" y="510"/>
                    <a:pt x="12" y="517"/>
                  </a:cubicBezTo>
                  <a:cubicBezTo>
                    <a:pt x="12" y="521"/>
                    <a:pt x="16" y="528"/>
                    <a:pt x="28" y="521"/>
                  </a:cubicBezTo>
                  <a:cubicBezTo>
                    <a:pt x="40" y="517"/>
                    <a:pt x="52" y="528"/>
                    <a:pt x="60" y="521"/>
                  </a:cubicBezTo>
                  <a:cubicBezTo>
                    <a:pt x="60" y="510"/>
                    <a:pt x="68" y="521"/>
                    <a:pt x="80" y="521"/>
                  </a:cubicBezTo>
                  <a:cubicBezTo>
                    <a:pt x="92" y="517"/>
                    <a:pt x="96" y="521"/>
                    <a:pt x="84" y="521"/>
                  </a:cubicBezTo>
                  <a:cubicBezTo>
                    <a:pt x="68" y="528"/>
                    <a:pt x="92" y="539"/>
                    <a:pt x="72" y="528"/>
                  </a:cubicBezTo>
                  <a:cubicBezTo>
                    <a:pt x="60" y="517"/>
                    <a:pt x="60" y="536"/>
                    <a:pt x="52" y="528"/>
                  </a:cubicBezTo>
                  <a:cubicBezTo>
                    <a:pt x="40" y="521"/>
                    <a:pt x="28" y="536"/>
                    <a:pt x="24" y="528"/>
                  </a:cubicBezTo>
                  <a:cubicBezTo>
                    <a:pt x="12" y="528"/>
                    <a:pt x="12" y="528"/>
                    <a:pt x="12" y="536"/>
                  </a:cubicBezTo>
                  <a:cubicBezTo>
                    <a:pt x="12" y="547"/>
                    <a:pt x="24" y="536"/>
                    <a:pt x="24" y="547"/>
                  </a:cubicBezTo>
                  <a:cubicBezTo>
                    <a:pt x="24" y="551"/>
                    <a:pt x="12" y="536"/>
                    <a:pt x="12" y="547"/>
                  </a:cubicBezTo>
                  <a:cubicBezTo>
                    <a:pt x="16" y="558"/>
                    <a:pt x="24" y="547"/>
                    <a:pt x="24" y="551"/>
                  </a:cubicBezTo>
                  <a:cubicBezTo>
                    <a:pt x="24" y="562"/>
                    <a:pt x="12" y="562"/>
                    <a:pt x="12" y="562"/>
                  </a:cubicBezTo>
                  <a:cubicBezTo>
                    <a:pt x="24" y="569"/>
                    <a:pt x="24" y="573"/>
                    <a:pt x="28" y="569"/>
                  </a:cubicBezTo>
                  <a:cubicBezTo>
                    <a:pt x="28" y="562"/>
                    <a:pt x="28" y="573"/>
                    <a:pt x="37" y="573"/>
                  </a:cubicBezTo>
                  <a:cubicBezTo>
                    <a:pt x="37" y="569"/>
                    <a:pt x="28" y="581"/>
                    <a:pt x="37" y="581"/>
                  </a:cubicBezTo>
                  <a:cubicBezTo>
                    <a:pt x="40" y="581"/>
                    <a:pt x="37" y="569"/>
                    <a:pt x="48" y="569"/>
                  </a:cubicBezTo>
                  <a:cubicBezTo>
                    <a:pt x="52" y="562"/>
                    <a:pt x="40" y="581"/>
                    <a:pt x="37" y="588"/>
                  </a:cubicBezTo>
                  <a:cubicBezTo>
                    <a:pt x="24" y="588"/>
                    <a:pt x="40" y="588"/>
                    <a:pt x="37" y="592"/>
                  </a:cubicBezTo>
                  <a:cubicBezTo>
                    <a:pt x="28" y="599"/>
                    <a:pt x="37" y="588"/>
                    <a:pt x="24" y="599"/>
                  </a:cubicBezTo>
                  <a:cubicBezTo>
                    <a:pt x="12" y="611"/>
                    <a:pt x="24" y="622"/>
                    <a:pt x="28" y="614"/>
                  </a:cubicBezTo>
                  <a:cubicBezTo>
                    <a:pt x="28" y="611"/>
                    <a:pt x="37" y="614"/>
                    <a:pt x="37" y="611"/>
                  </a:cubicBezTo>
                  <a:cubicBezTo>
                    <a:pt x="40" y="603"/>
                    <a:pt x="48" y="611"/>
                    <a:pt x="40" y="614"/>
                  </a:cubicBezTo>
                  <a:cubicBezTo>
                    <a:pt x="37" y="614"/>
                    <a:pt x="48" y="614"/>
                    <a:pt x="40" y="622"/>
                  </a:cubicBezTo>
                  <a:cubicBezTo>
                    <a:pt x="37" y="626"/>
                    <a:pt x="48" y="626"/>
                    <a:pt x="40" y="633"/>
                  </a:cubicBezTo>
                  <a:cubicBezTo>
                    <a:pt x="28" y="633"/>
                    <a:pt x="28" y="622"/>
                    <a:pt x="28" y="633"/>
                  </a:cubicBezTo>
                  <a:cubicBezTo>
                    <a:pt x="24" y="644"/>
                    <a:pt x="24" y="644"/>
                    <a:pt x="28" y="644"/>
                  </a:cubicBezTo>
                  <a:cubicBezTo>
                    <a:pt x="37" y="656"/>
                    <a:pt x="40" y="652"/>
                    <a:pt x="40" y="656"/>
                  </a:cubicBezTo>
                  <a:cubicBezTo>
                    <a:pt x="48" y="663"/>
                    <a:pt x="52" y="663"/>
                    <a:pt x="60" y="667"/>
                  </a:cubicBezTo>
                  <a:cubicBezTo>
                    <a:pt x="68" y="667"/>
                    <a:pt x="60" y="667"/>
                    <a:pt x="68" y="674"/>
                  </a:cubicBezTo>
                  <a:cubicBezTo>
                    <a:pt x="68" y="678"/>
                    <a:pt x="68" y="667"/>
                    <a:pt x="72" y="674"/>
                  </a:cubicBezTo>
                  <a:cubicBezTo>
                    <a:pt x="80" y="674"/>
                    <a:pt x="72" y="678"/>
                    <a:pt x="80" y="674"/>
                  </a:cubicBezTo>
                  <a:cubicBezTo>
                    <a:pt x="92" y="674"/>
                    <a:pt x="108" y="674"/>
                    <a:pt x="116" y="667"/>
                  </a:cubicBezTo>
                  <a:cubicBezTo>
                    <a:pt x="120" y="667"/>
                    <a:pt x="128" y="663"/>
                    <a:pt x="132" y="652"/>
                  </a:cubicBezTo>
                  <a:cubicBezTo>
                    <a:pt x="140" y="644"/>
                    <a:pt x="144" y="652"/>
                    <a:pt x="144" y="644"/>
                  </a:cubicBezTo>
                  <a:cubicBezTo>
                    <a:pt x="144" y="637"/>
                    <a:pt x="156" y="644"/>
                    <a:pt x="152" y="637"/>
                  </a:cubicBezTo>
                  <a:cubicBezTo>
                    <a:pt x="144" y="633"/>
                    <a:pt x="164" y="637"/>
                    <a:pt x="156" y="626"/>
                  </a:cubicBezTo>
                  <a:cubicBezTo>
                    <a:pt x="156" y="622"/>
                    <a:pt x="164" y="633"/>
                    <a:pt x="168" y="626"/>
                  </a:cubicBezTo>
                  <a:cubicBezTo>
                    <a:pt x="176" y="626"/>
                    <a:pt x="180" y="633"/>
                    <a:pt x="180" y="622"/>
                  </a:cubicBezTo>
                  <a:cubicBezTo>
                    <a:pt x="180" y="611"/>
                    <a:pt x="196" y="614"/>
                    <a:pt x="180" y="611"/>
                  </a:cubicBezTo>
                  <a:cubicBezTo>
                    <a:pt x="180" y="603"/>
                    <a:pt x="176" y="599"/>
                    <a:pt x="188" y="603"/>
                  </a:cubicBezTo>
                  <a:cubicBezTo>
                    <a:pt x="196" y="611"/>
                    <a:pt x="188" y="592"/>
                    <a:pt x="196" y="599"/>
                  </a:cubicBezTo>
                  <a:cubicBezTo>
                    <a:pt x="196" y="611"/>
                    <a:pt x="188" y="603"/>
                    <a:pt x="196" y="611"/>
                  </a:cubicBezTo>
                  <a:cubicBezTo>
                    <a:pt x="196" y="614"/>
                    <a:pt x="188" y="622"/>
                    <a:pt x="200" y="622"/>
                  </a:cubicBezTo>
                  <a:cubicBezTo>
                    <a:pt x="212" y="622"/>
                    <a:pt x="212" y="622"/>
                    <a:pt x="212" y="622"/>
                  </a:cubicBezTo>
                  <a:cubicBezTo>
                    <a:pt x="212" y="622"/>
                    <a:pt x="212" y="626"/>
                    <a:pt x="220" y="633"/>
                  </a:cubicBezTo>
                  <a:cubicBezTo>
                    <a:pt x="220" y="637"/>
                    <a:pt x="232" y="626"/>
                    <a:pt x="224" y="611"/>
                  </a:cubicBezTo>
                  <a:cubicBezTo>
                    <a:pt x="220" y="599"/>
                    <a:pt x="232" y="599"/>
                    <a:pt x="232" y="592"/>
                  </a:cubicBezTo>
                  <a:cubicBezTo>
                    <a:pt x="224" y="581"/>
                    <a:pt x="236" y="592"/>
                    <a:pt x="244" y="581"/>
                  </a:cubicBezTo>
                  <a:cubicBezTo>
                    <a:pt x="256" y="569"/>
                    <a:pt x="244" y="569"/>
                    <a:pt x="248" y="562"/>
                  </a:cubicBezTo>
                  <a:cubicBezTo>
                    <a:pt x="260" y="558"/>
                    <a:pt x="236" y="536"/>
                    <a:pt x="244" y="528"/>
                  </a:cubicBezTo>
                  <a:cubicBezTo>
                    <a:pt x="244" y="521"/>
                    <a:pt x="256" y="536"/>
                    <a:pt x="256" y="521"/>
                  </a:cubicBezTo>
                  <a:cubicBezTo>
                    <a:pt x="260" y="517"/>
                    <a:pt x="268" y="510"/>
                    <a:pt x="248" y="506"/>
                  </a:cubicBezTo>
                  <a:cubicBezTo>
                    <a:pt x="224" y="495"/>
                    <a:pt x="248" y="476"/>
                    <a:pt x="244" y="457"/>
                  </a:cubicBezTo>
                  <a:cubicBezTo>
                    <a:pt x="232" y="446"/>
                    <a:pt x="244" y="446"/>
                    <a:pt x="236" y="442"/>
                  </a:cubicBezTo>
                  <a:cubicBezTo>
                    <a:pt x="232" y="435"/>
                    <a:pt x="244" y="435"/>
                    <a:pt x="236" y="423"/>
                  </a:cubicBezTo>
                  <a:cubicBezTo>
                    <a:pt x="224" y="412"/>
                    <a:pt x="244" y="412"/>
                    <a:pt x="236" y="405"/>
                  </a:cubicBezTo>
                  <a:cubicBezTo>
                    <a:pt x="236" y="393"/>
                    <a:pt x="260" y="382"/>
                    <a:pt x="268" y="378"/>
                  </a:cubicBezTo>
                  <a:cubicBezTo>
                    <a:pt x="280" y="371"/>
                    <a:pt x="296" y="390"/>
                    <a:pt x="304" y="367"/>
                  </a:cubicBezTo>
                  <a:cubicBezTo>
                    <a:pt x="308" y="352"/>
                    <a:pt x="296" y="360"/>
                    <a:pt x="292" y="352"/>
                  </a:cubicBezTo>
                  <a:cubicBezTo>
                    <a:pt x="280" y="349"/>
                    <a:pt x="308" y="330"/>
                    <a:pt x="308" y="326"/>
                  </a:cubicBezTo>
                  <a:cubicBezTo>
                    <a:pt x="308" y="315"/>
                    <a:pt x="316" y="319"/>
                    <a:pt x="316" y="307"/>
                  </a:cubicBezTo>
                  <a:cubicBezTo>
                    <a:pt x="308" y="288"/>
                    <a:pt x="320" y="296"/>
                    <a:pt x="308" y="273"/>
                  </a:cubicBezTo>
                  <a:cubicBezTo>
                    <a:pt x="308" y="266"/>
                    <a:pt x="352" y="273"/>
                    <a:pt x="340" y="262"/>
                  </a:cubicBezTo>
                  <a:cubicBezTo>
                    <a:pt x="336" y="247"/>
                    <a:pt x="348" y="255"/>
                    <a:pt x="352" y="236"/>
                  </a:cubicBezTo>
                  <a:cubicBezTo>
                    <a:pt x="364" y="225"/>
                    <a:pt x="372" y="232"/>
                    <a:pt x="372" y="221"/>
                  </a:cubicBezTo>
                  <a:cubicBezTo>
                    <a:pt x="376" y="214"/>
                    <a:pt x="364" y="210"/>
                    <a:pt x="364" y="202"/>
                  </a:cubicBezTo>
                  <a:cubicBezTo>
                    <a:pt x="364" y="195"/>
                    <a:pt x="372" y="202"/>
                    <a:pt x="384" y="184"/>
                  </a:cubicBezTo>
                  <a:cubicBezTo>
                    <a:pt x="384" y="172"/>
                    <a:pt x="396" y="172"/>
                    <a:pt x="400" y="169"/>
                  </a:cubicBezTo>
                  <a:cubicBezTo>
                    <a:pt x="408" y="169"/>
                    <a:pt x="412" y="180"/>
                    <a:pt x="424" y="172"/>
                  </a:cubicBezTo>
                  <a:cubicBezTo>
                    <a:pt x="436" y="169"/>
                    <a:pt x="420" y="150"/>
                    <a:pt x="424" y="146"/>
                  </a:cubicBezTo>
                  <a:cubicBezTo>
                    <a:pt x="444" y="131"/>
                    <a:pt x="476" y="161"/>
                    <a:pt x="492" y="150"/>
                  </a:cubicBezTo>
                  <a:cubicBezTo>
                    <a:pt x="504" y="146"/>
                    <a:pt x="476" y="150"/>
                    <a:pt x="492" y="139"/>
                  </a:cubicBezTo>
                  <a:cubicBezTo>
                    <a:pt x="512" y="120"/>
                    <a:pt x="476" y="116"/>
                    <a:pt x="512" y="116"/>
                  </a:cubicBezTo>
                  <a:cubicBezTo>
                    <a:pt x="512" y="109"/>
                    <a:pt x="524" y="120"/>
                    <a:pt x="524" y="116"/>
                  </a:cubicBezTo>
                  <a:cubicBezTo>
                    <a:pt x="524" y="116"/>
                    <a:pt x="516" y="109"/>
                    <a:pt x="524" y="105"/>
                  </a:cubicBezTo>
                  <a:cubicBezTo>
                    <a:pt x="536" y="98"/>
                    <a:pt x="547" y="109"/>
                    <a:pt x="559" y="120"/>
                  </a:cubicBezTo>
                  <a:cubicBezTo>
                    <a:pt x="572" y="131"/>
                    <a:pt x="552" y="131"/>
                    <a:pt x="572" y="131"/>
                  </a:cubicBezTo>
                  <a:cubicBezTo>
                    <a:pt x="595" y="131"/>
                    <a:pt x="584" y="139"/>
                    <a:pt x="595" y="139"/>
                  </a:cubicBezTo>
                  <a:cubicBezTo>
                    <a:pt x="615" y="131"/>
                    <a:pt x="607" y="127"/>
                    <a:pt x="615" y="127"/>
                  </a:cubicBezTo>
                  <a:cubicBezTo>
                    <a:pt x="619" y="131"/>
                    <a:pt x="631" y="131"/>
                    <a:pt x="643" y="146"/>
                  </a:cubicBezTo>
                  <a:cubicBezTo>
                    <a:pt x="643" y="139"/>
                    <a:pt x="651" y="146"/>
                    <a:pt x="651" y="131"/>
                  </a:cubicBezTo>
                  <a:cubicBezTo>
                    <a:pt x="655" y="120"/>
                    <a:pt x="679" y="127"/>
                    <a:pt x="667" y="116"/>
                  </a:cubicBezTo>
                  <a:cubicBezTo>
                    <a:pt x="663" y="105"/>
                    <a:pt x="675" y="105"/>
                    <a:pt x="675" y="94"/>
                  </a:cubicBezTo>
                  <a:cubicBezTo>
                    <a:pt x="675" y="86"/>
                    <a:pt x="679" y="75"/>
                    <a:pt x="691" y="68"/>
                  </a:cubicBezTo>
                  <a:cubicBezTo>
                    <a:pt x="707" y="64"/>
                    <a:pt x="699" y="75"/>
                    <a:pt x="723" y="64"/>
                  </a:cubicBezTo>
                  <a:cubicBezTo>
                    <a:pt x="735" y="56"/>
                    <a:pt x="735" y="56"/>
                    <a:pt x="743" y="68"/>
                  </a:cubicBezTo>
                  <a:cubicBezTo>
                    <a:pt x="747" y="75"/>
                    <a:pt x="779" y="79"/>
                    <a:pt x="783" y="94"/>
                  </a:cubicBezTo>
                  <a:cubicBezTo>
                    <a:pt x="783" y="98"/>
                    <a:pt x="755" y="109"/>
                    <a:pt x="771" y="116"/>
                  </a:cubicBezTo>
                  <a:cubicBezTo>
                    <a:pt x="779" y="120"/>
                    <a:pt x="779" y="116"/>
                    <a:pt x="783" y="105"/>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29" name="Freeform 273">
              <a:extLst>
                <a:ext uri="{FF2B5EF4-FFF2-40B4-BE49-F238E27FC236}">
                  <a16:creationId xmlns:a16="http://schemas.microsoft.com/office/drawing/2014/main" id="{7F096920-F33A-76E4-A3F5-587F2D6CD900}"/>
                </a:ext>
              </a:extLst>
            </p:cNvPr>
            <p:cNvSpPr>
              <a:spLocks/>
            </p:cNvSpPr>
            <p:nvPr/>
          </p:nvSpPr>
          <p:spPr bwMode="auto">
            <a:xfrm>
              <a:off x="7897926" y="1997102"/>
              <a:ext cx="1655331" cy="3031336"/>
            </a:xfrm>
            <a:custGeom>
              <a:avLst/>
              <a:gdLst/>
              <a:ahLst/>
              <a:cxnLst>
                <a:cxn ang="0">
                  <a:pos x="571" y="157"/>
                </a:cxn>
                <a:cxn ang="0">
                  <a:pos x="523" y="94"/>
                </a:cxn>
                <a:cxn ang="0">
                  <a:pos x="459" y="206"/>
                </a:cxn>
                <a:cxn ang="0">
                  <a:pos x="299" y="292"/>
                </a:cxn>
                <a:cxn ang="0">
                  <a:pos x="240" y="262"/>
                </a:cxn>
                <a:cxn ang="0">
                  <a:pos x="228" y="191"/>
                </a:cxn>
                <a:cxn ang="0">
                  <a:pos x="303" y="64"/>
                </a:cxn>
                <a:cxn ang="0">
                  <a:pos x="116" y="19"/>
                </a:cxn>
                <a:cxn ang="0">
                  <a:pos x="92" y="38"/>
                </a:cxn>
                <a:cxn ang="0">
                  <a:pos x="52" y="71"/>
                </a:cxn>
                <a:cxn ang="0">
                  <a:pos x="88" y="142"/>
                </a:cxn>
                <a:cxn ang="0">
                  <a:pos x="80" y="247"/>
                </a:cxn>
                <a:cxn ang="0">
                  <a:pos x="76" y="274"/>
                </a:cxn>
                <a:cxn ang="0">
                  <a:pos x="112" y="322"/>
                </a:cxn>
                <a:cxn ang="0">
                  <a:pos x="136" y="386"/>
                </a:cxn>
                <a:cxn ang="0">
                  <a:pos x="52" y="491"/>
                </a:cxn>
                <a:cxn ang="0">
                  <a:pos x="56" y="513"/>
                </a:cxn>
                <a:cxn ang="0">
                  <a:pos x="76" y="525"/>
                </a:cxn>
                <a:cxn ang="0">
                  <a:pos x="24" y="547"/>
                </a:cxn>
                <a:cxn ang="0">
                  <a:pos x="12" y="618"/>
                </a:cxn>
                <a:cxn ang="0">
                  <a:pos x="20" y="674"/>
                </a:cxn>
                <a:cxn ang="0">
                  <a:pos x="56" y="716"/>
                </a:cxn>
                <a:cxn ang="0">
                  <a:pos x="116" y="742"/>
                </a:cxn>
                <a:cxn ang="0">
                  <a:pos x="148" y="809"/>
                </a:cxn>
                <a:cxn ang="0">
                  <a:pos x="140" y="847"/>
                </a:cxn>
                <a:cxn ang="0">
                  <a:pos x="164" y="892"/>
                </a:cxn>
                <a:cxn ang="0">
                  <a:pos x="228" y="903"/>
                </a:cxn>
                <a:cxn ang="0">
                  <a:pos x="256" y="944"/>
                </a:cxn>
                <a:cxn ang="0">
                  <a:pos x="335" y="985"/>
                </a:cxn>
                <a:cxn ang="0">
                  <a:pos x="407" y="1008"/>
                </a:cxn>
                <a:cxn ang="0">
                  <a:pos x="403" y="1042"/>
                </a:cxn>
                <a:cxn ang="0">
                  <a:pos x="367" y="1090"/>
                </a:cxn>
                <a:cxn ang="0">
                  <a:pos x="371" y="1124"/>
                </a:cxn>
                <a:cxn ang="0">
                  <a:pos x="355" y="1165"/>
                </a:cxn>
                <a:cxn ang="0">
                  <a:pos x="315" y="1195"/>
                </a:cxn>
                <a:cxn ang="0">
                  <a:pos x="335" y="1225"/>
                </a:cxn>
                <a:cxn ang="0">
                  <a:pos x="427" y="1270"/>
                </a:cxn>
                <a:cxn ang="0">
                  <a:pos x="495" y="1289"/>
                </a:cxn>
                <a:cxn ang="0">
                  <a:pos x="547" y="1304"/>
                </a:cxn>
                <a:cxn ang="0">
                  <a:pos x="583" y="1330"/>
                </a:cxn>
                <a:cxn ang="0">
                  <a:pos x="635" y="1356"/>
                </a:cxn>
                <a:cxn ang="0">
                  <a:pos x="647" y="1278"/>
                </a:cxn>
                <a:cxn ang="0">
                  <a:pos x="659" y="1176"/>
                </a:cxn>
                <a:cxn ang="0">
                  <a:pos x="675" y="1113"/>
                </a:cxn>
                <a:cxn ang="0">
                  <a:pos x="623" y="1015"/>
                </a:cxn>
                <a:cxn ang="0">
                  <a:pos x="743" y="922"/>
                </a:cxn>
                <a:cxn ang="0">
                  <a:pos x="651" y="154"/>
                </a:cxn>
              </a:cxnLst>
              <a:rect l="0" t="0" r="r" b="b"/>
              <a:pathLst>
                <a:path w="751" h="1375">
                  <a:moveTo>
                    <a:pt x="651" y="154"/>
                  </a:moveTo>
                  <a:cubicBezTo>
                    <a:pt x="639" y="199"/>
                    <a:pt x="635" y="165"/>
                    <a:pt x="611" y="176"/>
                  </a:cubicBezTo>
                  <a:cubicBezTo>
                    <a:pt x="579" y="191"/>
                    <a:pt x="599" y="169"/>
                    <a:pt x="571" y="157"/>
                  </a:cubicBezTo>
                  <a:cubicBezTo>
                    <a:pt x="543" y="146"/>
                    <a:pt x="579" y="127"/>
                    <a:pt x="603" y="127"/>
                  </a:cubicBezTo>
                  <a:cubicBezTo>
                    <a:pt x="627" y="127"/>
                    <a:pt x="603" y="83"/>
                    <a:pt x="567" y="86"/>
                  </a:cubicBezTo>
                  <a:cubicBezTo>
                    <a:pt x="531" y="86"/>
                    <a:pt x="495" y="64"/>
                    <a:pt x="523" y="94"/>
                  </a:cubicBezTo>
                  <a:cubicBezTo>
                    <a:pt x="555" y="116"/>
                    <a:pt x="499" y="142"/>
                    <a:pt x="535" y="165"/>
                  </a:cubicBezTo>
                  <a:cubicBezTo>
                    <a:pt x="567" y="180"/>
                    <a:pt x="531" y="187"/>
                    <a:pt x="535" y="221"/>
                  </a:cubicBezTo>
                  <a:cubicBezTo>
                    <a:pt x="543" y="251"/>
                    <a:pt x="511" y="169"/>
                    <a:pt x="459" y="206"/>
                  </a:cubicBezTo>
                  <a:cubicBezTo>
                    <a:pt x="403" y="240"/>
                    <a:pt x="379" y="232"/>
                    <a:pt x="407" y="270"/>
                  </a:cubicBezTo>
                  <a:cubicBezTo>
                    <a:pt x="443" y="304"/>
                    <a:pt x="403" y="311"/>
                    <a:pt x="347" y="281"/>
                  </a:cubicBezTo>
                  <a:cubicBezTo>
                    <a:pt x="287" y="259"/>
                    <a:pt x="275" y="274"/>
                    <a:pt x="299" y="292"/>
                  </a:cubicBezTo>
                  <a:cubicBezTo>
                    <a:pt x="323" y="315"/>
                    <a:pt x="367" y="311"/>
                    <a:pt x="331" y="334"/>
                  </a:cubicBezTo>
                  <a:cubicBezTo>
                    <a:pt x="299" y="349"/>
                    <a:pt x="303" y="311"/>
                    <a:pt x="268" y="304"/>
                  </a:cubicBezTo>
                  <a:cubicBezTo>
                    <a:pt x="228" y="296"/>
                    <a:pt x="256" y="281"/>
                    <a:pt x="240" y="262"/>
                  </a:cubicBezTo>
                  <a:cubicBezTo>
                    <a:pt x="216" y="247"/>
                    <a:pt x="263" y="240"/>
                    <a:pt x="231" y="217"/>
                  </a:cubicBezTo>
                  <a:cubicBezTo>
                    <a:pt x="203" y="191"/>
                    <a:pt x="172" y="187"/>
                    <a:pt x="164" y="165"/>
                  </a:cubicBezTo>
                  <a:cubicBezTo>
                    <a:pt x="160" y="142"/>
                    <a:pt x="164" y="180"/>
                    <a:pt x="228" y="191"/>
                  </a:cubicBezTo>
                  <a:cubicBezTo>
                    <a:pt x="287" y="199"/>
                    <a:pt x="347" y="240"/>
                    <a:pt x="403" y="210"/>
                  </a:cubicBezTo>
                  <a:cubicBezTo>
                    <a:pt x="459" y="180"/>
                    <a:pt x="475" y="157"/>
                    <a:pt x="415" y="124"/>
                  </a:cubicBezTo>
                  <a:cubicBezTo>
                    <a:pt x="359" y="86"/>
                    <a:pt x="367" y="105"/>
                    <a:pt x="303" y="64"/>
                  </a:cubicBezTo>
                  <a:cubicBezTo>
                    <a:pt x="244" y="30"/>
                    <a:pt x="263" y="60"/>
                    <a:pt x="208" y="49"/>
                  </a:cubicBezTo>
                  <a:cubicBezTo>
                    <a:pt x="160" y="30"/>
                    <a:pt x="208" y="30"/>
                    <a:pt x="172" y="19"/>
                  </a:cubicBezTo>
                  <a:cubicBezTo>
                    <a:pt x="136" y="0"/>
                    <a:pt x="164" y="38"/>
                    <a:pt x="116" y="19"/>
                  </a:cubicBezTo>
                  <a:cubicBezTo>
                    <a:pt x="116" y="23"/>
                    <a:pt x="116" y="23"/>
                    <a:pt x="116" y="23"/>
                  </a:cubicBezTo>
                  <a:cubicBezTo>
                    <a:pt x="124" y="38"/>
                    <a:pt x="112" y="38"/>
                    <a:pt x="104" y="30"/>
                  </a:cubicBezTo>
                  <a:cubicBezTo>
                    <a:pt x="92" y="30"/>
                    <a:pt x="100" y="30"/>
                    <a:pt x="92" y="38"/>
                  </a:cubicBezTo>
                  <a:cubicBezTo>
                    <a:pt x="88" y="41"/>
                    <a:pt x="68" y="41"/>
                    <a:pt x="68" y="49"/>
                  </a:cubicBezTo>
                  <a:cubicBezTo>
                    <a:pt x="64" y="60"/>
                    <a:pt x="64" y="64"/>
                    <a:pt x="56" y="60"/>
                  </a:cubicBezTo>
                  <a:cubicBezTo>
                    <a:pt x="24" y="75"/>
                    <a:pt x="52" y="64"/>
                    <a:pt x="52" y="71"/>
                  </a:cubicBezTo>
                  <a:cubicBezTo>
                    <a:pt x="56" y="83"/>
                    <a:pt x="36" y="75"/>
                    <a:pt x="44" y="94"/>
                  </a:cubicBezTo>
                  <a:cubicBezTo>
                    <a:pt x="52" y="124"/>
                    <a:pt x="64" y="101"/>
                    <a:pt x="76" y="116"/>
                  </a:cubicBezTo>
                  <a:cubicBezTo>
                    <a:pt x="88" y="135"/>
                    <a:pt x="100" y="127"/>
                    <a:pt x="88" y="142"/>
                  </a:cubicBezTo>
                  <a:cubicBezTo>
                    <a:pt x="76" y="154"/>
                    <a:pt x="52" y="169"/>
                    <a:pt x="64" y="180"/>
                  </a:cubicBezTo>
                  <a:cubicBezTo>
                    <a:pt x="76" y="187"/>
                    <a:pt x="100" y="240"/>
                    <a:pt x="92" y="240"/>
                  </a:cubicBezTo>
                  <a:cubicBezTo>
                    <a:pt x="80" y="240"/>
                    <a:pt x="80" y="240"/>
                    <a:pt x="80" y="247"/>
                  </a:cubicBezTo>
                  <a:cubicBezTo>
                    <a:pt x="88" y="247"/>
                    <a:pt x="80" y="247"/>
                    <a:pt x="80" y="251"/>
                  </a:cubicBezTo>
                  <a:cubicBezTo>
                    <a:pt x="80" y="262"/>
                    <a:pt x="76" y="259"/>
                    <a:pt x="80" y="262"/>
                  </a:cubicBezTo>
                  <a:cubicBezTo>
                    <a:pt x="92" y="270"/>
                    <a:pt x="76" y="270"/>
                    <a:pt x="76" y="274"/>
                  </a:cubicBezTo>
                  <a:cubicBezTo>
                    <a:pt x="80" y="285"/>
                    <a:pt x="104" y="285"/>
                    <a:pt x="92" y="292"/>
                  </a:cubicBezTo>
                  <a:cubicBezTo>
                    <a:pt x="88" y="296"/>
                    <a:pt x="92" y="296"/>
                    <a:pt x="92" y="304"/>
                  </a:cubicBezTo>
                  <a:cubicBezTo>
                    <a:pt x="88" y="311"/>
                    <a:pt x="112" y="311"/>
                    <a:pt x="112" y="322"/>
                  </a:cubicBezTo>
                  <a:cubicBezTo>
                    <a:pt x="104" y="334"/>
                    <a:pt x="80" y="334"/>
                    <a:pt x="92" y="345"/>
                  </a:cubicBezTo>
                  <a:cubicBezTo>
                    <a:pt x="104" y="349"/>
                    <a:pt x="124" y="356"/>
                    <a:pt x="128" y="367"/>
                  </a:cubicBezTo>
                  <a:cubicBezTo>
                    <a:pt x="136" y="378"/>
                    <a:pt x="140" y="375"/>
                    <a:pt x="136" y="386"/>
                  </a:cubicBezTo>
                  <a:cubicBezTo>
                    <a:pt x="128" y="397"/>
                    <a:pt x="112" y="420"/>
                    <a:pt x="76" y="450"/>
                  </a:cubicBezTo>
                  <a:cubicBezTo>
                    <a:pt x="44" y="480"/>
                    <a:pt x="32" y="483"/>
                    <a:pt x="20" y="495"/>
                  </a:cubicBezTo>
                  <a:cubicBezTo>
                    <a:pt x="32" y="502"/>
                    <a:pt x="44" y="483"/>
                    <a:pt x="52" y="491"/>
                  </a:cubicBezTo>
                  <a:cubicBezTo>
                    <a:pt x="52" y="491"/>
                    <a:pt x="44" y="491"/>
                    <a:pt x="44" y="495"/>
                  </a:cubicBezTo>
                  <a:cubicBezTo>
                    <a:pt x="52" y="506"/>
                    <a:pt x="32" y="491"/>
                    <a:pt x="44" y="502"/>
                  </a:cubicBezTo>
                  <a:cubicBezTo>
                    <a:pt x="52" y="513"/>
                    <a:pt x="52" y="502"/>
                    <a:pt x="56" y="513"/>
                  </a:cubicBezTo>
                  <a:cubicBezTo>
                    <a:pt x="64" y="521"/>
                    <a:pt x="80" y="506"/>
                    <a:pt x="88" y="521"/>
                  </a:cubicBezTo>
                  <a:cubicBezTo>
                    <a:pt x="88" y="525"/>
                    <a:pt x="100" y="521"/>
                    <a:pt x="100" y="525"/>
                  </a:cubicBezTo>
                  <a:cubicBezTo>
                    <a:pt x="92" y="532"/>
                    <a:pt x="92" y="532"/>
                    <a:pt x="76" y="525"/>
                  </a:cubicBezTo>
                  <a:cubicBezTo>
                    <a:pt x="52" y="521"/>
                    <a:pt x="64" y="543"/>
                    <a:pt x="52" y="532"/>
                  </a:cubicBezTo>
                  <a:cubicBezTo>
                    <a:pt x="32" y="525"/>
                    <a:pt x="44" y="547"/>
                    <a:pt x="32" y="536"/>
                  </a:cubicBezTo>
                  <a:cubicBezTo>
                    <a:pt x="20" y="532"/>
                    <a:pt x="32" y="543"/>
                    <a:pt x="24" y="547"/>
                  </a:cubicBezTo>
                  <a:cubicBezTo>
                    <a:pt x="36" y="558"/>
                    <a:pt x="20" y="555"/>
                    <a:pt x="20" y="566"/>
                  </a:cubicBezTo>
                  <a:cubicBezTo>
                    <a:pt x="20" y="585"/>
                    <a:pt x="0" y="570"/>
                    <a:pt x="8" y="596"/>
                  </a:cubicBezTo>
                  <a:cubicBezTo>
                    <a:pt x="20" y="611"/>
                    <a:pt x="0" y="600"/>
                    <a:pt x="12" y="618"/>
                  </a:cubicBezTo>
                  <a:cubicBezTo>
                    <a:pt x="24" y="637"/>
                    <a:pt x="12" y="622"/>
                    <a:pt x="8" y="641"/>
                  </a:cubicBezTo>
                  <a:cubicBezTo>
                    <a:pt x="12" y="652"/>
                    <a:pt x="24" y="652"/>
                    <a:pt x="20" y="659"/>
                  </a:cubicBezTo>
                  <a:cubicBezTo>
                    <a:pt x="20" y="663"/>
                    <a:pt x="12" y="674"/>
                    <a:pt x="20" y="674"/>
                  </a:cubicBezTo>
                  <a:cubicBezTo>
                    <a:pt x="24" y="674"/>
                    <a:pt x="20" y="674"/>
                    <a:pt x="24" y="689"/>
                  </a:cubicBezTo>
                  <a:cubicBezTo>
                    <a:pt x="36" y="701"/>
                    <a:pt x="32" y="712"/>
                    <a:pt x="32" y="712"/>
                  </a:cubicBezTo>
                  <a:cubicBezTo>
                    <a:pt x="52" y="704"/>
                    <a:pt x="36" y="716"/>
                    <a:pt x="56" y="716"/>
                  </a:cubicBezTo>
                  <a:cubicBezTo>
                    <a:pt x="80" y="712"/>
                    <a:pt x="64" y="734"/>
                    <a:pt x="80" y="727"/>
                  </a:cubicBezTo>
                  <a:cubicBezTo>
                    <a:pt x="92" y="716"/>
                    <a:pt x="104" y="723"/>
                    <a:pt x="104" y="727"/>
                  </a:cubicBezTo>
                  <a:cubicBezTo>
                    <a:pt x="112" y="734"/>
                    <a:pt x="124" y="727"/>
                    <a:pt x="116" y="742"/>
                  </a:cubicBezTo>
                  <a:cubicBezTo>
                    <a:pt x="112" y="757"/>
                    <a:pt x="128" y="757"/>
                    <a:pt x="116" y="764"/>
                  </a:cubicBezTo>
                  <a:cubicBezTo>
                    <a:pt x="104" y="776"/>
                    <a:pt x="124" y="768"/>
                    <a:pt x="124" y="787"/>
                  </a:cubicBezTo>
                  <a:cubicBezTo>
                    <a:pt x="128" y="809"/>
                    <a:pt x="152" y="805"/>
                    <a:pt x="148" y="809"/>
                  </a:cubicBezTo>
                  <a:cubicBezTo>
                    <a:pt x="136" y="828"/>
                    <a:pt x="164" y="809"/>
                    <a:pt x="164" y="828"/>
                  </a:cubicBezTo>
                  <a:cubicBezTo>
                    <a:pt x="164" y="832"/>
                    <a:pt x="184" y="832"/>
                    <a:pt x="172" y="839"/>
                  </a:cubicBezTo>
                  <a:cubicBezTo>
                    <a:pt x="160" y="847"/>
                    <a:pt x="160" y="858"/>
                    <a:pt x="140" y="847"/>
                  </a:cubicBezTo>
                  <a:cubicBezTo>
                    <a:pt x="136" y="839"/>
                    <a:pt x="128" y="851"/>
                    <a:pt x="136" y="858"/>
                  </a:cubicBezTo>
                  <a:cubicBezTo>
                    <a:pt x="148" y="873"/>
                    <a:pt x="128" y="873"/>
                    <a:pt x="140" y="892"/>
                  </a:cubicBezTo>
                  <a:cubicBezTo>
                    <a:pt x="148" y="896"/>
                    <a:pt x="160" y="903"/>
                    <a:pt x="164" y="892"/>
                  </a:cubicBezTo>
                  <a:cubicBezTo>
                    <a:pt x="164" y="881"/>
                    <a:pt x="176" y="892"/>
                    <a:pt x="192" y="884"/>
                  </a:cubicBezTo>
                  <a:cubicBezTo>
                    <a:pt x="203" y="873"/>
                    <a:pt x="196" y="892"/>
                    <a:pt x="208" y="884"/>
                  </a:cubicBezTo>
                  <a:cubicBezTo>
                    <a:pt x="219" y="873"/>
                    <a:pt x="208" y="896"/>
                    <a:pt x="228" y="903"/>
                  </a:cubicBezTo>
                  <a:cubicBezTo>
                    <a:pt x="240" y="910"/>
                    <a:pt x="216" y="914"/>
                    <a:pt x="219" y="922"/>
                  </a:cubicBezTo>
                  <a:cubicBezTo>
                    <a:pt x="231" y="933"/>
                    <a:pt x="219" y="933"/>
                    <a:pt x="231" y="933"/>
                  </a:cubicBezTo>
                  <a:cubicBezTo>
                    <a:pt x="244" y="937"/>
                    <a:pt x="244" y="925"/>
                    <a:pt x="256" y="944"/>
                  </a:cubicBezTo>
                  <a:cubicBezTo>
                    <a:pt x="268" y="955"/>
                    <a:pt x="256" y="978"/>
                    <a:pt x="268" y="974"/>
                  </a:cubicBezTo>
                  <a:cubicBezTo>
                    <a:pt x="287" y="967"/>
                    <a:pt x="287" y="985"/>
                    <a:pt x="311" y="974"/>
                  </a:cubicBezTo>
                  <a:cubicBezTo>
                    <a:pt x="331" y="963"/>
                    <a:pt x="323" y="978"/>
                    <a:pt x="335" y="985"/>
                  </a:cubicBezTo>
                  <a:cubicBezTo>
                    <a:pt x="347" y="997"/>
                    <a:pt x="355" y="978"/>
                    <a:pt x="367" y="997"/>
                  </a:cubicBezTo>
                  <a:cubicBezTo>
                    <a:pt x="371" y="1000"/>
                    <a:pt x="383" y="989"/>
                    <a:pt x="391" y="1000"/>
                  </a:cubicBezTo>
                  <a:cubicBezTo>
                    <a:pt x="395" y="1015"/>
                    <a:pt x="407" y="1000"/>
                    <a:pt x="407" y="1008"/>
                  </a:cubicBezTo>
                  <a:cubicBezTo>
                    <a:pt x="407" y="1019"/>
                    <a:pt x="415" y="1019"/>
                    <a:pt x="407" y="1027"/>
                  </a:cubicBezTo>
                  <a:cubicBezTo>
                    <a:pt x="395" y="1030"/>
                    <a:pt x="395" y="1038"/>
                    <a:pt x="403" y="1038"/>
                  </a:cubicBezTo>
                  <a:cubicBezTo>
                    <a:pt x="407" y="1038"/>
                    <a:pt x="415" y="1042"/>
                    <a:pt x="403" y="1042"/>
                  </a:cubicBezTo>
                  <a:cubicBezTo>
                    <a:pt x="395" y="1042"/>
                    <a:pt x="391" y="1049"/>
                    <a:pt x="395" y="1057"/>
                  </a:cubicBezTo>
                  <a:cubicBezTo>
                    <a:pt x="403" y="1060"/>
                    <a:pt x="407" y="1071"/>
                    <a:pt x="403" y="1079"/>
                  </a:cubicBezTo>
                  <a:cubicBezTo>
                    <a:pt x="395" y="1090"/>
                    <a:pt x="371" y="1079"/>
                    <a:pt x="367" y="1090"/>
                  </a:cubicBezTo>
                  <a:cubicBezTo>
                    <a:pt x="367" y="1102"/>
                    <a:pt x="343" y="1083"/>
                    <a:pt x="347" y="1120"/>
                  </a:cubicBezTo>
                  <a:cubicBezTo>
                    <a:pt x="367" y="1105"/>
                    <a:pt x="355" y="1124"/>
                    <a:pt x="371" y="1113"/>
                  </a:cubicBezTo>
                  <a:cubicBezTo>
                    <a:pt x="383" y="1105"/>
                    <a:pt x="383" y="1120"/>
                    <a:pt x="371" y="1124"/>
                  </a:cubicBezTo>
                  <a:cubicBezTo>
                    <a:pt x="347" y="1132"/>
                    <a:pt x="359" y="1135"/>
                    <a:pt x="335" y="1135"/>
                  </a:cubicBezTo>
                  <a:cubicBezTo>
                    <a:pt x="331" y="1135"/>
                    <a:pt x="335" y="1154"/>
                    <a:pt x="347" y="1147"/>
                  </a:cubicBezTo>
                  <a:cubicBezTo>
                    <a:pt x="355" y="1147"/>
                    <a:pt x="367" y="1165"/>
                    <a:pt x="355" y="1165"/>
                  </a:cubicBezTo>
                  <a:cubicBezTo>
                    <a:pt x="347" y="1161"/>
                    <a:pt x="343" y="1161"/>
                    <a:pt x="335" y="1173"/>
                  </a:cubicBezTo>
                  <a:cubicBezTo>
                    <a:pt x="335" y="1184"/>
                    <a:pt x="331" y="1184"/>
                    <a:pt x="331" y="1188"/>
                  </a:cubicBezTo>
                  <a:cubicBezTo>
                    <a:pt x="335" y="1206"/>
                    <a:pt x="331" y="1195"/>
                    <a:pt x="315" y="1195"/>
                  </a:cubicBezTo>
                  <a:cubicBezTo>
                    <a:pt x="311" y="1195"/>
                    <a:pt x="299" y="1184"/>
                    <a:pt x="303" y="1195"/>
                  </a:cubicBezTo>
                  <a:cubicBezTo>
                    <a:pt x="303" y="1199"/>
                    <a:pt x="287" y="1199"/>
                    <a:pt x="311" y="1206"/>
                  </a:cubicBezTo>
                  <a:cubicBezTo>
                    <a:pt x="331" y="1218"/>
                    <a:pt x="315" y="1225"/>
                    <a:pt x="335" y="1225"/>
                  </a:cubicBezTo>
                  <a:cubicBezTo>
                    <a:pt x="355" y="1229"/>
                    <a:pt x="335" y="1229"/>
                    <a:pt x="359" y="1240"/>
                  </a:cubicBezTo>
                  <a:cubicBezTo>
                    <a:pt x="383" y="1248"/>
                    <a:pt x="359" y="1236"/>
                    <a:pt x="403" y="1278"/>
                  </a:cubicBezTo>
                  <a:cubicBezTo>
                    <a:pt x="407" y="1270"/>
                    <a:pt x="419" y="1270"/>
                    <a:pt x="427" y="1270"/>
                  </a:cubicBezTo>
                  <a:cubicBezTo>
                    <a:pt x="431" y="1270"/>
                    <a:pt x="431" y="1281"/>
                    <a:pt x="443" y="1281"/>
                  </a:cubicBezTo>
                  <a:cubicBezTo>
                    <a:pt x="459" y="1281"/>
                    <a:pt x="451" y="1293"/>
                    <a:pt x="471" y="1281"/>
                  </a:cubicBezTo>
                  <a:cubicBezTo>
                    <a:pt x="483" y="1278"/>
                    <a:pt x="487" y="1289"/>
                    <a:pt x="495" y="1289"/>
                  </a:cubicBezTo>
                  <a:cubicBezTo>
                    <a:pt x="499" y="1289"/>
                    <a:pt x="499" y="1293"/>
                    <a:pt x="519" y="1300"/>
                  </a:cubicBezTo>
                  <a:cubicBezTo>
                    <a:pt x="535" y="1304"/>
                    <a:pt x="519" y="1304"/>
                    <a:pt x="523" y="1311"/>
                  </a:cubicBezTo>
                  <a:cubicBezTo>
                    <a:pt x="535" y="1315"/>
                    <a:pt x="543" y="1300"/>
                    <a:pt x="547" y="1304"/>
                  </a:cubicBezTo>
                  <a:cubicBezTo>
                    <a:pt x="559" y="1311"/>
                    <a:pt x="559" y="1300"/>
                    <a:pt x="567" y="1304"/>
                  </a:cubicBezTo>
                  <a:cubicBezTo>
                    <a:pt x="571" y="1304"/>
                    <a:pt x="571" y="1311"/>
                    <a:pt x="583" y="1311"/>
                  </a:cubicBezTo>
                  <a:cubicBezTo>
                    <a:pt x="599" y="1311"/>
                    <a:pt x="579" y="1323"/>
                    <a:pt x="583" y="1330"/>
                  </a:cubicBezTo>
                  <a:cubicBezTo>
                    <a:pt x="591" y="1334"/>
                    <a:pt x="591" y="1334"/>
                    <a:pt x="611" y="1341"/>
                  </a:cubicBezTo>
                  <a:cubicBezTo>
                    <a:pt x="615" y="1352"/>
                    <a:pt x="623" y="1334"/>
                    <a:pt x="623" y="1345"/>
                  </a:cubicBezTo>
                  <a:cubicBezTo>
                    <a:pt x="627" y="1356"/>
                    <a:pt x="635" y="1345"/>
                    <a:pt x="635" y="1356"/>
                  </a:cubicBezTo>
                  <a:cubicBezTo>
                    <a:pt x="639" y="1375"/>
                    <a:pt x="659" y="1368"/>
                    <a:pt x="659" y="1364"/>
                  </a:cubicBezTo>
                  <a:cubicBezTo>
                    <a:pt x="663" y="1356"/>
                    <a:pt x="671" y="1352"/>
                    <a:pt x="675" y="1345"/>
                  </a:cubicBezTo>
                  <a:cubicBezTo>
                    <a:pt x="659" y="1304"/>
                    <a:pt x="639" y="1311"/>
                    <a:pt x="647" y="1278"/>
                  </a:cubicBezTo>
                  <a:cubicBezTo>
                    <a:pt x="651" y="1236"/>
                    <a:pt x="639" y="1278"/>
                    <a:pt x="639" y="1251"/>
                  </a:cubicBezTo>
                  <a:cubicBezTo>
                    <a:pt x="639" y="1229"/>
                    <a:pt x="603" y="1236"/>
                    <a:pt x="623" y="1225"/>
                  </a:cubicBezTo>
                  <a:cubicBezTo>
                    <a:pt x="635" y="1210"/>
                    <a:pt x="639" y="1195"/>
                    <a:pt x="659" y="1176"/>
                  </a:cubicBezTo>
                  <a:cubicBezTo>
                    <a:pt x="675" y="1161"/>
                    <a:pt x="683" y="1176"/>
                    <a:pt x="683" y="1165"/>
                  </a:cubicBezTo>
                  <a:cubicBezTo>
                    <a:pt x="683" y="1161"/>
                    <a:pt x="683" y="1165"/>
                    <a:pt x="687" y="1147"/>
                  </a:cubicBezTo>
                  <a:cubicBezTo>
                    <a:pt x="659" y="1132"/>
                    <a:pt x="707" y="1143"/>
                    <a:pt x="675" y="1113"/>
                  </a:cubicBezTo>
                  <a:cubicBezTo>
                    <a:pt x="651" y="1083"/>
                    <a:pt x="651" y="1083"/>
                    <a:pt x="639" y="1090"/>
                  </a:cubicBezTo>
                  <a:cubicBezTo>
                    <a:pt x="627" y="1090"/>
                    <a:pt x="639" y="1071"/>
                    <a:pt x="623" y="1060"/>
                  </a:cubicBezTo>
                  <a:cubicBezTo>
                    <a:pt x="599" y="1057"/>
                    <a:pt x="635" y="1030"/>
                    <a:pt x="623" y="1015"/>
                  </a:cubicBezTo>
                  <a:cubicBezTo>
                    <a:pt x="611" y="1000"/>
                    <a:pt x="639" y="963"/>
                    <a:pt x="651" y="974"/>
                  </a:cubicBezTo>
                  <a:cubicBezTo>
                    <a:pt x="675" y="1008"/>
                    <a:pt x="683" y="997"/>
                    <a:pt x="683" y="974"/>
                  </a:cubicBezTo>
                  <a:cubicBezTo>
                    <a:pt x="683" y="952"/>
                    <a:pt x="723" y="937"/>
                    <a:pt x="743" y="922"/>
                  </a:cubicBezTo>
                  <a:cubicBezTo>
                    <a:pt x="746" y="915"/>
                    <a:pt x="748" y="913"/>
                    <a:pt x="751" y="912"/>
                  </a:cubicBezTo>
                  <a:cubicBezTo>
                    <a:pt x="751" y="103"/>
                    <a:pt x="751" y="103"/>
                    <a:pt x="751" y="103"/>
                  </a:cubicBezTo>
                  <a:cubicBezTo>
                    <a:pt x="675" y="134"/>
                    <a:pt x="663" y="106"/>
                    <a:pt x="651" y="154"/>
                  </a:cubicBezTo>
                  <a:close/>
                </a:path>
              </a:pathLst>
            </a:custGeom>
            <a:solidFill>
              <a:schemeClr val="accent6">
                <a:lumMod val="50000"/>
              </a:schemeClr>
            </a:solidFill>
            <a:ln w="6350" cap="flat">
              <a:solidFill>
                <a:schemeClr val="bg1"/>
              </a:solid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30" name="Freeform 150">
              <a:extLst>
                <a:ext uri="{FF2B5EF4-FFF2-40B4-BE49-F238E27FC236}">
                  <a16:creationId xmlns:a16="http://schemas.microsoft.com/office/drawing/2014/main" id="{4993B69D-7446-627D-1F8C-2ABA29A5FF14}"/>
                </a:ext>
              </a:extLst>
            </p:cNvPr>
            <p:cNvSpPr>
              <a:spLocks noEditPoints="1"/>
            </p:cNvSpPr>
            <p:nvPr/>
          </p:nvSpPr>
          <p:spPr bwMode="auto">
            <a:xfrm>
              <a:off x="6563187" y="3385803"/>
              <a:ext cx="506281" cy="334875"/>
            </a:xfrm>
            <a:custGeom>
              <a:avLst/>
              <a:gdLst/>
              <a:ahLst/>
              <a:cxnLst>
                <a:cxn ang="0">
                  <a:pos x="139" y="134"/>
                </a:cxn>
                <a:cxn ang="0">
                  <a:pos x="127" y="145"/>
                </a:cxn>
                <a:cxn ang="0">
                  <a:pos x="127" y="134"/>
                </a:cxn>
                <a:cxn ang="0">
                  <a:pos x="131" y="123"/>
                </a:cxn>
                <a:cxn ang="0">
                  <a:pos x="139" y="104"/>
                </a:cxn>
                <a:cxn ang="0">
                  <a:pos x="131" y="82"/>
                </a:cxn>
                <a:cxn ang="0">
                  <a:pos x="119" y="100"/>
                </a:cxn>
                <a:cxn ang="0">
                  <a:pos x="115" y="89"/>
                </a:cxn>
                <a:cxn ang="0">
                  <a:pos x="103" y="100"/>
                </a:cxn>
                <a:cxn ang="0">
                  <a:pos x="95" y="104"/>
                </a:cxn>
                <a:cxn ang="0">
                  <a:pos x="103" y="123"/>
                </a:cxn>
                <a:cxn ang="0">
                  <a:pos x="115" y="130"/>
                </a:cxn>
                <a:cxn ang="0">
                  <a:pos x="115" y="134"/>
                </a:cxn>
                <a:cxn ang="0">
                  <a:pos x="127" y="152"/>
                </a:cxn>
                <a:cxn ang="0">
                  <a:pos x="115" y="152"/>
                </a:cxn>
                <a:cxn ang="0">
                  <a:pos x="115" y="141"/>
                </a:cxn>
                <a:cxn ang="0">
                  <a:pos x="95" y="141"/>
                </a:cxn>
                <a:cxn ang="0">
                  <a:pos x="91" y="130"/>
                </a:cxn>
                <a:cxn ang="0">
                  <a:pos x="79" y="145"/>
                </a:cxn>
                <a:cxn ang="0">
                  <a:pos x="79" y="100"/>
                </a:cxn>
                <a:cxn ang="0">
                  <a:pos x="79" y="100"/>
                </a:cxn>
                <a:cxn ang="0">
                  <a:pos x="79" y="104"/>
                </a:cxn>
                <a:cxn ang="0">
                  <a:pos x="51" y="111"/>
                </a:cxn>
                <a:cxn ang="0">
                  <a:pos x="59" y="123"/>
                </a:cxn>
                <a:cxn ang="0">
                  <a:pos x="63" y="130"/>
                </a:cxn>
                <a:cxn ang="0">
                  <a:pos x="83" y="111"/>
                </a:cxn>
                <a:cxn ang="0">
                  <a:pos x="95" y="26"/>
                </a:cxn>
                <a:cxn ang="0">
                  <a:pos x="210" y="115"/>
                </a:cxn>
                <a:cxn ang="0">
                  <a:pos x="210" y="115"/>
                </a:cxn>
                <a:cxn ang="0">
                  <a:pos x="16" y="123"/>
                </a:cxn>
                <a:cxn ang="0">
                  <a:pos x="4" y="111"/>
                </a:cxn>
                <a:cxn ang="0">
                  <a:pos x="0" y="71"/>
                </a:cxn>
                <a:cxn ang="0">
                  <a:pos x="63" y="11"/>
                </a:cxn>
                <a:cxn ang="0">
                  <a:pos x="79" y="18"/>
                </a:cxn>
                <a:cxn ang="0">
                  <a:pos x="71" y="41"/>
                </a:cxn>
                <a:cxn ang="0">
                  <a:pos x="79" y="63"/>
                </a:cxn>
                <a:cxn ang="0">
                  <a:pos x="83" y="78"/>
                </a:cxn>
                <a:cxn ang="0">
                  <a:pos x="71" y="71"/>
                </a:cxn>
                <a:cxn ang="0">
                  <a:pos x="59" y="93"/>
                </a:cxn>
                <a:cxn ang="0">
                  <a:pos x="47" y="111"/>
                </a:cxn>
                <a:cxn ang="0">
                  <a:pos x="47" y="130"/>
                </a:cxn>
                <a:cxn ang="0">
                  <a:pos x="59" y="141"/>
                </a:cxn>
                <a:cxn ang="0">
                  <a:pos x="39" y="141"/>
                </a:cxn>
                <a:cxn ang="0">
                  <a:pos x="16" y="141"/>
                </a:cxn>
              </a:cxnLst>
              <a:rect l="0" t="0" r="r" b="b"/>
              <a:pathLst>
                <a:path w="230" h="152">
                  <a:moveTo>
                    <a:pt x="131" y="134"/>
                  </a:moveTo>
                  <a:cubicBezTo>
                    <a:pt x="131" y="134"/>
                    <a:pt x="131" y="130"/>
                    <a:pt x="139" y="134"/>
                  </a:cubicBezTo>
                  <a:cubicBezTo>
                    <a:pt x="143" y="134"/>
                    <a:pt x="127" y="141"/>
                    <a:pt x="131" y="134"/>
                  </a:cubicBezTo>
                  <a:moveTo>
                    <a:pt x="127" y="145"/>
                  </a:moveTo>
                  <a:cubicBezTo>
                    <a:pt x="131" y="141"/>
                    <a:pt x="127" y="141"/>
                    <a:pt x="127" y="141"/>
                  </a:cubicBezTo>
                  <a:cubicBezTo>
                    <a:pt x="119" y="134"/>
                    <a:pt x="119" y="134"/>
                    <a:pt x="127" y="134"/>
                  </a:cubicBezTo>
                  <a:cubicBezTo>
                    <a:pt x="127" y="134"/>
                    <a:pt x="131" y="134"/>
                    <a:pt x="127" y="130"/>
                  </a:cubicBezTo>
                  <a:cubicBezTo>
                    <a:pt x="127" y="123"/>
                    <a:pt x="127" y="123"/>
                    <a:pt x="131" y="123"/>
                  </a:cubicBezTo>
                  <a:cubicBezTo>
                    <a:pt x="139" y="123"/>
                    <a:pt x="139" y="115"/>
                    <a:pt x="131" y="115"/>
                  </a:cubicBezTo>
                  <a:cubicBezTo>
                    <a:pt x="127" y="111"/>
                    <a:pt x="131" y="104"/>
                    <a:pt x="139" y="104"/>
                  </a:cubicBezTo>
                  <a:cubicBezTo>
                    <a:pt x="143" y="104"/>
                    <a:pt x="139" y="93"/>
                    <a:pt x="143" y="89"/>
                  </a:cubicBezTo>
                  <a:cubicBezTo>
                    <a:pt x="143" y="82"/>
                    <a:pt x="139" y="82"/>
                    <a:pt x="131" y="82"/>
                  </a:cubicBezTo>
                  <a:cubicBezTo>
                    <a:pt x="127" y="78"/>
                    <a:pt x="119" y="89"/>
                    <a:pt x="119" y="89"/>
                  </a:cubicBezTo>
                  <a:cubicBezTo>
                    <a:pt x="119" y="100"/>
                    <a:pt x="119" y="100"/>
                    <a:pt x="119" y="100"/>
                  </a:cubicBezTo>
                  <a:cubicBezTo>
                    <a:pt x="119" y="104"/>
                    <a:pt x="115" y="100"/>
                    <a:pt x="115" y="93"/>
                  </a:cubicBezTo>
                  <a:cubicBezTo>
                    <a:pt x="115" y="93"/>
                    <a:pt x="119" y="89"/>
                    <a:pt x="115" y="89"/>
                  </a:cubicBezTo>
                  <a:cubicBezTo>
                    <a:pt x="107" y="93"/>
                    <a:pt x="103" y="89"/>
                    <a:pt x="103" y="89"/>
                  </a:cubicBezTo>
                  <a:cubicBezTo>
                    <a:pt x="95" y="89"/>
                    <a:pt x="115" y="89"/>
                    <a:pt x="103" y="100"/>
                  </a:cubicBezTo>
                  <a:cubicBezTo>
                    <a:pt x="91" y="100"/>
                    <a:pt x="91" y="100"/>
                    <a:pt x="91" y="100"/>
                  </a:cubicBezTo>
                  <a:cubicBezTo>
                    <a:pt x="83" y="100"/>
                    <a:pt x="95" y="104"/>
                    <a:pt x="95" y="104"/>
                  </a:cubicBezTo>
                  <a:cubicBezTo>
                    <a:pt x="95" y="111"/>
                    <a:pt x="103" y="111"/>
                    <a:pt x="95" y="115"/>
                  </a:cubicBezTo>
                  <a:cubicBezTo>
                    <a:pt x="91" y="115"/>
                    <a:pt x="103" y="115"/>
                    <a:pt x="103" y="123"/>
                  </a:cubicBezTo>
                  <a:cubicBezTo>
                    <a:pt x="103" y="130"/>
                    <a:pt x="103" y="123"/>
                    <a:pt x="107" y="123"/>
                  </a:cubicBezTo>
                  <a:cubicBezTo>
                    <a:pt x="115" y="130"/>
                    <a:pt x="115" y="123"/>
                    <a:pt x="115" y="130"/>
                  </a:cubicBezTo>
                  <a:cubicBezTo>
                    <a:pt x="115" y="134"/>
                    <a:pt x="115" y="130"/>
                    <a:pt x="115" y="130"/>
                  </a:cubicBezTo>
                  <a:cubicBezTo>
                    <a:pt x="107" y="134"/>
                    <a:pt x="119" y="134"/>
                    <a:pt x="115" y="134"/>
                  </a:cubicBezTo>
                  <a:cubicBezTo>
                    <a:pt x="115" y="134"/>
                    <a:pt x="115" y="141"/>
                    <a:pt x="119" y="141"/>
                  </a:cubicBezTo>
                  <a:cubicBezTo>
                    <a:pt x="119" y="145"/>
                    <a:pt x="119" y="152"/>
                    <a:pt x="127" y="152"/>
                  </a:cubicBezTo>
                  <a:lnTo>
                    <a:pt x="127" y="145"/>
                  </a:lnTo>
                  <a:close/>
                  <a:moveTo>
                    <a:pt x="115" y="152"/>
                  </a:moveTo>
                  <a:cubicBezTo>
                    <a:pt x="119" y="152"/>
                    <a:pt x="119" y="145"/>
                    <a:pt x="119" y="145"/>
                  </a:cubicBezTo>
                  <a:cubicBezTo>
                    <a:pt x="115" y="141"/>
                    <a:pt x="115" y="134"/>
                    <a:pt x="115" y="141"/>
                  </a:cubicBezTo>
                  <a:cubicBezTo>
                    <a:pt x="115" y="141"/>
                    <a:pt x="107" y="141"/>
                    <a:pt x="103" y="134"/>
                  </a:cubicBezTo>
                  <a:cubicBezTo>
                    <a:pt x="95" y="134"/>
                    <a:pt x="95" y="141"/>
                    <a:pt x="95" y="141"/>
                  </a:cubicBezTo>
                  <a:cubicBezTo>
                    <a:pt x="91" y="145"/>
                    <a:pt x="107" y="152"/>
                    <a:pt x="115" y="152"/>
                  </a:cubicBezTo>
                  <a:moveTo>
                    <a:pt x="91" y="130"/>
                  </a:moveTo>
                  <a:cubicBezTo>
                    <a:pt x="91" y="130"/>
                    <a:pt x="83" y="130"/>
                    <a:pt x="83" y="134"/>
                  </a:cubicBezTo>
                  <a:cubicBezTo>
                    <a:pt x="83" y="134"/>
                    <a:pt x="79" y="141"/>
                    <a:pt x="79" y="145"/>
                  </a:cubicBezTo>
                  <a:cubicBezTo>
                    <a:pt x="83" y="152"/>
                    <a:pt x="83" y="134"/>
                    <a:pt x="91" y="130"/>
                  </a:cubicBezTo>
                  <a:moveTo>
                    <a:pt x="79" y="100"/>
                  </a:moveTo>
                  <a:cubicBezTo>
                    <a:pt x="79" y="89"/>
                    <a:pt x="79" y="89"/>
                    <a:pt x="79" y="89"/>
                  </a:cubicBezTo>
                  <a:cubicBezTo>
                    <a:pt x="83" y="93"/>
                    <a:pt x="79" y="100"/>
                    <a:pt x="79" y="100"/>
                  </a:cubicBezTo>
                  <a:moveTo>
                    <a:pt x="83" y="111"/>
                  </a:moveTo>
                  <a:cubicBezTo>
                    <a:pt x="79" y="104"/>
                    <a:pt x="79" y="104"/>
                    <a:pt x="79" y="104"/>
                  </a:cubicBezTo>
                  <a:cubicBezTo>
                    <a:pt x="79" y="111"/>
                    <a:pt x="79" y="111"/>
                    <a:pt x="71" y="104"/>
                  </a:cubicBezTo>
                  <a:cubicBezTo>
                    <a:pt x="71" y="104"/>
                    <a:pt x="59" y="111"/>
                    <a:pt x="51" y="111"/>
                  </a:cubicBezTo>
                  <a:cubicBezTo>
                    <a:pt x="51" y="104"/>
                    <a:pt x="47" y="111"/>
                    <a:pt x="51" y="111"/>
                  </a:cubicBezTo>
                  <a:cubicBezTo>
                    <a:pt x="59" y="115"/>
                    <a:pt x="59" y="115"/>
                    <a:pt x="59" y="123"/>
                  </a:cubicBezTo>
                  <a:cubicBezTo>
                    <a:pt x="59" y="130"/>
                    <a:pt x="59" y="123"/>
                    <a:pt x="63" y="123"/>
                  </a:cubicBezTo>
                  <a:cubicBezTo>
                    <a:pt x="63" y="130"/>
                    <a:pt x="59" y="130"/>
                    <a:pt x="63" y="130"/>
                  </a:cubicBezTo>
                  <a:cubicBezTo>
                    <a:pt x="79" y="130"/>
                    <a:pt x="79" y="134"/>
                    <a:pt x="83" y="130"/>
                  </a:cubicBezTo>
                  <a:cubicBezTo>
                    <a:pt x="91" y="123"/>
                    <a:pt x="83" y="115"/>
                    <a:pt x="83" y="111"/>
                  </a:cubicBezTo>
                  <a:moveTo>
                    <a:pt x="91" y="26"/>
                  </a:moveTo>
                  <a:cubicBezTo>
                    <a:pt x="95" y="26"/>
                    <a:pt x="95" y="26"/>
                    <a:pt x="95" y="26"/>
                  </a:cubicBezTo>
                  <a:cubicBezTo>
                    <a:pt x="95" y="29"/>
                    <a:pt x="91" y="29"/>
                    <a:pt x="91" y="26"/>
                  </a:cubicBezTo>
                  <a:moveTo>
                    <a:pt x="210" y="115"/>
                  </a:moveTo>
                  <a:cubicBezTo>
                    <a:pt x="218" y="115"/>
                    <a:pt x="230" y="130"/>
                    <a:pt x="222" y="134"/>
                  </a:cubicBezTo>
                  <a:cubicBezTo>
                    <a:pt x="210" y="134"/>
                    <a:pt x="206" y="123"/>
                    <a:pt x="210" y="115"/>
                  </a:cubicBezTo>
                  <a:moveTo>
                    <a:pt x="12" y="130"/>
                  </a:moveTo>
                  <a:cubicBezTo>
                    <a:pt x="12" y="115"/>
                    <a:pt x="16" y="134"/>
                    <a:pt x="16" y="123"/>
                  </a:cubicBezTo>
                  <a:cubicBezTo>
                    <a:pt x="16" y="111"/>
                    <a:pt x="12" y="115"/>
                    <a:pt x="12" y="111"/>
                  </a:cubicBezTo>
                  <a:cubicBezTo>
                    <a:pt x="4" y="104"/>
                    <a:pt x="12" y="115"/>
                    <a:pt x="4" y="111"/>
                  </a:cubicBezTo>
                  <a:cubicBezTo>
                    <a:pt x="0" y="104"/>
                    <a:pt x="0" y="111"/>
                    <a:pt x="0" y="104"/>
                  </a:cubicBezTo>
                  <a:cubicBezTo>
                    <a:pt x="4" y="93"/>
                    <a:pt x="0" y="89"/>
                    <a:pt x="0" y="71"/>
                  </a:cubicBezTo>
                  <a:cubicBezTo>
                    <a:pt x="4" y="52"/>
                    <a:pt x="4" y="29"/>
                    <a:pt x="28" y="29"/>
                  </a:cubicBezTo>
                  <a:cubicBezTo>
                    <a:pt x="51" y="37"/>
                    <a:pt x="51" y="11"/>
                    <a:pt x="63" y="11"/>
                  </a:cubicBezTo>
                  <a:cubicBezTo>
                    <a:pt x="79" y="11"/>
                    <a:pt x="79" y="0"/>
                    <a:pt x="79" y="0"/>
                  </a:cubicBezTo>
                  <a:cubicBezTo>
                    <a:pt x="83" y="7"/>
                    <a:pt x="71" y="7"/>
                    <a:pt x="79" y="18"/>
                  </a:cubicBezTo>
                  <a:cubicBezTo>
                    <a:pt x="79" y="29"/>
                    <a:pt x="79" y="29"/>
                    <a:pt x="79" y="29"/>
                  </a:cubicBezTo>
                  <a:cubicBezTo>
                    <a:pt x="71" y="37"/>
                    <a:pt x="71" y="37"/>
                    <a:pt x="71" y="41"/>
                  </a:cubicBezTo>
                  <a:cubicBezTo>
                    <a:pt x="63" y="48"/>
                    <a:pt x="79" y="52"/>
                    <a:pt x="71" y="59"/>
                  </a:cubicBezTo>
                  <a:cubicBezTo>
                    <a:pt x="63" y="63"/>
                    <a:pt x="71" y="59"/>
                    <a:pt x="79" y="63"/>
                  </a:cubicBezTo>
                  <a:cubicBezTo>
                    <a:pt x="79" y="63"/>
                    <a:pt x="95" y="59"/>
                    <a:pt x="91" y="71"/>
                  </a:cubicBezTo>
                  <a:cubicBezTo>
                    <a:pt x="91" y="78"/>
                    <a:pt x="83" y="82"/>
                    <a:pt x="83" y="78"/>
                  </a:cubicBezTo>
                  <a:cubicBezTo>
                    <a:pt x="79" y="78"/>
                    <a:pt x="79" y="82"/>
                    <a:pt x="79" y="82"/>
                  </a:cubicBezTo>
                  <a:cubicBezTo>
                    <a:pt x="71" y="78"/>
                    <a:pt x="79" y="71"/>
                    <a:pt x="71" y="71"/>
                  </a:cubicBezTo>
                  <a:cubicBezTo>
                    <a:pt x="63" y="71"/>
                    <a:pt x="71" y="89"/>
                    <a:pt x="63" y="93"/>
                  </a:cubicBezTo>
                  <a:cubicBezTo>
                    <a:pt x="63" y="100"/>
                    <a:pt x="51" y="89"/>
                    <a:pt x="59" y="93"/>
                  </a:cubicBezTo>
                  <a:cubicBezTo>
                    <a:pt x="63" y="100"/>
                    <a:pt x="51" y="100"/>
                    <a:pt x="51" y="104"/>
                  </a:cubicBezTo>
                  <a:cubicBezTo>
                    <a:pt x="59" y="104"/>
                    <a:pt x="39" y="104"/>
                    <a:pt x="47" y="111"/>
                  </a:cubicBezTo>
                  <a:cubicBezTo>
                    <a:pt x="47" y="115"/>
                    <a:pt x="47" y="115"/>
                    <a:pt x="47" y="115"/>
                  </a:cubicBezTo>
                  <a:cubicBezTo>
                    <a:pt x="51" y="123"/>
                    <a:pt x="39" y="123"/>
                    <a:pt x="47" y="130"/>
                  </a:cubicBezTo>
                  <a:cubicBezTo>
                    <a:pt x="47" y="134"/>
                    <a:pt x="47" y="130"/>
                    <a:pt x="59" y="134"/>
                  </a:cubicBezTo>
                  <a:cubicBezTo>
                    <a:pt x="63" y="141"/>
                    <a:pt x="59" y="141"/>
                    <a:pt x="59" y="141"/>
                  </a:cubicBezTo>
                  <a:cubicBezTo>
                    <a:pt x="51" y="134"/>
                    <a:pt x="51" y="141"/>
                    <a:pt x="51" y="141"/>
                  </a:cubicBezTo>
                  <a:cubicBezTo>
                    <a:pt x="47" y="141"/>
                    <a:pt x="47" y="134"/>
                    <a:pt x="39" y="141"/>
                  </a:cubicBezTo>
                  <a:cubicBezTo>
                    <a:pt x="28" y="141"/>
                    <a:pt x="28" y="141"/>
                    <a:pt x="28" y="141"/>
                  </a:cubicBezTo>
                  <a:cubicBezTo>
                    <a:pt x="24" y="134"/>
                    <a:pt x="24" y="141"/>
                    <a:pt x="16" y="141"/>
                  </a:cubicBezTo>
                  <a:cubicBezTo>
                    <a:pt x="16" y="115"/>
                    <a:pt x="12" y="134"/>
                    <a:pt x="12" y="130"/>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31" name="Freeform 155">
              <a:extLst>
                <a:ext uri="{FF2B5EF4-FFF2-40B4-BE49-F238E27FC236}">
                  <a16:creationId xmlns:a16="http://schemas.microsoft.com/office/drawing/2014/main" id="{E7ACBE74-BFB5-6690-281A-61EA3D09F615}"/>
                </a:ext>
              </a:extLst>
            </p:cNvPr>
            <p:cNvSpPr>
              <a:spLocks noEditPoints="1"/>
            </p:cNvSpPr>
            <p:nvPr/>
          </p:nvSpPr>
          <p:spPr bwMode="auto">
            <a:xfrm>
              <a:off x="6404478" y="3684175"/>
              <a:ext cx="647531" cy="758628"/>
            </a:xfrm>
            <a:custGeom>
              <a:avLst/>
              <a:gdLst/>
              <a:ahLst/>
              <a:cxnLst>
                <a:cxn ang="0">
                  <a:pos x="246" y="30"/>
                </a:cxn>
                <a:cxn ang="0">
                  <a:pos x="246" y="19"/>
                </a:cxn>
                <a:cxn ang="0">
                  <a:pos x="242" y="26"/>
                </a:cxn>
                <a:cxn ang="0">
                  <a:pos x="234" y="30"/>
                </a:cxn>
                <a:cxn ang="0">
                  <a:pos x="242" y="37"/>
                </a:cxn>
                <a:cxn ang="0">
                  <a:pos x="175" y="26"/>
                </a:cxn>
                <a:cxn ang="0">
                  <a:pos x="266" y="48"/>
                </a:cxn>
                <a:cxn ang="0">
                  <a:pos x="258" y="48"/>
                </a:cxn>
                <a:cxn ang="0">
                  <a:pos x="266" y="52"/>
                </a:cxn>
                <a:cxn ang="0">
                  <a:pos x="242" y="299"/>
                </a:cxn>
                <a:cxn ang="0">
                  <a:pos x="226" y="321"/>
                </a:cxn>
                <a:cxn ang="0">
                  <a:pos x="214" y="332"/>
                </a:cxn>
                <a:cxn ang="0">
                  <a:pos x="187" y="332"/>
                </a:cxn>
                <a:cxn ang="0">
                  <a:pos x="151" y="332"/>
                </a:cxn>
                <a:cxn ang="0">
                  <a:pos x="119" y="336"/>
                </a:cxn>
                <a:cxn ang="0">
                  <a:pos x="91" y="325"/>
                </a:cxn>
                <a:cxn ang="0">
                  <a:pos x="51" y="332"/>
                </a:cxn>
                <a:cxn ang="0">
                  <a:pos x="47" y="269"/>
                </a:cxn>
                <a:cxn ang="0">
                  <a:pos x="16" y="250"/>
                </a:cxn>
                <a:cxn ang="0">
                  <a:pos x="11" y="216"/>
                </a:cxn>
                <a:cxn ang="0">
                  <a:pos x="4" y="194"/>
                </a:cxn>
                <a:cxn ang="0">
                  <a:pos x="11" y="175"/>
                </a:cxn>
                <a:cxn ang="0">
                  <a:pos x="16" y="146"/>
                </a:cxn>
                <a:cxn ang="0">
                  <a:pos x="39" y="123"/>
                </a:cxn>
                <a:cxn ang="0">
                  <a:pos x="35" y="104"/>
                </a:cxn>
                <a:cxn ang="0">
                  <a:pos x="39" y="71"/>
                </a:cxn>
                <a:cxn ang="0">
                  <a:pos x="79" y="71"/>
                </a:cxn>
                <a:cxn ang="0">
                  <a:pos x="91" y="78"/>
                </a:cxn>
                <a:cxn ang="0">
                  <a:pos x="115" y="60"/>
                </a:cxn>
                <a:cxn ang="0">
                  <a:pos x="103" y="41"/>
                </a:cxn>
                <a:cxn ang="0">
                  <a:pos x="91" y="30"/>
                </a:cxn>
                <a:cxn ang="0">
                  <a:pos x="91" y="7"/>
                </a:cxn>
                <a:cxn ang="0">
                  <a:pos x="115" y="7"/>
                </a:cxn>
                <a:cxn ang="0">
                  <a:pos x="131" y="11"/>
                </a:cxn>
                <a:cxn ang="0">
                  <a:pos x="143" y="26"/>
                </a:cxn>
                <a:cxn ang="0">
                  <a:pos x="167" y="37"/>
                </a:cxn>
                <a:cxn ang="0">
                  <a:pos x="175" y="48"/>
                </a:cxn>
                <a:cxn ang="0">
                  <a:pos x="210" y="26"/>
                </a:cxn>
                <a:cxn ang="0">
                  <a:pos x="234" y="37"/>
                </a:cxn>
                <a:cxn ang="0">
                  <a:pos x="254" y="48"/>
                </a:cxn>
                <a:cxn ang="0">
                  <a:pos x="270" y="104"/>
                </a:cxn>
                <a:cxn ang="0">
                  <a:pos x="278" y="153"/>
                </a:cxn>
                <a:cxn ang="0">
                  <a:pos x="270" y="179"/>
                </a:cxn>
                <a:cxn ang="0">
                  <a:pos x="214" y="209"/>
                </a:cxn>
                <a:cxn ang="0">
                  <a:pos x="222" y="250"/>
                </a:cxn>
                <a:cxn ang="0">
                  <a:pos x="242" y="299"/>
                </a:cxn>
              </a:cxnLst>
              <a:rect l="0" t="0" r="r" b="b"/>
              <a:pathLst>
                <a:path w="294" h="344">
                  <a:moveTo>
                    <a:pt x="242" y="37"/>
                  </a:moveTo>
                  <a:cubicBezTo>
                    <a:pt x="242" y="30"/>
                    <a:pt x="242" y="26"/>
                    <a:pt x="246" y="30"/>
                  </a:cubicBezTo>
                  <a:cubicBezTo>
                    <a:pt x="254" y="37"/>
                    <a:pt x="254" y="30"/>
                    <a:pt x="246" y="30"/>
                  </a:cubicBezTo>
                  <a:cubicBezTo>
                    <a:pt x="242" y="26"/>
                    <a:pt x="254" y="19"/>
                    <a:pt x="246" y="19"/>
                  </a:cubicBezTo>
                  <a:cubicBezTo>
                    <a:pt x="242" y="19"/>
                    <a:pt x="242" y="11"/>
                    <a:pt x="234" y="11"/>
                  </a:cubicBezTo>
                  <a:cubicBezTo>
                    <a:pt x="226" y="19"/>
                    <a:pt x="242" y="19"/>
                    <a:pt x="242" y="26"/>
                  </a:cubicBezTo>
                  <a:cubicBezTo>
                    <a:pt x="234" y="19"/>
                    <a:pt x="234" y="19"/>
                    <a:pt x="234" y="19"/>
                  </a:cubicBezTo>
                  <a:cubicBezTo>
                    <a:pt x="226" y="19"/>
                    <a:pt x="234" y="26"/>
                    <a:pt x="234" y="30"/>
                  </a:cubicBezTo>
                  <a:cubicBezTo>
                    <a:pt x="226" y="30"/>
                    <a:pt x="234" y="30"/>
                    <a:pt x="234" y="37"/>
                  </a:cubicBezTo>
                  <a:lnTo>
                    <a:pt x="242" y="37"/>
                  </a:lnTo>
                  <a:close/>
                  <a:moveTo>
                    <a:pt x="167" y="26"/>
                  </a:moveTo>
                  <a:cubicBezTo>
                    <a:pt x="167" y="19"/>
                    <a:pt x="175" y="26"/>
                    <a:pt x="175" y="26"/>
                  </a:cubicBezTo>
                  <a:cubicBezTo>
                    <a:pt x="175" y="30"/>
                    <a:pt x="163" y="26"/>
                    <a:pt x="167" y="26"/>
                  </a:cubicBezTo>
                  <a:moveTo>
                    <a:pt x="266" y="48"/>
                  </a:moveTo>
                  <a:cubicBezTo>
                    <a:pt x="258" y="48"/>
                    <a:pt x="258" y="41"/>
                    <a:pt x="254" y="41"/>
                  </a:cubicBezTo>
                  <a:cubicBezTo>
                    <a:pt x="254" y="37"/>
                    <a:pt x="254" y="48"/>
                    <a:pt x="258" y="48"/>
                  </a:cubicBezTo>
                  <a:cubicBezTo>
                    <a:pt x="258" y="52"/>
                    <a:pt x="254" y="52"/>
                    <a:pt x="254" y="52"/>
                  </a:cubicBezTo>
                  <a:cubicBezTo>
                    <a:pt x="266" y="52"/>
                    <a:pt x="266" y="52"/>
                    <a:pt x="266" y="52"/>
                  </a:cubicBezTo>
                  <a:lnTo>
                    <a:pt x="266" y="48"/>
                  </a:lnTo>
                  <a:close/>
                  <a:moveTo>
                    <a:pt x="242" y="299"/>
                  </a:moveTo>
                  <a:cubicBezTo>
                    <a:pt x="242" y="302"/>
                    <a:pt x="234" y="299"/>
                    <a:pt x="222" y="302"/>
                  </a:cubicBezTo>
                  <a:cubicBezTo>
                    <a:pt x="214" y="314"/>
                    <a:pt x="234" y="321"/>
                    <a:pt x="226" y="321"/>
                  </a:cubicBezTo>
                  <a:cubicBezTo>
                    <a:pt x="214" y="325"/>
                    <a:pt x="234" y="332"/>
                    <a:pt x="226" y="336"/>
                  </a:cubicBezTo>
                  <a:cubicBezTo>
                    <a:pt x="222" y="344"/>
                    <a:pt x="222" y="325"/>
                    <a:pt x="214" y="332"/>
                  </a:cubicBezTo>
                  <a:cubicBezTo>
                    <a:pt x="210" y="332"/>
                    <a:pt x="203" y="321"/>
                    <a:pt x="203" y="325"/>
                  </a:cubicBezTo>
                  <a:cubicBezTo>
                    <a:pt x="199" y="336"/>
                    <a:pt x="191" y="325"/>
                    <a:pt x="187" y="332"/>
                  </a:cubicBezTo>
                  <a:cubicBezTo>
                    <a:pt x="175" y="336"/>
                    <a:pt x="167" y="344"/>
                    <a:pt x="163" y="336"/>
                  </a:cubicBezTo>
                  <a:cubicBezTo>
                    <a:pt x="163" y="332"/>
                    <a:pt x="155" y="336"/>
                    <a:pt x="151" y="332"/>
                  </a:cubicBezTo>
                  <a:cubicBezTo>
                    <a:pt x="143" y="332"/>
                    <a:pt x="151" y="344"/>
                    <a:pt x="143" y="344"/>
                  </a:cubicBezTo>
                  <a:cubicBezTo>
                    <a:pt x="139" y="344"/>
                    <a:pt x="131" y="325"/>
                    <a:pt x="119" y="336"/>
                  </a:cubicBezTo>
                  <a:cubicBezTo>
                    <a:pt x="115" y="332"/>
                    <a:pt x="107" y="325"/>
                    <a:pt x="103" y="332"/>
                  </a:cubicBezTo>
                  <a:cubicBezTo>
                    <a:pt x="95" y="332"/>
                    <a:pt x="95" y="321"/>
                    <a:pt x="91" y="325"/>
                  </a:cubicBezTo>
                  <a:cubicBezTo>
                    <a:pt x="79" y="325"/>
                    <a:pt x="91" y="332"/>
                    <a:pt x="79" y="332"/>
                  </a:cubicBezTo>
                  <a:cubicBezTo>
                    <a:pt x="63" y="332"/>
                    <a:pt x="63" y="336"/>
                    <a:pt x="51" y="332"/>
                  </a:cubicBezTo>
                  <a:cubicBezTo>
                    <a:pt x="51" y="284"/>
                    <a:pt x="83" y="273"/>
                    <a:pt x="71" y="273"/>
                  </a:cubicBezTo>
                  <a:cubicBezTo>
                    <a:pt x="63" y="269"/>
                    <a:pt x="59" y="261"/>
                    <a:pt x="47" y="269"/>
                  </a:cubicBezTo>
                  <a:cubicBezTo>
                    <a:pt x="35" y="269"/>
                    <a:pt x="39" y="261"/>
                    <a:pt x="35" y="261"/>
                  </a:cubicBezTo>
                  <a:cubicBezTo>
                    <a:pt x="23" y="261"/>
                    <a:pt x="27" y="250"/>
                    <a:pt x="16" y="250"/>
                  </a:cubicBezTo>
                  <a:cubicBezTo>
                    <a:pt x="16" y="239"/>
                    <a:pt x="27" y="239"/>
                    <a:pt x="23" y="231"/>
                  </a:cubicBezTo>
                  <a:cubicBezTo>
                    <a:pt x="23" y="231"/>
                    <a:pt x="11" y="231"/>
                    <a:pt x="11" y="216"/>
                  </a:cubicBezTo>
                  <a:cubicBezTo>
                    <a:pt x="27" y="205"/>
                    <a:pt x="11" y="209"/>
                    <a:pt x="16" y="205"/>
                  </a:cubicBezTo>
                  <a:cubicBezTo>
                    <a:pt x="16" y="198"/>
                    <a:pt x="11" y="198"/>
                    <a:pt x="4" y="194"/>
                  </a:cubicBezTo>
                  <a:cubicBezTo>
                    <a:pt x="4" y="194"/>
                    <a:pt x="16" y="187"/>
                    <a:pt x="4" y="179"/>
                  </a:cubicBezTo>
                  <a:cubicBezTo>
                    <a:pt x="0" y="179"/>
                    <a:pt x="11" y="179"/>
                    <a:pt x="11" y="175"/>
                  </a:cubicBezTo>
                  <a:cubicBezTo>
                    <a:pt x="11" y="168"/>
                    <a:pt x="16" y="168"/>
                    <a:pt x="11" y="157"/>
                  </a:cubicBezTo>
                  <a:cubicBezTo>
                    <a:pt x="4" y="146"/>
                    <a:pt x="4" y="142"/>
                    <a:pt x="16" y="146"/>
                  </a:cubicBezTo>
                  <a:cubicBezTo>
                    <a:pt x="23" y="146"/>
                    <a:pt x="35" y="142"/>
                    <a:pt x="27" y="134"/>
                  </a:cubicBezTo>
                  <a:cubicBezTo>
                    <a:pt x="23" y="134"/>
                    <a:pt x="39" y="127"/>
                    <a:pt x="39" y="123"/>
                  </a:cubicBezTo>
                  <a:cubicBezTo>
                    <a:pt x="39" y="112"/>
                    <a:pt x="27" y="123"/>
                    <a:pt x="27" y="112"/>
                  </a:cubicBezTo>
                  <a:cubicBezTo>
                    <a:pt x="27" y="104"/>
                    <a:pt x="27" y="104"/>
                    <a:pt x="35" y="104"/>
                  </a:cubicBezTo>
                  <a:cubicBezTo>
                    <a:pt x="39" y="112"/>
                    <a:pt x="39" y="104"/>
                    <a:pt x="47" y="82"/>
                  </a:cubicBezTo>
                  <a:cubicBezTo>
                    <a:pt x="47" y="78"/>
                    <a:pt x="35" y="82"/>
                    <a:pt x="39" y="71"/>
                  </a:cubicBezTo>
                  <a:cubicBezTo>
                    <a:pt x="39" y="60"/>
                    <a:pt x="47" y="60"/>
                    <a:pt x="59" y="60"/>
                  </a:cubicBezTo>
                  <a:cubicBezTo>
                    <a:pt x="83" y="60"/>
                    <a:pt x="63" y="63"/>
                    <a:pt x="79" y="71"/>
                  </a:cubicBezTo>
                  <a:cubicBezTo>
                    <a:pt x="83" y="78"/>
                    <a:pt x="71" y="63"/>
                    <a:pt x="83" y="63"/>
                  </a:cubicBezTo>
                  <a:cubicBezTo>
                    <a:pt x="91" y="63"/>
                    <a:pt x="83" y="78"/>
                    <a:pt x="91" y="78"/>
                  </a:cubicBezTo>
                  <a:cubicBezTo>
                    <a:pt x="95" y="71"/>
                    <a:pt x="83" y="48"/>
                    <a:pt x="91" y="52"/>
                  </a:cubicBezTo>
                  <a:cubicBezTo>
                    <a:pt x="103" y="52"/>
                    <a:pt x="107" y="52"/>
                    <a:pt x="115" y="60"/>
                  </a:cubicBezTo>
                  <a:cubicBezTo>
                    <a:pt x="119" y="63"/>
                    <a:pt x="115" y="52"/>
                    <a:pt x="103" y="48"/>
                  </a:cubicBezTo>
                  <a:cubicBezTo>
                    <a:pt x="95" y="48"/>
                    <a:pt x="95" y="48"/>
                    <a:pt x="103" y="41"/>
                  </a:cubicBezTo>
                  <a:cubicBezTo>
                    <a:pt x="107" y="41"/>
                    <a:pt x="91" y="41"/>
                    <a:pt x="95" y="37"/>
                  </a:cubicBezTo>
                  <a:cubicBezTo>
                    <a:pt x="103" y="30"/>
                    <a:pt x="91" y="37"/>
                    <a:pt x="91" y="30"/>
                  </a:cubicBezTo>
                  <a:cubicBezTo>
                    <a:pt x="91" y="26"/>
                    <a:pt x="107" y="30"/>
                    <a:pt x="103" y="19"/>
                  </a:cubicBezTo>
                  <a:cubicBezTo>
                    <a:pt x="95" y="11"/>
                    <a:pt x="91" y="11"/>
                    <a:pt x="91" y="7"/>
                  </a:cubicBezTo>
                  <a:cubicBezTo>
                    <a:pt x="95" y="7"/>
                    <a:pt x="95" y="0"/>
                    <a:pt x="103" y="7"/>
                  </a:cubicBezTo>
                  <a:cubicBezTo>
                    <a:pt x="115" y="7"/>
                    <a:pt x="115" y="7"/>
                    <a:pt x="115" y="7"/>
                  </a:cubicBezTo>
                  <a:cubicBezTo>
                    <a:pt x="119" y="11"/>
                    <a:pt x="119" y="7"/>
                    <a:pt x="127" y="7"/>
                  </a:cubicBezTo>
                  <a:cubicBezTo>
                    <a:pt x="131" y="11"/>
                    <a:pt x="131" y="7"/>
                    <a:pt x="131" y="11"/>
                  </a:cubicBezTo>
                  <a:cubicBezTo>
                    <a:pt x="139" y="26"/>
                    <a:pt x="127" y="26"/>
                    <a:pt x="131" y="26"/>
                  </a:cubicBezTo>
                  <a:cubicBezTo>
                    <a:pt x="139" y="26"/>
                    <a:pt x="139" y="30"/>
                    <a:pt x="143" y="26"/>
                  </a:cubicBezTo>
                  <a:cubicBezTo>
                    <a:pt x="151" y="26"/>
                    <a:pt x="143" y="37"/>
                    <a:pt x="163" y="30"/>
                  </a:cubicBezTo>
                  <a:cubicBezTo>
                    <a:pt x="175" y="26"/>
                    <a:pt x="167" y="30"/>
                    <a:pt x="167" y="37"/>
                  </a:cubicBezTo>
                  <a:cubicBezTo>
                    <a:pt x="175" y="41"/>
                    <a:pt x="155" y="41"/>
                    <a:pt x="155" y="48"/>
                  </a:cubicBezTo>
                  <a:cubicBezTo>
                    <a:pt x="163" y="52"/>
                    <a:pt x="167" y="41"/>
                    <a:pt x="175" y="48"/>
                  </a:cubicBezTo>
                  <a:cubicBezTo>
                    <a:pt x="187" y="52"/>
                    <a:pt x="175" y="37"/>
                    <a:pt x="191" y="37"/>
                  </a:cubicBezTo>
                  <a:cubicBezTo>
                    <a:pt x="203" y="37"/>
                    <a:pt x="210" y="26"/>
                    <a:pt x="210" y="26"/>
                  </a:cubicBezTo>
                  <a:cubicBezTo>
                    <a:pt x="214" y="19"/>
                    <a:pt x="214" y="30"/>
                    <a:pt x="222" y="26"/>
                  </a:cubicBezTo>
                  <a:cubicBezTo>
                    <a:pt x="226" y="26"/>
                    <a:pt x="222" y="30"/>
                    <a:pt x="234" y="37"/>
                  </a:cubicBezTo>
                  <a:cubicBezTo>
                    <a:pt x="242" y="48"/>
                    <a:pt x="254" y="37"/>
                    <a:pt x="254" y="41"/>
                  </a:cubicBezTo>
                  <a:cubicBezTo>
                    <a:pt x="254" y="48"/>
                    <a:pt x="254" y="48"/>
                    <a:pt x="254" y="48"/>
                  </a:cubicBezTo>
                  <a:cubicBezTo>
                    <a:pt x="254" y="52"/>
                    <a:pt x="254" y="60"/>
                    <a:pt x="266" y="60"/>
                  </a:cubicBezTo>
                  <a:cubicBezTo>
                    <a:pt x="278" y="90"/>
                    <a:pt x="254" y="93"/>
                    <a:pt x="270" y="104"/>
                  </a:cubicBezTo>
                  <a:cubicBezTo>
                    <a:pt x="290" y="116"/>
                    <a:pt x="270" y="116"/>
                    <a:pt x="278" y="123"/>
                  </a:cubicBezTo>
                  <a:cubicBezTo>
                    <a:pt x="290" y="142"/>
                    <a:pt x="278" y="142"/>
                    <a:pt x="278" y="153"/>
                  </a:cubicBezTo>
                  <a:cubicBezTo>
                    <a:pt x="282" y="168"/>
                    <a:pt x="294" y="153"/>
                    <a:pt x="290" y="187"/>
                  </a:cubicBezTo>
                  <a:cubicBezTo>
                    <a:pt x="278" y="194"/>
                    <a:pt x="270" y="179"/>
                    <a:pt x="270" y="179"/>
                  </a:cubicBezTo>
                  <a:cubicBezTo>
                    <a:pt x="266" y="179"/>
                    <a:pt x="278" y="187"/>
                    <a:pt x="258" y="194"/>
                  </a:cubicBezTo>
                  <a:cubicBezTo>
                    <a:pt x="242" y="194"/>
                    <a:pt x="234" y="205"/>
                    <a:pt x="214" y="209"/>
                  </a:cubicBezTo>
                  <a:cubicBezTo>
                    <a:pt x="203" y="216"/>
                    <a:pt x="199" y="216"/>
                    <a:pt x="203" y="228"/>
                  </a:cubicBezTo>
                  <a:cubicBezTo>
                    <a:pt x="214" y="239"/>
                    <a:pt x="199" y="246"/>
                    <a:pt x="222" y="250"/>
                  </a:cubicBezTo>
                  <a:cubicBezTo>
                    <a:pt x="234" y="258"/>
                    <a:pt x="234" y="269"/>
                    <a:pt x="254" y="280"/>
                  </a:cubicBezTo>
                  <a:cubicBezTo>
                    <a:pt x="254" y="299"/>
                    <a:pt x="242" y="284"/>
                    <a:pt x="242" y="299"/>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32" name="Freeform 165">
              <a:extLst>
                <a:ext uri="{FF2B5EF4-FFF2-40B4-BE49-F238E27FC236}">
                  <a16:creationId xmlns:a16="http://schemas.microsoft.com/office/drawing/2014/main" id="{3114C859-EA06-3BD1-1F88-56C9B892E8BB}"/>
                </a:ext>
              </a:extLst>
            </p:cNvPr>
            <p:cNvSpPr>
              <a:spLocks/>
            </p:cNvSpPr>
            <p:nvPr/>
          </p:nvSpPr>
          <p:spPr bwMode="auto">
            <a:xfrm>
              <a:off x="6172763" y="4026986"/>
              <a:ext cx="298372" cy="209495"/>
            </a:xfrm>
            <a:custGeom>
              <a:avLst/>
              <a:gdLst/>
              <a:ahLst/>
              <a:cxnLst>
                <a:cxn ang="0">
                  <a:pos x="123" y="50"/>
                </a:cxn>
                <a:cxn ang="0">
                  <a:pos x="116" y="61"/>
                </a:cxn>
                <a:cxn ang="0">
                  <a:pos x="104" y="95"/>
                </a:cxn>
                <a:cxn ang="0">
                  <a:pos x="83" y="84"/>
                </a:cxn>
                <a:cxn ang="0">
                  <a:pos x="72" y="68"/>
                </a:cxn>
                <a:cxn ang="0">
                  <a:pos x="55" y="68"/>
                </a:cxn>
                <a:cxn ang="0">
                  <a:pos x="35" y="53"/>
                </a:cxn>
                <a:cxn ang="0">
                  <a:pos x="23" y="42"/>
                </a:cxn>
                <a:cxn ang="0">
                  <a:pos x="0" y="27"/>
                </a:cxn>
                <a:cxn ang="0">
                  <a:pos x="32" y="8"/>
                </a:cxn>
                <a:cxn ang="0">
                  <a:pos x="35" y="15"/>
                </a:cxn>
                <a:cxn ang="0">
                  <a:pos x="48" y="15"/>
                </a:cxn>
                <a:cxn ang="0">
                  <a:pos x="60" y="8"/>
                </a:cxn>
                <a:cxn ang="0">
                  <a:pos x="67" y="8"/>
                </a:cxn>
                <a:cxn ang="0">
                  <a:pos x="79" y="8"/>
                </a:cxn>
                <a:cxn ang="0">
                  <a:pos x="95" y="15"/>
                </a:cxn>
                <a:cxn ang="0">
                  <a:pos x="111" y="38"/>
                </a:cxn>
                <a:cxn ang="0">
                  <a:pos x="123" y="50"/>
                </a:cxn>
              </a:cxnLst>
              <a:rect l="0" t="0" r="r" b="b"/>
              <a:pathLst>
                <a:path w="135" h="95">
                  <a:moveTo>
                    <a:pt x="123" y="50"/>
                  </a:moveTo>
                  <a:cubicBezTo>
                    <a:pt x="116" y="53"/>
                    <a:pt x="135" y="50"/>
                    <a:pt x="116" y="61"/>
                  </a:cubicBezTo>
                  <a:cubicBezTo>
                    <a:pt x="95" y="72"/>
                    <a:pt x="104" y="91"/>
                    <a:pt x="104" y="95"/>
                  </a:cubicBezTo>
                  <a:cubicBezTo>
                    <a:pt x="91" y="95"/>
                    <a:pt x="91" y="84"/>
                    <a:pt x="83" y="84"/>
                  </a:cubicBezTo>
                  <a:cubicBezTo>
                    <a:pt x="67" y="80"/>
                    <a:pt x="79" y="68"/>
                    <a:pt x="72" y="68"/>
                  </a:cubicBezTo>
                  <a:cubicBezTo>
                    <a:pt x="67" y="61"/>
                    <a:pt x="60" y="84"/>
                    <a:pt x="55" y="68"/>
                  </a:cubicBezTo>
                  <a:cubicBezTo>
                    <a:pt x="55" y="53"/>
                    <a:pt x="44" y="61"/>
                    <a:pt x="35" y="53"/>
                  </a:cubicBezTo>
                  <a:cubicBezTo>
                    <a:pt x="32" y="42"/>
                    <a:pt x="32" y="53"/>
                    <a:pt x="23" y="42"/>
                  </a:cubicBezTo>
                  <a:cubicBezTo>
                    <a:pt x="16" y="31"/>
                    <a:pt x="11" y="50"/>
                    <a:pt x="0" y="27"/>
                  </a:cubicBezTo>
                  <a:cubicBezTo>
                    <a:pt x="11" y="19"/>
                    <a:pt x="16" y="15"/>
                    <a:pt x="32" y="8"/>
                  </a:cubicBezTo>
                  <a:cubicBezTo>
                    <a:pt x="32" y="15"/>
                    <a:pt x="32" y="15"/>
                    <a:pt x="35" y="15"/>
                  </a:cubicBezTo>
                  <a:cubicBezTo>
                    <a:pt x="35" y="15"/>
                    <a:pt x="44" y="19"/>
                    <a:pt x="48" y="15"/>
                  </a:cubicBezTo>
                  <a:cubicBezTo>
                    <a:pt x="55" y="8"/>
                    <a:pt x="60" y="15"/>
                    <a:pt x="60" y="8"/>
                  </a:cubicBezTo>
                  <a:cubicBezTo>
                    <a:pt x="67" y="0"/>
                    <a:pt x="60" y="8"/>
                    <a:pt x="67" y="8"/>
                  </a:cubicBezTo>
                  <a:cubicBezTo>
                    <a:pt x="79" y="0"/>
                    <a:pt x="72" y="8"/>
                    <a:pt x="79" y="8"/>
                  </a:cubicBezTo>
                  <a:cubicBezTo>
                    <a:pt x="83" y="0"/>
                    <a:pt x="79" y="15"/>
                    <a:pt x="95" y="15"/>
                  </a:cubicBezTo>
                  <a:cubicBezTo>
                    <a:pt x="123" y="19"/>
                    <a:pt x="83" y="38"/>
                    <a:pt x="111" y="38"/>
                  </a:cubicBezTo>
                  <a:cubicBezTo>
                    <a:pt x="116" y="42"/>
                    <a:pt x="123" y="42"/>
                    <a:pt x="123" y="50"/>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33" name="Freeform 96">
              <a:extLst>
                <a:ext uri="{FF2B5EF4-FFF2-40B4-BE49-F238E27FC236}">
                  <a16:creationId xmlns:a16="http://schemas.microsoft.com/office/drawing/2014/main" id="{AFD14B5C-54F9-DF0C-D0C2-B898F3E64B1C}"/>
                </a:ext>
              </a:extLst>
            </p:cNvPr>
            <p:cNvSpPr>
              <a:spLocks/>
            </p:cNvSpPr>
            <p:nvPr/>
          </p:nvSpPr>
          <p:spPr bwMode="auto">
            <a:xfrm>
              <a:off x="6404478" y="4382494"/>
              <a:ext cx="330114" cy="207908"/>
            </a:xfrm>
            <a:custGeom>
              <a:avLst/>
              <a:gdLst/>
              <a:ahLst/>
              <a:cxnLst>
                <a:cxn ang="0">
                  <a:pos x="118" y="18"/>
                </a:cxn>
                <a:cxn ang="0">
                  <a:pos x="118" y="37"/>
                </a:cxn>
                <a:cxn ang="0">
                  <a:pos x="138" y="49"/>
                </a:cxn>
                <a:cxn ang="0">
                  <a:pos x="150" y="41"/>
                </a:cxn>
                <a:cxn ang="0">
                  <a:pos x="150" y="60"/>
                </a:cxn>
                <a:cxn ang="0">
                  <a:pos x="138" y="60"/>
                </a:cxn>
                <a:cxn ang="0">
                  <a:pos x="138" y="71"/>
                </a:cxn>
                <a:cxn ang="0">
                  <a:pos x="126" y="71"/>
                </a:cxn>
                <a:cxn ang="0">
                  <a:pos x="114" y="60"/>
                </a:cxn>
                <a:cxn ang="0">
                  <a:pos x="106" y="79"/>
                </a:cxn>
                <a:cxn ang="0">
                  <a:pos x="102" y="90"/>
                </a:cxn>
                <a:cxn ang="0">
                  <a:pos x="91" y="79"/>
                </a:cxn>
                <a:cxn ang="0">
                  <a:pos x="83" y="68"/>
                </a:cxn>
                <a:cxn ang="0">
                  <a:pos x="75" y="71"/>
                </a:cxn>
                <a:cxn ang="0">
                  <a:pos x="71" y="83"/>
                </a:cxn>
                <a:cxn ang="0">
                  <a:pos x="51" y="90"/>
                </a:cxn>
                <a:cxn ang="0">
                  <a:pos x="35" y="90"/>
                </a:cxn>
                <a:cxn ang="0">
                  <a:pos x="27" y="79"/>
                </a:cxn>
                <a:cxn ang="0">
                  <a:pos x="23" y="68"/>
                </a:cxn>
                <a:cxn ang="0">
                  <a:pos x="11" y="79"/>
                </a:cxn>
                <a:cxn ang="0">
                  <a:pos x="11" y="71"/>
                </a:cxn>
                <a:cxn ang="0">
                  <a:pos x="15" y="53"/>
                </a:cxn>
                <a:cxn ang="0">
                  <a:pos x="23" y="41"/>
                </a:cxn>
                <a:cxn ang="0">
                  <a:pos x="35" y="30"/>
                </a:cxn>
                <a:cxn ang="0">
                  <a:pos x="39" y="18"/>
                </a:cxn>
                <a:cxn ang="0">
                  <a:pos x="51" y="15"/>
                </a:cxn>
                <a:cxn ang="0">
                  <a:pos x="75" y="15"/>
                </a:cxn>
                <a:cxn ang="0">
                  <a:pos x="91" y="7"/>
                </a:cxn>
                <a:cxn ang="0">
                  <a:pos x="102" y="15"/>
                </a:cxn>
                <a:cxn ang="0">
                  <a:pos x="118" y="18"/>
                </a:cxn>
              </a:cxnLst>
              <a:rect l="0" t="0" r="r" b="b"/>
              <a:pathLst>
                <a:path w="150" h="94">
                  <a:moveTo>
                    <a:pt x="118" y="18"/>
                  </a:moveTo>
                  <a:cubicBezTo>
                    <a:pt x="126" y="26"/>
                    <a:pt x="106" y="41"/>
                    <a:pt x="118" y="37"/>
                  </a:cubicBezTo>
                  <a:cubicBezTo>
                    <a:pt x="138" y="37"/>
                    <a:pt x="126" y="49"/>
                    <a:pt x="138" y="49"/>
                  </a:cubicBezTo>
                  <a:cubicBezTo>
                    <a:pt x="142" y="49"/>
                    <a:pt x="142" y="30"/>
                    <a:pt x="150" y="41"/>
                  </a:cubicBezTo>
                  <a:cubicBezTo>
                    <a:pt x="142" y="53"/>
                    <a:pt x="150" y="60"/>
                    <a:pt x="150" y="60"/>
                  </a:cubicBezTo>
                  <a:cubicBezTo>
                    <a:pt x="142" y="68"/>
                    <a:pt x="138" y="53"/>
                    <a:pt x="138" y="60"/>
                  </a:cubicBezTo>
                  <a:cubicBezTo>
                    <a:pt x="130" y="60"/>
                    <a:pt x="142" y="71"/>
                    <a:pt x="138" y="71"/>
                  </a:cubicBezTo>
                  <a:cubicBezTo>
                    <a:pt x="130" y="79"/>
                    <a:pt x="130" y="68"/>
                    <a:pt x="126" y="71"/>
                  </a:cubicBezTo>
                  <a:cubicBezTo>
                    <a:pt x="118" y="71"/>
                    <a:pt x="118" y="60"/>
                    <a:pt x="114" y="60"/>
                  </a:cubicBezTo>
                  <a:cubicBezTo>
                    <a:pt x="106" y="60"/>
                    <a:pt x="114" y="71"/>
                    <a:pt x="106" y="79"/>
                  </a:cubicBezTo>
                  <a:cubicBezTo>
                    <a:pt x="95" y="83"/>
                    <a:pt x="106" y="90"/>
                    <a:pt x="102" y="90"/>
                  </a:cubicBezTo>
                  <a:cubicBezTo>
                    <a:pt x="95" y="94"/>
                    <a:pt x="95" y="83"/>
                    <a:pt x="91" y="79"/>
                  </a:cubicBezTo>
                  <a:cubicBezTo>
                    <a:pt x="83" y="71"/>
                    <a:pt x="83" y="68"/>
                    <a:pt x="83" y="68"/>
                  </a:cubicBezTo>
                  <a:cubicBezTo>
                    <a:pt x="83" y="60"/>
                    <a:pt x="75" y="68"/>
                    <a:pt x="75" y="71"/>
                  </a:cubicBezTo>
                  <a:cubicBezTo>
                    <a:pt x="71" y="71"/>
                    <a:pt x="83" y="71"/>
                    <a:pt x="71" y="83"/>
                  </a:cubicBezTo>
                  <a:cubicBezTo>
                    <a:pt x="59" y="90"/>
                    <a:pt x="59" y="83"/>
                    <a:pt x="51" y="90"/>
                  </a:cubicBezTo>
                  <a:cubicBezTo>
                    <a:pt x="35" y="90"/>
                    <a:pt x="35" y="90"/>
                    <a:pt x="35" y="90"/>
                  </a:cubicBezTo>
                  <a:cubicBezTo>
                    <a:pt x="35" y="79"/>
                    <a:pt x="27" y="79"/>
                    <a:pt x="27" y="79"/>
                  </a:cubicBezTo>
                  <a:cubicBezTo>
                    <a:pt x="27" y="71"/>
                    <a:pt x="35" y="60"/>
                    <a:pt x="23" y="68"/>
                  </a:cubicBezTo>
                  <a:cubicBezTo>
                    <a:pt x="11" y="68"/>
                    <a:pt x="23" y="71"/>
                    <a:pt x="11" y="79"/>
                  </a:cubicBezTo>
                  <a:cubicBezTo>
                    <a:pt x="4" y="79"/>
                    <a:pt x="0" y="79"/>
                    <a:pt x="11" y="71"/>
                  </a:cubicBezTo>
                  <a:cubicBezTo>
                    <a:pt x="15" y="68"/>
                    <a:pt x="4" y="60"/>
                    <a:pt x="15" y="53"/>
                  </a:cubicBezTo>
                  <a:cubicBezTo>
                    <a:pt x="27" y="49"/>
                    <a:pt x="15" y="41"/>
                    <a:pt x="23" y="41"/>
                  </a:cubicBezTo>
                  <a:cubicBezTo>
                    <a:pt x="35" y="37"/>
                    <a:pt x="27" y="30"/>
                    <a:pt x="35" y="30"/>
                  </a:cubicBezTo>
                  <a:cubicBezTo>
                    <a:pt x="39" y="26"/>
                    <a:pt x="35" y="26"/>
                    <a:pt x="39" y="18"/>
                  </a:cubicBezTo>
                  <a:cubicBezTo>
                    <a:pt x="39" y="15"/>
                    <a:pt x="47" y="26"/>
                    <a:pt x="51" y="15"/>
                  </a:cubicBezTo>
                  <a:cubicBezTo>
                    <a:pt x="63" y="18"/>
                    <a:pt x="63" y="15"/>
                    <a:pt x="75" y="15"/>
                  </a:cubicBezTo>
                  <a:cubicBezTo>
                    <a:pt x="91" y="15"/>
                    <a:pt x="75" y="7"/>
                    <a:pt x="91" y="7"/>
                  </a:cubicBezTo>
                  <a:cubicBezTo>
                    <a:pt x="95" y="0"/>
                    <a:pt x="95" y="15"/>
                    <a:pt x="102" y="15"/>
                  </a:cubicBezTo>
                  <a:cubicBezTo>
                    <a:pt x="106" y="7"/>
                    <a:pt x="114" y="15"/>
                    <a:pt x="118" y="18"/>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161">
              <a:extLst>
                <a:ext uri="{FF2B5EF4-FFF2-40B4-BE49-F238E27FC236}">
                  <a16:creationId xmlns:a16="http://schemas.microsoft.com/office/drawing/2014/main" id="{5670D116-A9B0-0D9C-736D-B9958158A40B}"/>
                </a:ext>
              </a:extLst>
            </p:cNvPr>
            <p:cNvSpPr>
              <a:spLocks/>
            </p:cNvSpPr>
            <p:nvPr/>
          </p:nvSpPr>
          <p:spPr bwMode="auto">
            <a:xfrm>
              <a:off x="6244182" y="3836536"/>
              <a:ext cx="263456" cy="263456"/>
            </a:xfrm>
            <a:custGeom>
              <a:avLst/>
              <a:gdLst/>
              <a:ahLst/>
              <a:cxnLst>
                <a:cxn ang="0">
                  <a:pos x="108" y="34"/>
                </a:cxn>
                <a:cxn ang="0">
                  <a:pos x="100" y="42"/>
                </a:cxn>
                <a:cxn ang="0">
                  <a:pos x="112" y="53"/>
                </a:cxn>
                <a:cxn ang="0">
                  <a:pos x="100" y="64"/>
                </a:cxn>
                <a:cxn ang="0">
                  <a:pos x="88" y="75"/>
                </a:cxn>
                <a:cxn ang="0">
                  <a:pos x="84" y="86"/>
                </a:cxn>
                <a:cxn ang="0">
                  <a:pos x="84" y="105"/>
                </a:cxn>
                <a:cxn ang="0">
                  <a:pos x="76" y="109"/>
                </a:cxn>
                <a:cxn ang="0">
                  <a:pos x="76" y="120"/>
                </a:cxn>
                <a:cxn ang="0">
                  <a:pos x="64" y="98"/>
                </a:cxn>
                <a:cxn ang="0">
                  <a:pos x="48" y="94"/>
                </a:cxn>
                <a:cxn ang="0">
                  <a:pos x="36" y="94"/>
                </a:cxn>
                <a:cxn ang="0">
                  <a:pos x="28" y="94"/>
                </a:cxn>
                <a:cxn ang="0">
                  <a:pos x="16" y="98"/>
                </a:cxn>
                <a:cxn ang="0">
                  <a:pos x="4" y="98"/>
                </a:cxn>
                <a:cxn ang="0">
                  <a:pos x="0" y="94"/>
                </a:cxn>
                <a:cxn ang="0">
                  <a:pos x="4" y="98"/>
                </a:cxn>
                <a:cxn ang="0">
                  <a:pos x="16" y="94"/>
                </a:cxn>
                <a:cxn ang="0">
                  <a:pos x="16" y="94"/>
                </a:cxn>
                <a:cxn ang="0">
                  <a:pos x="0" y="86"/>
                </a:cxn>
                <a:cxn ang="0">
                  <a:pos x="16" y="86"/>
                </a:cxn>
                <a:cxn ang="0">
                  <a:pos x="4" y="83"/>
                </a:cxn>
                <a:cxn ang="0">
                  <a:pos x="16" y="68"/>
                </a:cxn>
                <a:cxn ang="0">
                  <a:pos x="28" y="53"/>
                </a:cxn>
                <a:cxn ang="0">
                  <a:pos x="40" y="23"/>
                </a:cxn>
                <a:cxn ang="0">
                  <a:pos x="48" y="30"/>
                </a:cxn>
                <a:cxn ang="0">
                  <a:pos x="52" y="34"/>
                </a:cxn>
                <a:cxn ang="0">
                  <a:pos x="52" y="53"/>
                </a:cxn>
                <a:cxn ang="0">
                  <a:pos x="64" y="42"/>
                </a:cxn>
                <a:cxn ang="0">
                  <a:pos x="64" y="30"/>
                </a:cxn>
                <a:cxn ang="0">
                  <a:pos x="60" y="19"/>
                </a:cxn>
                <a:cxn ang="0">
                  <a:pos x="76" y="0"/>
                </a:cxn>
                <a:cxn ang="0">
                  <a:pos x="108" y="4"/>
                </a:cxn>
                <a:cxn ang="0">
                  <a:pos x="120" y="12"/>
                </a:cxn>
                <a:cxn ang="0">
                  <a:pos x="108" y="34"/>
                </a:cxn>
              </a:cxnLst>
              <a:rect l="0" t="0" r="r" b="b"/>
              <a:pathLst>
                <a:path w="120" h="120">
                  <a:moveTo>
                    <a:pt x="108" y="34"/>
                  </a:moveTo>
                  <a:cubicBezTo>
                    <a:pt x="100" y="34"/>
                    <a:pt x="100" y="34"/>
                    <a:pt x="100" y="42"/>
                  </a:cubicBezTo>
                  <a:cubicBezTo>
                    <a:pt x="100" y="53"/>
                    <a:pt x="112" y="42"/>
                    <a:pt x="112" y="53"/>
                  </a:cubicBezTo>
                  <a:cubicBezTo>
                    <a:pt x="112" y="56"/>
                    <a:pt x="96" y="64"/>
                    <a:pt x="100" y="64"/>
                  </a:cubicBezTo>
                  <a:cubicBezTo>
                    <a:pt x="108" y="68"/>
                    <a:pt x="96" y="75"/>
                    <a:pt x="88" y="75"/>
                  </a:cubicBezTo>
                  <a:cubicBezTo>
                    <a:pt x="76" y="68"/>
                    <a:pt x="76" y="75"/>
                    <a:pt x="84" y="86"/>
                  </a:cubicBezTo>
                  <a:cubicBezTo>
                    <a:pt x="88" y="98"/>
                    <a:pt x="84" y="98"/>
                    <a:pt x="84" y="105"/>
                  </a:cubicBezTo>
                  <a:cubicBezTo>
                    <a:pt x="84" y="109"/>
                    <a:pt x="72" y="109"/>
                    <a:pt x="76" y="109"/>
                  </a:cubicBezTo>
                  <a:cubicBezTo>
                    <a:pt x="88" y="116"/>
                    <a:pt x="76" y="120"/>
                    <a:pt x="76" y="120"/>
                  </a:cubicBezTo>
                  <a:cubicBezTo>
                    <a:pt x="52" y="120"/>
                    <a:pt x="88" y="105"/>
                    <a:pt x="64" y="98"/>
                  </a:cubicBezTo>
                  <a:cubicBezTo>
                    <a:pt x="48" y="98"/>
                    <a:pt x="52" y="86"/>
                    <a:pt x="48" y="94"/>
                  </a:cubicBezTo>
                  <a:cubicBezTo>
                    <a:pt x="40" y="94"/>
                    <a:pt x="48" y="86"/>
                    <a:pt x="36" y="94"/>
                  </a:cubicBezTo>
                  <a:cubicBezTo>
                    <a:pt x="28" y="94"/>
                    <a:pt x="36" y="86"/>
                    <a:pt x="28" y="94"/>
                  </a:cubicBezTo>
                  <a:cubicBezTo>
                    <a:pt x="28" y="98"/>
                    <a:pt x="24" y="94"/>
                    <a:pt x="16" y="98"/>
                  </a:cubicBezTo>
                  <a:cubicBezTo>
                    <a:pt x="12" y="105"/>
                    <a:pt x="4" y="98"/>
                    <a:pt x="4" y="98"/>
                  </a:cubicBezTo>
                  <a:cubicBezTo>
                    <a:pt x="0" y="98"/>
                    <a:pt x="0" y="98"/>
                    <a:pt x="0" y="94"/>
                  </a:cubicBezTo>
                  <a:cubicBezTo>
                    <a:pt x="4" y="94"/>
                    <a:pt x="4" y="94"/>
                    <a:pt x="4" y="98"/>
                  </a:cubicBezTo>
                  <a:cubicBezTo>
                    <a:pt x="12" y="98"/>
                    <a:pt x="16" y="94"/>
                    <a:pt x="16" y="94"/>
                  </a:cubicBezTo>
                  <a:cubicBezTo>
                    <a:pt x="24" y="94"/>
                    <a:pt x="16" y="86"/>
                    <a:pt x="16" y="94"/>
                  </a:cubicBezTo>
                  <a:cubicBezTo>
                    <a:pt x="12" y="94"/>
                    <a:pt x="0" y="86"/>
                    <a:pt x="0" y="86"/>
                  </a:cubicBezTo>
                  <a:cubicBezTo>
                    <a:pt x="4" y="83"/>
                    <a:pt x="4" y="86"/>
                    <a:pt x="16" y="86"/>
                  </a:cubicBezTo>
                  <a:cubicBezTo>
                    <a:pt x="36" y="83"/>
                    <a:pt x="12" y="83"/>
                    <a:pt x="4" y="83"/>
                  </a:cubicBezTo>
                  <a:cubicBezTo>
                    <a:pt x="4" y="75"/>
                    <a:pt x="24" y="75"/>
                    <a:pt x="16" y="68"/>
                  </a:cubicBezTo>
                  <a:cubicBezTo>
                    <a:pt x="16" y="64"/>
                    <a:pt x="24" y="75"/>
                    <a:pt x="28" y="53"/>
                  </a:cubicBezTo>
                  <a:cubicBezTo>
                    <a:pt x="40" y="34"/>
                    <a:pt x="36" y="19"/>
                    <a:pt x="40" y="23"/>
                  </a:cubicBezTo>
                  <a:cubicBezTo>
                    <a:pt x="60" y="19"/>
                    <a:pt x="48" y="23"/>
                    <a:pt x="48" y="30"/>
                  </a:cubicBezTo>
                  <a:cubicBezTo>
                    <a:pt x="48" y="34"/>
                    <a:pt x="60" y="34"/>
                    <a:pt x="52" y="34"/>
                  </a:cubicBezTo>
                  <a:cubicBezTo>
                    <a:pt x="48" y="42"/>
                    <a:pt x="48" y="45"/>
                    <a:pt x="52" y="53"/>
                  </a:cubicBezTo>
                  <a:cubicBezTo>
                    <a:pt x="64" y="56"/>
                    <a:pt x="76" y="42"/>
                    <a:pt x="64" y="42"/>
                  </a:cubicBezTo>
                  <a:cubicBezTo>
                    <a:pt x="60" y="34"/>
                    <a:pt x="72" y="30"/>
                    <a:pt x="64" y="30"/>
                  </a:cubicBezTo>
                  <a:cubicBezTo>
                    <a:pt x="60" y="30"/>
                    <a:pt x="64" y="19"/>
                    <a:pt x="60" y="19"/>
                  </a:cubicBezTo>
                  <a:cubicBezTo>
                    <a:pt x="52" y="19"/>
                    <a:pt x="60" y="4"/>
                    <a:pt x="76" y="0"/>
                  </a:cubicBezTo>
                  <a:cubicBezTo>
                    <a:pt x="96" y="0"/>
                    <a:pt x="100" y="0"/>
                    <a:pt x="108" y="4"/>
                  </a:cubicBezTo>
                  <a:cubicBezTo>
                    <a:pt x="112" y="4"/>
                    <a:pt x="112" y="12"/>
                    <a:pt x="120" y="12"/>
                  </a:cubicBezTo>
                  <a:cubicBezTo>
                    <a:pt x="112" y="34"/>
                    <a:pt x="112" y="42"/>
                    <a:pt x="108" y="34"/>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35" name="Freeform 171">
              <a:extLst>
                <a:ext uri="{FF2B5EF4-FFF2-40B4-BE49-F238E27FC236}">
                  <a16:creationId xmlns:a16="http://schemas.microsoft.com/office/drawing/2014/main" id="{8EB630DF-2C16-A562-460D-AAD7028C42CA}"/>
                </a:ext>
              </a:extLst>
            </p:cNvPr>
            <p:cNvSpPr>
              <a:spLocks/>
            </p:cNvSpPr>
            <p:nvPr/>
          </p:nvSpPr>
          <p:spPr bwMode="auto">
            <a:xfrm>
              <a:off x="6383846" y="4150779"/>
              <a:ext cx="87290" cy="85703"/>
            </a:xfrm>
            <a:custGeom>
              <a:avLst/>
              <a:gdLst/>
              <a:ahLst/>
              <a:cxnLst>
                <a:cxn ang="0">
                  <a:pos x="28" y="39"/>
                </a:cxn>
                <a:cxn ang="0">
                  <a:pos x="32" y="20"/>
                </a:cxn>
                <a:cxn ang="0">
                  <a:pos x="20" y="0"/>
                </a:cxn>
                <a:cxn ang="0">
                  <a:pos x="8" y="39"/>
                </a:cxn>
                <a:cxn ang="0">
                  <a:pos x="28" y="39"/>
                </a:cxn>
              </a:cxnLst>
              <a:rect l="0" t="0" r="r" b="b"/>
              <a:pathLst>
                <a:path w="39" h="39">
                  <a:moveTo>
                    <a:pt x="28" y="39"/>
                  </a:moveTo>
                  <a:cubicBezTo>
                    <a:pt x="28" y="27"/>
                    <a:pt x="39" y="27"/>
                    <a:pt x="32" y="20"/>
                  </a:cubicBezTo>
                  <a:cubicBezTo>
                    <a:pt x="32" y="20"/>
                    <a:pt x="20" y="20"/>
                    <a:pt x="20" y="0"/>
                  </a:cubicBezTo>
                  <a:cubicBezTo>
                    <a:pt x="0" y="16"/>
                    <a:pt x="8" y="35"/>
                    <a:pt x="8" y="39"/>
                  </a:cubicBezTo>
                  <a:cubicBezTo>
                    <a:pt x="28" y="39"/>
                    <a:pt x="28" y="39"/>
                    <a:pt x="28" y="39"/>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36" name="Freeform 305">
              <a:extLst>
                <a:ext uri="{FF2B5EF4-FFF2-40B4-BE49-F238E27FC236}">
                  <a16:creationId xmlns:a16="http://schemas.microsoft.com/office/drawing/2014/main" id="{84E60A05-FCDB-2CDA-EC5E-C05E3E964F63}"/>
                </a:ext>
              </a:extLst>
            </p:cNvPr>
            <p:cNvSpPr>
              <a:spLocks/>
            </p:cNvSpPr>
            <p:nvPr/>
          </p:nvSpPr>
          <p:spPr bwMode="auto">
            <a:xfrm>
              <a:off x="7818572" y="4937191"/>
              <a:ext cx="1302998" cy="567373"/>
            </a:xfrm>
            <a:custGeom>
              <a:avLst/>
              <a:gdLst>
                <a:gd name="connsiteX0" fmla="*/ 630089 w 1302998"/>
                <a:gd name="connsiteY0" fmla="*/ 2570 h 567373"/>
                <a:gd name="connsiteX1" fmla="*/ 670239 w 1302998"/>
                <a:gd name="connsiteY1" fmla="*/ 34254 h 567373"/>
                <a:gd name="connsiteX2" fmla="*/ 740791 w 1302998"/>
                <a:gd name="connsiteY2" fmla="*/ 67299 h 567373"/>
                <a:gd name="connsiteX3" fmla="*/ 784885 w 1302998"/>
                <a:gd name="connsiteY3" fmla="*/ 91532 h 567373"/>
                <a:gd name="connsiteX4" fmla="*/ 837799 w 1302998"/>
                <a:gd name="connsiteY4" fmla="*/ 91532 h 567373"/>
                <a:gd name="connsiteX5" fmla="*/ 952445 w 1302998"/>
                <a:gd name="connsiteY5" fmla="*/ 91532 h 567373"/>
                <a:gd name="connsiteX6" fmla="*/ 1073706 w 1302998"/>
                <a:gd name="connsiteY6" fmla="*/ 58487 h 567373"/>
                <a:gd name="connsiteX7" fmla="*/ 1117800 w 1302998"/>
                <a:gd name="connsiteY7" fmla="*/ 58487 h 567373"/>
                <a:gd name="connsiteX8" fmla="*/ 1144257 w 1302998"/>
                <a:gd name="connsiteY8" fmla="*/ 58487 h 567373"/>
                <a:gd name="connsiteX9" fmla="*/ 1153076 w 1302998"/>
                <a:gd name="connsiteY9" fmla="*/ 43066 h 567373"/>
                <a:gd name="connsiteX10" fmla="*/ 1197171 w 1302998"/>
                <a:gd name="connsiteY10" fmla="*/ 67299 h 567373"/>
                <a:gd name="connsiteX11" fmla="*/ 1197171 w 1302998"/>
                <a:gd name="connsiteY11" fmla="*/ 82720 h 567373"/>
                <a:gd name="connsiteX12" fmla="*/ 1223628 w 1302998"/>
                <a:gd name="connsiteY12" fmla="*/ 82720 h 567373"/>
                <a:gd name="connsiteX13" fmla="*/ 1223628 w 1302998"/>
                <a:gd name="connsiteY13" fmla="*/ 91532 h 567373"/>
                <a:gd name="connsiteX14" fmla="*/ 1232446 w 1302998"/>
                <a:gd name="connsiteY14" fmla="*/ 133388 h 567373"/>
                <a:gd name="connsiteX15" fmla="*/ 1223628 w 1302998"/>
                <a:gd name="connsiteY15" fmla="*/ 157621 h 567373"/>
                <a:gd name="connsiteX16" fmla="*/ 1232446 w 1302998"/>
                <a:gd name="connsiteY16" fmla="*/ 173042 h 567373"/>
                <a:gd name="connsiteX17" fmla="*/ 1223628 w 1302998"/>
                <a:gd name="connsiteY17" fmla="*/ 181853 h 567373"/>
                <a:gd name="connsiteX18" fmla="*/ 1285360 w 1302998"/>
                <a:gd name="connsiteY18" fmla="*/ 197274 h 567373"/>
                <a:gd name="connsiteX19" fmla="*/ 1302998 w 1302998"/>
                <a:gd name="connsiteY19" fmla="*/ 223710 h 567373"/>
                <a:gd name="connsiteX20" fmla="*/ 1276541 w 1302998"/>
                <a:gd name="connsiteY20" fmla="*/ 247943 h 567373"/>
                <a:gd name="connsiteX21" fmla="*/ 1250084 w 1302998"/>
                <a:gd name="connsiteY21" fmla="*/ 247943 h 567373"/>
                <a:gd name="connsiteX22" fmla="*/ 1258903 w 1302998"/>
                <a:gd name="connsiteY22" fmla="*/ 272175 h 567373"/>
                <a:gd name="connsiteX23" fmla="*/ 1258903 w 1302998"/>
                <a:gd name="connsiteY23" fmla="*/ 289799 h 567373"/>
                <a:gd name="connsiteX24" fmla="*/ 1276541 w 1302998"/>
                <a:gd name="connsiteY24" fmla="*/ 296408 h 567373"/>
                <a:gd name="connsiteX25" fmla="*/ 1276541 w 1302998"/>
                <a:gd name="connsiteY25" fmla="*/ 338264 h 567373"/>
                <a:gd name="connsiteX26" fmla="*/ 1285360 w 1302998"/>
                <a:gd name="connsiteY26" fmla="*/ 353685 h 567373"/>
                <a:gd name="connsiteX27" fmla="*/ 1258903 w 1302998"/>
                <a:gd name="connsiteY27" fmla="*/ 380121 h 567373"/>
                <a:gd name="connsiteX28" fmla="*/ 1285360 w 1302998"/>
                <a:gd name="connsiteY28" fmla="*/ 404353 h 567373"/>
                <a:gd name="connsiteX29" fmla="*/ 1302998 w 1302998"/>
                <a:gd name="connsiteY29" fmla="*/ 452819 h 567373"/>
                <a:gd name="connsiteX30" fmla="*/ 1285360 w 1302998"/>
                <a:gd name="connsiteY30" fmla="*/ 452819 h 567373"/>
                <a:gd name="connsiteX31" fmla="*/ 1276541 w 1302998"/>
                <a:gd name="connsiteY31" fmla="*/ 468240 h 567373"/>
                <a:gd name="connsiteX32" fmla="*/ 1258903 w 1302998"/>
                <a:gd name="connsiteY32" fmla="*/ 437398 h 567373"/>
                <a:gd name="connsiteX33" fmla="*/ 1223628 w 1302998"/>
                <a:gd name="connsiteY33" fmla="*/ 437398 h 567373"/>
                <a:gd name="connsiteX34" fmla="*/ 1197171 w 1302998"/>
                <a:gd name="connsiteY34" fmla="*/ 428586 h 567373"/>
                <a:gd name="connsiteX35" fmla="*/ 1179533 w 1302998"/>
                <a:gd name="connsiteY35" fmla="*/ 428586 h 567373"/>
                <a:gd name="connsiteX36" fmla="*/ 1179533 w 1302998"/>
                <a:gd name="connsiteY36" fmla="*/ 437398 h 567373"/>
                <a:gd name="connsiteX37" fmla="*/ 1170714 w 1302998"/>
                <a:gd name="connsiteY37" fmla="*/ 428586 h 567373"/>
                <a:gd name="connsiteX38" fmla="*/ 1144257 w 1302998"/>
                <a:gd name="connsiteY38" fmla="*/ 452819 h 567373"/>
                <a:gd name="connsiteX39" fmla="*/ 1144257 w 1302998"/>
                <a:gd name="connsiteY39" fmla="*/ 437398 h 567373"/>
                <a:gd name="connsiteX40" fmla="*/ 1126619 w 1302998"/>
                <a:gd name="connsiteY40" fmla="*/ 437398 h 567373"/>
                <a:gd name="connsiteX41" fmla="*/ 1091344 w 1302998"/>
                <a:gd name="connsiteY41" fmla="*/ 452819 h 567373"/>
                <a:gd name="connsiteX42" fmla="*/ 1029611 w 1302998"/>
                <a:gd name="connsiteY42" fmla="*/ 452819 h 567373"/>
                <a:gd name="connsiteX43" fmla="*/ 917170 w 1302998"/>
                <a:gd name="connsiteY43" fmla="*/ 494675 h 567373"/>
                <a:gd name="connsiteX44" fmla="*/ 862051 w 1302998"/>
                <a:gd name="connsiteY44" fmla="*/ 468240 h 567373"/>
                <a:gd name="connsiteX45" fmla="*/ 793704 w 1302998"/>
                <a:gd name="connsiteY45" fmla="*/ 494675 h 567373"/>
                <a:gd name="connsiteX46" fmla="*/ 784885 w 1302998"/>
                <a:gd name="connsiteY46" fmla="*/ 494675 h 567373"/>
                <a:gd name="connsiteX47" fmla="*/ 740791 w 1302998"/>
                <a:gd name="connsiteY47" fmla="*/ 477051 h 567373"/>
                <a:gd name="connsiteX48" fmla="*/ 740791 w 1302998"/>
                <a:gd name="connsiteY48" fmla="*/ 518908 h 567373"/>
                <a:gd name="connsiteX49" fmla="*/ 740791 w 1302998"/>
                <a:gd name="connsiteY49" fmla="*/ 527720 h 567373"/>
                <a:gd name="connsiteX50" fmla="*/ 723153 w 1302998"/>
                <a:gd name="connsiteY50" fmla="*/ 527720 h 567373"/>
                <a:gd name="connsiteX51" fmla="*/ 696696 w 1302998"/>
                <a:gd name="connsiteY51" fmla="*/ 567373 h 567373"/>
                <a:gd name="connsiteX52" fmla="*/ 687877 w 1302998"/>
                <a:gd name="connsiteY52" fmla="*/ 551952 h 567373"/>
                <a:gd name="connsiteX53" fmla="*/ 687877 w 1302998"/>
                <a:gd name="connsiteY53" fmla="*/ 527720 h 567373"/>
                <a:gd name="connsiteX54" fmla="*/ 714334 w 1302998"/>
                <a:gd name="connsiteY54" fmla="*/ 477051 h 567373"/>
                <a:gd name="connsiteX55" fmla="*/ 661420 w 1302998"/>
                <a:gd name="connsiteY55" fmla="*/ 494675 h 567373"/>
                <a:gd name="connsiteX56" fmla="*/ 564412 w 1302998"/>
                <a:gd name="connsiteY56" fmla="*/ 501284 h 567373"/>
                <a:gd name="connsiteX57" fmla="*/ 485042 w 1302998"/>
                <a:gd name="connsiteY57" fmla="*/ 551952 h 567373"/>
                <a:gd name="connsiteX58" fmla="*/ 361577 w 1302998"/>
                <a:gd name="connsiteY58" fmla="*/ 477051 h 567373"/>
                <a:gd name="connsiteX59" fmla="*/ 308663 w 1302998"/>
                <a:gd name="connsiteY59" fmla="*/ 527720 h 567373"/>
                <a:gd name="connsiteX60" fmla="*/ 273387 w 1302998"/>
                <a:gd name="connsiteY60" fmla="*/ 543141 h 567373"/>
                <a:gd name="connsiteX61" fmla="*/ 211655 w 1302998"/>
                <a:gd name="connsiteY61" fmla="*/ 501284 h 567373"/>
                <a:gd name="connsiteX62" fmla="*/ 176379 w 1302998"/>
                <a:gd name="connsiteY62" fmla="*/ 494675 h 567373"/>
                <a:gd name="connsiteX63" fmla="*/ 132284 w 1302998"/>
                <a:gd name="connsiteY63" fmla="*/ 494675 h 567373"/>
                <a:gd name="connsiteX64" fmla="*/ 97009 w 1302998"/>
                <a:gd name="connsiteY64" fmla="*/ 494675 h 567373"/>
                <a:gd name="connsiteX65" fmla="*/ 132284 w 1302998"/>
                <a:gd name="connsiteY65" fmla="*/ 468240 h 567373"/>
                <a:gd name="connsiteX66" fmla="*/ 79371 w 1302998"/>
                <a:gd name="connsiteY66" fmla="*/ 468240 h 567373"/>
                <a:gd name="connsiteX67" fmla="*/ 97009 w 1302998"/>
                <a:gd name="connsiteY67" fmla="*/ 437398 h 567373"/>
                <a:gd name="connsiteX68" fmla="*/ 79371 w 1302998"/>
                <a:gd name="connsiteY68" fmla="*/ 428586 h 567373"/>
                <a:gd name="connsiteX69" fmla="*/ 79371 w 1302998"/>
                <a:gd name="connsiteY69" fmla="*/ 386730 h 567373"/>
                <a:gd name="connsiteX70" fmla="*/ 52914 w 1302998"/>
                <a:gd name="connsiteY70" fmla="*/ 362497 h 567373"/>
                <a:gd name="connsiteX71" fmla="*/ 26457 w 1302998"/>
                <a:gd name="connsiteY71" fmla="*/ 353685 h 567373"/>
                <a:gd name="connsiteX72" fmla="*/ 44095 w 1302998"/>
                <a:gd name="connsiteY72" fmla="*/ 320641 h 567373"/>
                <a:gd name="connsiteX73" fmla="*/ 52914 w 1302998"/>
                <a:gd name="connsiteY73" fmla="*/ 320641 h 567373"/>
                <a:gd name="connsiteX74" fmla="*/ 52914 w 1302998"/>
                <a:gd name="connsiteY74" fmla="*/ 289799 h 567373"/>
                <a:gd name="connsiteX75" fmla="*/ 44095 w 1302998"/>
                <a:gd name="connsiteY75" fmla="*/ 263363 h 567373"/>
                <a:gd name="connsiteX76" fmla="*/ 44095 w 1302998"/>
                <a:gd name="connsiteY76" fmla="*/ 239131 h 567373"/>
                <a:gd name="connsiteX77" fmla="*/ 0 w 1302998"/>
                <a:gd name="connsiteY77" fmla="*/ 206086 h 567373"/>
                <a:gd name="connsiteX78" fmla="*/ 26457 w 1302998"/>
                <a:gd name="connsiteY78" fmla="*/ 181853 h 567373"/>
                <a:gd name="connsiteX79" fmla="*/ 97009 w 1302998"/>
                <a:gd name="connsiteY79" fmla="*/ 157621 h 567373"/>
                <a:gd name="connsiteX80" fmla="*/ 105827 w 1302998"/>
                <a:gd name="connsiteY80" fmla="*/ 157621 h 567373"/>
                <a:gd name="connsiteX81" fmla="*/ 132284 w 1302998"/>
                <a:gd name="connsiteY81" fmla="*/ 148809 h 567373"/>
                <a:gd name="connsiteX82" fmla="*/ 202836 w 1302998"/>
                <a:gd name="connsiteY82" fmla="*/ 157621 h 567373"/>
                <a:gd name="connsiteX83" fmla="*/ 229293 w 1302998"/>
                <a:gd name="connsiteY83" fmla="*/ 133388 h 567373"/>
                <a:gd name="connsiteX84" fmla="*/ 229293 w 1302998"/>
                <a:gd name="connsiteY84" fmla="*/ 124576 h 567373"/>
                <a:gd name="connsiteX85" fmla="*/ 211655 w 1302998"/>
                <a:gd name="connsiteY85" fmla="*/ 91532 h 567373"/>
                <a:gd name="connsiteX86" fmla="*/ 255749 w 1302998"/>
                <a:gd name="connsiteY86" fmla="*/ 82720 h 567373"/>
                <a:gd name="connsiteX87" fmla="*/ 326301 w 1302998"/>
                <a:gd name="connsiteY87" fmla="*/ 82720 h 567373"/>
                <a:gd name="connsiteX88" fmla="*/ 379215 w 1302998"/>
                <a:gd name="connsiteY88" fmla="*/ 82720 h 567373"/>
                <a:gd name="connsiteX89" fmla="*/ 485042 w 1302998"/>
                <a:gd name="connsiteY89" fmla="*/ 18834 h 567373"/>
                <a:gd name="connsiteX90" fmla="*/ 617326 w 1302998"/>
                <a:gd name="connsiteY90" fmla="*/ 10022 h 567373"/>
                <a:gd name="connsiteX91" fmla="*/ 630089 w 1302998"/>
                <a:gd name="connsiteY91" fmla="*/ 2570 h 567373"/>
                <a:gd name="connsiteX92" fmla="*/ 78814 w 1302998"/>
                <a:gd name="connsiteY92" fmla="*/ 6 h 567373"/>
                <a:gd name="connsiteX93" fmla="*/ 106191 w 1302998"/>
                <a:gd name="connsiteY93" fmla="*/ 14003 h 567373"/>
                <a:gd name="connsiteX94" fmla="*/ 130526 w 1302998"/>
                <a:gd name="connsiteY94" fmla="*/ 5156 h 567373"/>
                <a:gd name="connsiteX95" fmla="*/ 174772 w 1302998"/>
                <a:gd name="connsiteY95" fmla="*/ 64874 h 567373"/>
                <a:gd name="connsiteX96" fmla="*/ 201320 w 1302998"/>
                <a:gd name="connsiteY96" fmla="*/ 89204 h 567373"/>
                <a:gd name="connsiteX97" fmla="*/ 130526 w 1302998"/>
                <a:gd name="connsiteY97" fmla="*/ 106898 h 567373"/>
                <a:gd name="connsiteX98" fmla="*/ 97342 w 1302998"/>
                <a:gd name="connsiteY98" fmla="*/ 122380 h 567373"/>
                <a:gd name="connsiteX99" fmla="*/ 44246 w 1302998"/>
                <a:gd name="connsiteY99" fmla="*/ 155557 h 567373"/>
                <a:gd name="connsiteX100" fmla="*/ 17699 w 1302998"/>
                <a:gd name="connsiteY100" fmla="*/ 173252 h 567373"/>
                <a:gd name="connsiteX101" fmla="*/ 28899 w 1302998"/>
                <a:gd name="connsiteY101" fmla="*/ 144637 h 567373"/>
                <a:gd name="connsiteX102" fmla="*/ 40730 w 1302998"/>
                <a:gd name="connsiteY102" fmla="*/ 134300 h 567373"/>
                <a:gd name="connsiteX103" fmla="*/ 52266 w 1302998"/>
                <a:gd name="connsiteY103" fmla="*/ 130778 h 567373"/>
                <a:gd name="connsiteX104" fmla="*/ 44246 w 1302998"/>
                <a:gd name="connsiteY104" fmla="*/ 131228 h 567373"/>
                <a:gd name="connsiteX105" fmla="*/ 40730 w 1302998"/>
                <a:gd name="connsiteY105" fmla="*/ 134300 h 567373"/>
                <a:gd name="connsiteX106" fmla="*/ 35397 w 1302998"/>
                <a:gd name="connsiteY106" fmla="*/ 135928 h 567373"/>
                <a:gd name="connsiteX107" fmla="*/ 0 w 1302998"/>
                <a:gd name="connsiteY107" fmla="*/ 122380 h 567373"/>
                <a:gd name="connsiteX108" fmla="*/ 26548 w 1302998"/>
                <a:gd name="connsiteY108" fmla="*/ 80357 h 567373"/>
                <a:gd name="connsiteX109" fmla="*/ 17699 w 1302998"/>
                <a:gd name="connsiteY109" fmla="*/ 31697 h 567373"/>
                <a:gd name="connsiteX110" fmla="*/ 44246 w 1302998"/>
                <a:gd name="connsiteY110" fmla="*/ 14003 h 567373"/>
                <a:gd name="connsiteX111" fmla="*/ 70794 w 1302998"/>
                <a:gd name="connsiteY111" fmla="*/ 5156 h 567373"/>
                <a:gd name="connsiteX112" fmla="*/ 78814 w 1302998"/>
                <a:gd name="connsiteY112" fmla="*/ 6 h 56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302998" h="567373">
                  <a:moveTo>
                    <a:pt x="630089" y="2570"/>
                  </a:moveTo>
                  <a:cubicBezTo>
                    <a:pt x="651912" y="-4297"/>
                    <a:pt x="623940" y="55458"/>
                    <a:pt x="670239" y="34254"/>
                  </a:cubicBezTo>
                  <a:cubicBezTo>
                    <a:pt x="723153" y="18834"/>
                    <a:pt x="696696" y="82720"/>
                    <a:pt x="740791" y="67299"/>
                  </a:cubicBezTo>
                  <a:cubicBezTo>
                    <a:pt x="767248" y="58487"/>
                    <a:pt x="740791" y="67299"/>
                    <a:pt x="784885" y="91532"/>
                  </a:cubicBezTo>
                  <a:cubicBezTo>
                    <a:pt x="820161" y="109155"/>
                    <a:pt x="793704" y="67299"/>
                    <a:pt x="837799" y="91532"/>
                  </a:cubicBezTo>
                  <a:cubicBezTo>
                    <a:pt x="862051" y="133388"/>
                    <a:pt x="917170" y="67299"/>
                    <a:pt x="952445" y="91532"/>
                  </a:cubicBezTo>
                  <a:cubicBezTo>
                    <a:pt x="994335" y="133388"/>
                    <a:pt x="1073706" y="67299"/>
                    <a:pt x="1073706" y="58487"/>
                  </a:cubicBezTo>
                  <a:cubicBezTo>
                    <a:pt x="1100162" y="67299"/>
                    <a:pt x="1091344" y="58487"/>
                    <a:pt x="1117800" y="58487"/>
                  </a:cubicBezTo>
                  <a:cubicBezTo>
                    <a:pt x="1117800" y="58487"/>
                    <a:pt x="1144257" y="67299"/>
                    <a:pt x="1144257" y="58487"/>
                  </a:cubicBezTo>
                  <a:cubicBezTo>
                    <a:pt x="1153076" y="43066"/>
                    <a:pt x="1153076" y="43066"/>
                    <a:pt x="1153076" y="43066"/>
                  </a:cubicBezTo>
                  <a:cubicBezTo>
                    <a:pt x="1153076" y="43066"/>
                    <a:pt x="1170714" y="43066"/>
                    <a:pt x="1197171" y="67299"/>
                  </a:cubicBezTo>
                  <a:cubicBezTo>
                    <a:pt x="1197171" y="82720"/>
                    <a:pt x="1197171" y="82720"/>
                    <a:pt x="1197171" y="82720"/>
                  </a:cubicBezTo>
                  <a:cubicBezTo>
                    <a:pt x="1205990" y="91532"/>
                    <a:pt x="1205990" y="82720"/>
                    <a:pt x="1223628" y="82720"/>
                  </a:cubicBezTo>
                  <a:cubicBezTo>
                    <a:pt x="1223628" y="91532"/>
                    <a:pt x="1223628" y="91532"/>
                    <a:pt x="1223628" y="91532"/>
                  </a:cubicBezTo>
                  <a:cubicBezTo>
                    <a:pt x="1223628" y="109155"/>
                    <a:pt x="1232446" y="124576"/>
                    <a:pt x="1232446" y="133388"/>
                  </a:cubicBezTo>
                  <a:cubicBezTo>
                    <a:pt x="1232446" y="148809"/>
                    <a:pt x="1223628" y="148809"/>
                    <a:pt x="1223628" y="157621"/>
                  </a:cubicBezTo>
                  <a:cubicBezTo>
                    <a:pt x="1223628" y="173042"/>
                    <a:pt x="1232446" y="173042"/>
                    <a:pt x="1232446" y="173042"/>
                  </a:cubicBezTo>
                  <a:cubicBezTo>
                    <a:pt x="1232446" y="181853"/>
                    <a:pt x="1223628" y="181853"/>
                    <a:pt x="1223628" y="181853"/>
                  </a:cubicBezTo>
                  <a:cubicBezTo>
                    <a:pt x="1250084" y="197274"/>
                    <a:pt x="1276541" y="181853"/>
                    <a:pt x="1285360" y="197274"/>
                  </a:cubicBezTo>
                  <a:cubicBezTo>
                    <a:pt x="1302998" y="206086"/>
                    <a:pt x="1302998" y="206086"/>
                    <a:pt x="1302998" y="223710"/>
                  </a:cubicBezTo>
                  <a:cubicBezTo>
                    <a:pt x="1276541" y="197274"/>
                    <a:pt x="1285360" y="239131"/>
                    <a:pt x="1276541" y="247943"/>
                  </a:cubicBezTo>
                  <a:cubicBezTo>
                    <a:pt x="1276541" y="247943"/>
                    <a:pt x="1250084" y="239131"/>
                    <a:pt x="1250084" y="247943"/>
                  </a:cubicBezTo>
                  <a:cubicBezTo>
                    <a:pt x="1250084" y="263363"/>
                    <a:pt x="1258903" y="263363"/>
                    <a:pt x="1258903" y="272175"/>
                  </a:cubicBezTo>
                  <a:cubicBezTo>
                    <a:pt x="1258903" y="289799"/>
                    <a:pt x="1258903" y="289799"/>
                    <a:pt x="1258903" y="289799"/>
                  </a:cubicBezTo>
                  <a:cubicBezTo>
                    <a:pt x="1258903" y="289799"/>
                    <a:pt x="1276541" y="289799"/>
                    <a:pt x="1276541" y="296408"/>
                  </a:cubicBezTo>
                  <a:cubicBezTo>
                    <a:pt x="1276541" y="338264"/>
                    <a:pt x="1276541" y="338264"/>
                    <a:pt x="1276541" y="338264"/>
                  </a:cubicBezTo>
                  <a:cubicBezTo>
                    <a:pt x="1276541" y="338264"/>
                    <a:pt x="1285360" y="338264"/>
                    <a:pt x="1285360" y="353685"/>
                  </a:cubicBezTo>
                  <a:cubicBezTo>
                    <a:pt x="1285360" y="362497"/>
                    <a:pt x="1258903" y="362497"/>
                    <a:pt x="1258903" y="380121"/>
                  </a:cubicBezTo>
                  <a:cubicBezTo>
                    <a:pt x="1258903" y="386730"/>
                    <a:pt x="1302998" y="386730"/>
                    <a:pt x="1285360" y="404353"/>
                  </a:cubicBezTo>
                  <a:cubicBezTo>
                    <a:pt x="1285360" y="428586"/>
                    <a:pt x="1302998" y="428586"/>
                    <a:pt x="1302998" y="452819"/>
                  </a:cubicBezTo>
                  <a:cubicBezTo>
                    <a:pt x="1285360" y="452819"/>
                    <a:pt x="1285360" y="452819"/>
                    <a:pt x="1285360" y="452819"/>
                  </a:cubicBezTo>
                  <a:cubicBezTo>
                    <a:pt x="1276541" y="468240"/>
                    <a:pt x="1276541" y="468240"/>
                    <a:pt x="1276541" y="468240"/>
                  </a:cubicBezTo>
                  <a:cubicBezTo>
                    <a:pt x="1258903" y="452819"/>
                    <a:pt x="1276541" y="437398"/>
                    <a:pt x="1258903" y="437398"/>
                  </a:cubicBezTo>
                  <a:cubicBezTo>
                    <a:pt x="1250084" y="428586"/>
                    <a:pt x="1250084" y="452819"/>
                    <a:pt x="1223628" y="437398"/>
                  </a:cubicBezTo>
                  <a:cubicBezTo>
                    <a:pt x="1205990" y="437398"/>
                    <a:pt x="1205990" y="428586"/>
                    <a:pt x="1197171" y="428586"/>
                  </a:cubicBezTo>
                  <a:cubicBezTo>
                    <a:pt x="1179533" y="428586"/>
                    <a:pt x="1179533" y="428586"/>
                    <a:pt x="1179533" y="428586"/>
                  </a:cubicBezTo>
                  <a:cubicBezTo>
                    <a:pt x="1179533" y="437398"/>
                    <a:pt x="1179533" y="437398"/>
                    <a:pt x="1179533" y="437398"/>
                  </a:cubicBezTo>
                  <a:cubicBezTo>
                    <a:pt x="1179533" y="437398"/>
                    <a:pt x="1179533" y="428586"/>
                    <a:pt x="1170714" y="428586"/>
                  </a:cubicBezTo>
                  <a:cubicBezTo>
                    <a:pt x="1153076" y="437398"/>
                    <a:pt x="1153076" y="452819"/>
                    <a:pt x="1144257" y="452819"/>
                  </a:cubicBezTo>
                  <a:cubicBezTo>
                    <a:pt x="1144257" y="437398"/>
                    <a:pt x="1144257" y="437398"/>
                    <a:pt x="1144257" y="437398"/>
                  </a:cubicBezTo>
                  <a:cubicBezTo>
                    <a:pt x="1144257" y="437398"/>
                    <a:pt x="1126619" y="428586"/>
                    <a:pt x="1126619" y="437398"/>
                  </a:cubicBezTo>
                  <a:cubicBezTo>
                    <a:pt x="1117800" y="452819"/>
                    <a:pt x="1100162" y="452819"/>
                    <a:pt x="1091344" y="452819"/>
                  </a:cubicBezTo>
                  <a:cubicBezTo>
                    <a:pt x="1029611" y="452819"/>
                    <a:pt x="1029611" y="452819"/>
                    <a:pt x="1029611" y="452819"/>
                  </a:cubicBezTo>
                  <a:cubicBezTo>
                    <a:pt x="994335" y="468240"/>
                    <a:pt x="967878" y="494675"/>
                    <a:pt x="917170" y="494675"/>
                  </a:cubicBezTo>
                  <a:cubicBezTo>
                    <a:pt x="888508" y="494675"/>
                    <a:pt x="888508" y="477051"/>
                    <a:pt x="862051" y="468240"/>
                  </a:cubicBezTo>
                  <a:cubicBezTo>
                    <a:pt x="837799" y="468240"/>
                    <a:pt x="820161" y="494675"/>
                    <a:pt x="793704" y="494675"/>
                  </a:cubicBezTo>
                  <a:cubicBezTo>
                    <a:pt x="784885" y="494675"/>
                    <a:pt x="784885" y="494675"/>
                    <a:pt x="784885" y="494675"/>
                  </a:cubicBezTo>
                  <a:cubicBezTo>
                    <a:pt x="767248" y="494675"/>
                    <a:pt x="740791" y="477051"/>
                    <a:pt x="740791" y="477051"/>
                  </a:cubicBezTo>
                  <a:cubicBezTo>
                    <a:pt x="740791" y="477051"/>
                    <a:pt x="723153" y="501284"/>
                    <a:pt x="740791" y="518908"/>
                  </a:cubicBezTo>
                  <a:cubicBezTo>
                    <a:pt x="740791" y="527720"/>
                    <a:pt x="740791" y="527720"/>
                    <a:pt x="740791" y="527720"/>
                  </a:cubicBezTo>
                  <a:cubicBezTo>
                    <a:pt x="723153" y="527720"/>
                    <a:pt x="723153" y="527720"/>
                    <a:pt x="723153" y="527720"/>
                  </a:cubicBezTo>
                  <a:cubicBezTo>
                    <a:pt x="714334" y="527720"/>
                    <a:pt x="714334" y="567373"/>
                    <a:pt x="696696" y="567373"/>
                  </a:cubicBezTo>
                  <a:cubicBezTo>
                    <a:pt x="696696" y="567373"/>
                    <a:pt x="696696" y="551952"/>
                    <a:pt x="687877" y="551952"/>
                  </a:cubicBezTo>
                  <a:cubicBezTo>
                    <a:pt x="696696" y="543141"/>
                    <a:pt x="687877" y="543141"/>
                    <a:pt x="687877" y="527720"/>
                  </a:cubicBezTo>
                  <a:cubicBezTo>
                    <a:pt x="670239" y="518908"/>
                    <a:pt x="714334" y="501284"/>
                    <a:pt x="714334" y="477051"/>
                  </a:cubicBezTo>
                  <a:cubicBezTo>
                    <a:pt x="696696" y="468240"/>
                    <a:pt x="696696" y="468240"/>
                    <a:pt x="661420" y="494675"/>
                  </a:cubicBezTo>
                  <a:cubicBezTo>
                    <a:pt x="634964" y="527720"/>
                    <a:pt x="634964" y="437398"/>
                    <a:pt x="564412" y="501284"/>
                  </a:cubicBezTo>
                  <a:cubicBezTo>
                    <a:pt x="529136" y="551952"/>
                    <a:pt x="529136" y="527720"/>
                    <a:pt x="485042" y="551952"/>
                  </a:cubicBezTo>
                  <a:cubicBezTo>
                    <a:pt x="440947" y="567373"/>
                    <a:pt x="440947" y="501284"/>
                    <a:pt x="361577" y="477051"/>
                  </a:cubicBezTo>
                  <a:cubicBezTo>
                    <a:pt x="282206" y="452819"/>
                    <a:pt x="326301" y="518908"/>
                    <a:pt x="308663" y="527720"/>
                  </a:cubicBezTo>
                  <a:cubicBezTo>
                    <a:pt x="299844" y="543141"/>
                    <a:pt x="299844" y="518908"/>
                    <a:pt x="273387" y="543141"/>
                  </a:cubicBezTo>
                  <a:cubicBezTo>
                    <a:pt x="255749" y="551952"/>
                    <a:pt x="211655" y="527720"/>
                    <a:pt x="211655" y="501284"/>
                  </a:cubicBezTo>
                  <a:cubicBezTo>
                    <a:pt x="202836" y="468240"/>
                    <a:pt x="202836" y="501284"/>
                    <a:pt x="176379" y="494675"/>
                  </a:cubicBezTo>
                  <a:cubicBezTo>
                    <a:pt x="158741" y="468240"/>
                    <a:pt x="132284" y="518908"/>
                    <a:pt x="132284" y="494675"/>
                  </a:cubicBezTo>
                  <a:cubicBezTo>
                    <a:pt x="132284" y="477051"/>
                    <a:pt x="97009" y="501284"/>
                    <a:pt x="97009" y="494675"/>
                  </a:cubicBezTo>
                  <a:cubicBezTo>
                    <a:pt x="79371" y="477051"/>
                    <a:pt x="123465" y="494675"/>
                    <a:pt x="132284" y="468240"/>
                  </a:cubicBezTo>
                  <a:cubicBezTo>
                    <a:pt x="149922" y="452819"/>
                    <a:pt x="97009" y="477051"/>
                    <a:pt x="79371" y="468240"/>
                  </a:cubicBezTo>
                  <a:cubicBezTo>
                    <a:pt x="70552" y="437398"/>
                    <a:pt x="105827" y="468240"/>
                    <a:pt x="97009" y="437398"/>
                  </a:cubicBezTo>
                  <a:cubicBezTo>
                    <a:pt x="97009" y="428586"/>
                    <a:pt x="79371" y="437398"/>
                    <a:pt x="79371" y="428586"/>
                  </a:cubicBezTo>
                  <a:cubicBezTo>
                    <a:pt x="79371" y="404353"/>
                    <a:pt x="70552" y="410962"/>
                    <a:pt x="79371" y="386730"/>
                  </a:cubicBezTo>
                  <a:cubicBezTo>
                    <a:pt x="97009" y="362497"/>
                    <a:pt x="70552" y="380121"/>
                    <a:pt x="52914" y="362497"/>
                  </a:cubicBezTo>
                  <a:cubicBezTo>
                    <a:pt x="44095" y="353685"/>
                    <a:pt x="44095" y="380121"/>
                    <a:pt x="26457" y="353685"/>
                  </a:cubicBezTo>
                  <a:cubicBezTo>
                    <a:pt x="17638" y="338264"/>
                    <a:pt x="26457" y="296408"/>
                    <a:pt x="44095" y="320641"/>
                  </a:cubicBezTo>
                  <a:cubicBezTo>
                    <a:pt x="44095" y="362497"/>
                    <a:pt x="79371" y="338264"/>
                    <a:pt x="52914" y="320641"/>
                  </a:cubicBezTo>
                  <a:cubicBezTo>
                    <a:pt x="26457" y="314032"/>
                    <a:pt x="79371" y="296408"/>
                    <a:pt x="52914" y="289799"/>
                  </a:cubicBezTo>
                  <a:cubicBezTo>
                    <a:pt x="44095" y="289799"/>
                    <a:pt x="70552" y="272175"/>
                    <a:pt x="44095" y="263363"/>
                  </a:cubicBezTo>
                  <a:cubicBezTo>
                    <a:pt x="26457" y="247943"/>
                    <a:pt x="79371" y="223710"/>
                    <a:pt x="44095" y="239131"/>
                  </a:cubicBezTo>
                  <a:cubicBezTo>
                    <a:pt x="0" y="247943"/>
                    <a:pt x="0" y="247943"/>
                    <a:pt x="0" y="206086"/>
                  </a:cubicBezTo>
                  <a:cubicBezTo>
                    <a:pt x="17638" y="181853"/>
                    <a:pt x="17638" y="197274"/>
                    <a:pt x="26457" y="181853"/>
                  </a:cubicBezTo>
                  <a:cubicBezTo>
                    <a:pt x="52914" y="148809"/>
                    <a:pt x="79371" y="148809"/>
                    <a:pt x="97009" y="157621"/>
                  </a:cubicBezTo>
                  <a:cubicBezTo>
                    <a:pt x="97009" y="173042"/>
                    <a:pt x="123465" y="173042"/>
                    <a:pt x="105827" y="157621"/>
                  </a:cubicBezTo>
                  <a:cubicBezTo>
                    <a:pt x="97009" y="148809"/>
                    <a:pt x="149922" y="133388"/>
                    <a:pt x="132284" y="148809"/>
                  </a:cubicBezTo>
                  <a:cubicBezTo>
                    <a:pt x="132284" y="157621"/>
                    <a:pt x="202836" y="157621"/>
                    <a:pt x="202836" y="157621"/>
                  </a:cubicBezTo>
                  <a:cubicBezTo>
                    <a:pt x="211655" y="148809"/>
                    <a:pt x="149922" y="148809"/>
                    <a:pt x="229293" y="133388"/>
                  </a:cubicBezTo>
                  <a:cubicBezTo>
                    <a:pt x="299844" y="124576"/>
                    <a:pt x="246930" y="133388"/>
                    <a:pt x="229293" y="124576"/>
                  </a:cubicBezTo>
                  <a:cubicBezTo>
                    <a:pt x="211655" y="109155"/>
                    <a:pt x="202836" y="109155"/>
                    <a:pt x="211655" y="91532"/>
                  </a:cubicBezTo>
                  <a:cubicBezTo>
                    <a:pt x="211655" y="82720"/>
                    <a:pt x="211655" y="82720"/>
                    <a:pt x="255749" y="82720"/>
                  </a:cubicBezTo>
                  <a:cubicBezTo>
                    <a:pt x="282206" y="91532"/>
                    <a:pt x="282206" y="67299"/>
                    <a:pt x="326301" y="82720"/>
                  </a:cubicBezTo>
                  <a:cubicBezTo>
                    <a:pt x="352758" y="91532"/>
                    <a:pt x="361577" y="91532"/>
                    <a:pt x="379215" y="82720"/>
                  </a:cubicBezTo>
                  <a:cubicBezTo>
                    <a:pt x="379215" y="67299"/>
                    <a:pt x="405671" y="43066"/>
                    <a:pt x="485042" y="18834"/>
                  </a:cubicBezTo>
                  <a:cubicBezTo>
                    <a:pt x="555593" y="-7602"/>
                    <a:pt x="582050" y="34254"/>
                    <a:pt x="617326" y="10022"/>
                  </a:cubicBezTo>
                  <a:cubicBezTo>
                    <a:pt x="622838" y="5891"/>
                    <a:pt x="626972" y="3551"/>
                    <a:pt x="630089" y="2570"/>
                  </a:cubicBezTo>
                  <a:close/>
                  <a:moveTo>
                    <a:pt x="78814" y="6"/>
                  </a:moveTo>
                  <a:cubicBezTo>
                    <a:pt x="87939" y="317"/>
                    <a:pt x="99554" y="14003"/>
                    <a:pt x="106191" y="14003"/>
                  </a:cubicBezTo>
                  <a:cubicBezTo>
                    <a:pt x="123889" y="14003"/>
                    <a:pt x="123889" y="5156"/>
                    <a:pt x="130526" y="5156"/>
                  </a:cubicBezTo>
                  <a:cubicBezTo>
                    <a:pt x="130526" y="31697"/>
                    <a:pt x="130526" y="38333"/>
                    <a:pt x="174772" y="64874"/>
                  </a:cubicBezTo>
                  <a:cubicBezTo>
                    <a:pt x="201320" y="80357"/>
                    <a:pt x="219018" y="64874"/>
                    <a:pt x="201320" y="89204"/>
                  </a:cubicBezTo>
                  <a:cubicBezTo>
                    <a:pt x="183621" y="122380"/>
                    <a:pt x="157074" y="80357"/>
                    <a:pt x="130526" y="106898"/>
                  </a:cubicBezTo>
                  <a:cubicBezTo>
                    <a:pt x="123889" y="122380"/>
                    <a:pt x="123889" y="64874"/>
                    <a:pt x="97342" y="122380"/>
                  </a:cubicBezTo>
                  <a:cubicBezTo>
                    <a:pt x="79643" y="148922"/>
                    <a:pt x="70794" y="131228"/>
                    <a:pt x="44246" y="155557"/>
                  </a:cubicBezTo>
                  <a:cubicBezTo>
                    <a:pt x="17699" y="173252"/>
                    <a:pt x="0" y="197581"/>
                    <a:pt x="17699" y="173252"/>
                  </a:cubicBezTo>
                  <a:cubicBezTo>
                    <a:pt x="17699" y="155004"/>
                    <a:pt x="17699" y="154175"/>
                    <a:pt x="28899" y="144637"/>
                  </a:cubicBezTo>
                  <a:lnTo>
                    <a:pt x="40730" y="134300"/>
                  </a:lnTo>
                  <a:lnTo>
                    <a:pt x="52266" y="130778"/>
                  </a:lnTo>
                  <a:cubicBezTo>
                    <a:pt x="54755" y="129431"/>
                    <a:pt x="53096" y="129016"/>
                    <a:pt x="44246" y="131228"/>
                  </a:cubicBezTo>
                  <a:lnTo>
                    <a:pt x="40730" y="134300"/>
                  </a:lnTo>
                  <a:lnTo>
                    <a:pt x="35397" y="135928"/>
                  </a:lnTo>
                  <a:cubicBezTo>
                    <a:pt x="19911" y="138969"/>
                    <a:pt x="0" y="138969"/>
                    <a:pt x="0" y="122380"/>
                  </a:cubicBezTo>
                  <a:cubicBezTo>
                    <a:pt x="26548" y="106898"/>
                    <a:pt x="17699" y="80357"/>
                    <a:pt x="26548" y="80357"/>
                  </a:cubicBezTo>
                  <a:cubicBezTo>
                    <a:pt x="44246" y="64874"/>
                    <a:pt x="44246" y="56027"/>
                    <a:pt x="17699" y="31697"/>
                  </a:cubicBezTo>
                  <a:cubicBezTo>
                    <a:pt x="17699" y="14003"/>
                    <a:pt x="26548" y="31697"/>
                    <a:pt x="44246" y="14003"/>
                  </a:cubicBezTo>
                  <a:cubicBezTo>
                    <a:pt x="44246" y="-10327"/>
                    <a:pt x="53096" y="14003"/>
                    <a:pt x="70794" y="5156"/>
                  </a:cubicBezTo>
                  <a:cubicBezTo>
                    <a:pt x="73006" y="1285"/>
                    <a:pt x="75772" y="-97"/>
                    <a:pt x="78814" y="6"/>
                  </a:cubicBezTo>
                  <a:close/>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37" name="Freeform 47">
              <a:extLst>
                <a:ext uri="{FF2B5EF4-FFF2-40B4-BE49-F238E27FC236}">
                  <a16:creationId xmlns:a16="http://schemas.microsoft.com/office/drawing/2014/main" id="{2D986322-7882-9323-6C36-744666C49C28}"/>
                </a:ext>
              </a:extLst>
            </p:cNvPr>
            <p:cNvSpPr>
              <a:spLocks/>
            </p:cNvSpPr>
            <p:nvPr/>
          </p:nvSpPr>
          <p:spPr bwMode="auto">
            <a:xfrm>
              <a:off x="7634470" y="3185830"/>
              <a:ext cx="352333" cy="238063"/>
            </a:xfrm>
            <a:custGeom>
              <a:avLst/>
              <a:gdLst/>
              <a:ahLst/>
              <a:cxnLst>
                <a:cxn ang="0">
                  <a:pos x="28" y="67"/>
                </a:cxn>
                <a:cxn ang="0">
                  <a:pos x="4" y="56"/>
                </a:cxn>
                <a:cxn ang="0">
                  <a:pos x="4" y="33"/>
                </a:cxn>
                <a:cxn ang="0">
                  <a:pos x="16" y="15"/>
                </a:cxn>
                <a:cxn ang="0">
                  <a:pos x="52" y="11"/>
                </a:cxn>
                <a:cxn ang="0">
                  <a:pos x="72" y="4"/>
                </a:cxn>
                <a:cxn ang="0">
                  <a:pos x="108" y="11"/>
                </a:cxn>
                <a:cxn ang="0">
                  <a:pos x="144" y="11"/>
                </a:cxn>
                <a:cxn ang="0">
                  <a:pos x="140" y="30"/>
                </a:cxn>
                <a:cxn ang="0">
                  <a:pos x="128" y="56"/>
                </a:cxn>
                <a:cxn ang="0">
                  <a:pos x="132" y="82"/>
                </a:cxn>
                <a:cxn ang="0">
                  <a:pos x="128" y="104"/>
                </a:cxn>
                <a:cxn ang="0">
                  <a:pos x="104" y="104"/>
                </a:cxn>
                <a:cxn ang="0">
                  <a:pos x="80" y="93"/>
                </a:cxn>
                <a:cxn ang="0">
                  <a:pos x="60" y="82"/>
                </a:cxn>
                <a:cxn ang="0">
                  <a:pos x="28" y="93"/>
                </a:cxn>
                <a:cxn ang="0">
                  <a:pos x="28" y="67"/>
                </a:cxn>
              </a:cxnLst>
              <a:rect l="0" t="0" r="r" b="b"/>
              <a:pathLst>
                <a:path w="160" h="108">
                  <a:moveTo>
                    <a:pt x="28" y="67"/>
                  </a:moveTo>
                  <a:cubicBezTo>
                    <a:pt x="12" y="75"/>
                    <a:pt x="12" y="63"/>
                    <a:pt x="4" y="56"/>
                  </a:cubicBezTo>
                  <a:cubicBezTo>
                    <a:pt x="0" y="45"/>
                    <a:pt x="0" y="45"/>
                    <a:pt x="4" y="33"/>
                  </a:cubicBezTo>
                  <a:cubicBezTo>
                    <a:pt x="4" y="22"/>
                    <a:pt x="16" y="30"/>
                    <a:pt x="16" y="15"/>
                  </a:cubicBezTo>
                  <a:cubicBezTo>
                    <a:pt x="24" y="11"/>
                    <a:pt x="40" y="11"/>
                    <a:pt x="52" y="11"/>
                  </a:cubicBezTo>
                  <a:cubicBezTo>
                    <a:pt x="72" y="11"/>
                    <a:pt x="52" y="0"/>
                    <a:pt x="72" y="4"/>
                  </a:cubicBezTo>
                  <a:cubicBezTo>
                    <a:pt x="92" y="11"/>
                    <a:pt x="104" y="4"/>
                    <a:pt x="108" y="11"/>
                  </a:cubicBezTo>
                  <a:cubicBezTo>
                    <a:pt x="120" y="15"/>
                    <a:pt x="132" y="15"/>
                    <a:pt x="144" y="11"/>
                  </a:cubicBezTo>
                  <a:cubicBezTo>
                    <a:pt x="160" y="22"/>
                    <a:pt x="140" y="15"/>
                    <a:pt x="140" y="30"/>
                  </a:cubicBezTo>
                  <a:cubicBezTo>
                    <a:pt x="140" y="45"/>
                    <a:pt x="120" y="33"/>
                    <a:pt x="128" y="56"/>
                  </a:cubicBezTo>
                  <a:cubicBezTo>
                    <a:pt x="140" y="75"/>
                    <a:pt x="120" y="63"/>
                    <a:pt x="132" y="82"/>
                  </a:cubicBezTo>
                  <a:cubicBezTo>
                    <a:pt x="144" y="97"/>
                    <a:pt x="132" y="86"/>
                    <a:pt x="128" y="104"/>
                  </a:cubicBezTo>
                  <a:cubicBezTo>
                    <a:pt x="116" y="108"/>
                    <a:pt x="120" y="97"/>
                    <a:pt x="104" y="104"/>
                  </a:cubicBezTo>
                  <a:cubicBezTo>
                    <a:pt x="92" y="108"/>
                    <a:pt x="84" y="93"/>
                    <a:pt x="80" y="93"/>
                  </a:cubicBezTo>
                  <a:cubicBezTo>
                    <a:pt x="72" y="93"/>
                    <a:pt x="68" y="82"/>
                    <a:pt x="60" y="82"/>
                  </a:cubicBezTo>
                  <a:cubicBezTo>
                    <a:pt x="48" y="75"/>
                    <a:pt x="48" y="86"/>
                    <a:pt x="28" y="93"/>
                  </a:cubicBezTo>
                  <a:cubicBezTo>
                    <a:pt x="36" y="67"/>
                    <a:pt x="40" y="56"/>
                    <a:pt x="28" y="67"/>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38" name="Freeform 219">
              <a:extLst>
                <a:ext uri="{FF2B5EF4-FFF2-40B4-BE49-F238E27FC236}">
                  <a16:creationId xmlns:a16="http://schemas.microsoft.com/office/drawing/2014/main" id="{9ABE9DB2-854E-ACAA-A581-8F988581DD58}"/>
                </a:ext>
              </a:extLst>
            </p:cNvPr>
            <p:cNvSpPr>
              <a:spLocks/>
            </p:cNvSpPr>
            <p:nvPr/>
          </p:nvSpPr>
          <p:spPr bwMode="auto">
            <a:xfrm>
              <a:off x="8777172" y="4795136"/>
              <a:ext cx="493584" cy="242824"/>
            </a:xfrm>
            <a:custGeom>
              <a:avLst/>
              <a:gdLst/>
              <a:ahLst/>
              <a:cxnLst>
                <a:cxn ang="0">
                  <a:pos x="120" y="106"/>
                </a:cxn>
                <a:cxn ang="0">
                  <a:pos x="136" y="98"/>
                </a:cxn>
                <a:cxn ang="0">
                  <a:pos x="144" y="98"/>
                </a:cxn>
                <a:cxn ang="0">
                  <a:pos x="164" y="98"/>
                </a:cxn>
                <a:cxn ang="0">
                  <a:pos x="168" y="95"/>
                </a:cxn>
                <a:cxn ang="0">
                  <a:pos x="176" y="87"/>
                </a:cxn>
                <a:cxn ang="0">
                  <a:pos x="188" y="95"/>
                </a:cxn>
                <a:cxn ang="0">
                  <a:pos x="192" y="98"/>
                </a:cxn>
                <a:cxn ang="0">
                  <a:pos x="204" y="98"/>
                </a:cxn>
                <a:cxn ang="0">
                  <a:pos x="216" y="98"/>
                </a:cxn>
                <a:cxn ang="0">
                  <a:pos x="204" y="87"/>
                </a:cxn>
                <a:cxn ang="0">
                  <a:pos x="204" y="83"/>
                </a:cxn>
                <a:cxn ang="0">
                  <a:pos x="212" y="72"/>
                </a:cxn>
                <a:cxn ang="0">
                  <a:pos x="188" y="61"/>
                </a:cxn>
                <a:cxn ang="0">
                  <a:pos x="188" y="42"/>
                </a:cxn>
                <a:cxn ang="0">
                  <a:pos x="168" y="38"/>
                </a:cxn>
                <a:cxn ang="0">
                  <a:pos x="148" y="38"/>
                </a:cxn>
                <a:cxn ang="0">
                  <a:pos x="124" y="42"/>
                </a:cxn>
                <a:cxn ang="0">
                  <a:pos x="120" y="30"/>
                </a:cxn>
                <a:cxn ang="0">
                  <a:pos x="96" y="19"/>
                </a:cxn>
                <a:cxn ang="0">
                  <a:pos x="68" y="15"/>
                </a:cxn>
                <a:cxn ang="0">
                  <a:pos x="44" y="15"/>
                </a:cxn>
                <a:cxn ang="0">
                  <a:pos x="28" y="0"/>
                </a:cxn>
                <a:cxn ang="0">
                  <a:pos x="0" y="7"/>
                </a:cxn>
                <a:cxn ang="0">
                  <a:pos x="40" y="30"/>
                </a:cxn>
                <a:cxn ang="0">
                  <a:pos x="56" y="53"/>
                </a:cxn>
                <a:cxn ang="0">
                  <a:pos x="52" y="87"/>
                </a:cxn>
                <a:cxn ang="0">
                  <a:pos x="68" y="87"/>
                </a:cxn>
                <a:cxn ang="0">
                  <a:pos x="84" y="87"/>
                </a:cxn>
                <a:cxn ang="0">
                  <a:pos x="88" y="83"/>
                </a:cxn>
                <a:cxn ang="0">
                  <a:pos x="108" y="95"/>
                </a:cxn>
                <a:cxn ang="0">
                  <a:pos x="108" y="98"/>
                </a:cxn>
                <a:cxn ang="0">
                  <a:pos x="120" y="98"/>
                </a:cxn>
                <a:cxn ang="0">
                  <a:pos x="120" y="106"/>
                </a:cxn>
              </a:cxnLst>
              <a:rect l="0" t="0" r="r" b="b"/>
              <a:pathLst>
                <a:path w="224" h="110">
                  <a:moveTo>
                    <a:pt x="120" y="106"/>
                  </a:moveTo>
                  <a:cubicBezTo>
                    <a:pt x="124" y="106"/>
                    <a:pt x="132" y="98"/>
                    <a:pt x="136" y="98"/>
                  </a:cubicBezTo>
                  <a:cubicBezTo>
                    <a:pt x="144" y="98"/>
                    <a:pt x="144" y="98"/>
                    <a:pt x="144" y="98"/>
                  </a:cubicBezTo>
                  <a:cubicBezTo>
                    <a:pt x="164" y="98"/>
                    <a:pt x="164" y="98"/>
                    <a:pt x="164" y="98"/>
                  </a:cubicBezTo>
                  <a:cubicBezTo>
                    <a:pt x="164" y="98"/>
                    <a:pt x="164" y="95"/>
                    <a:pt x="168" y="95"/>
                  </a:cubicBezTo>
                  <a:cubicBezTo>
                    <a:pt x="176" y="87"/>
                    <a:pt x="176" y="87"/>
                    <a:pt x="176" y="87"/>
                  </a:cubicBezTo>
                  <a:cubicBezTo>
                    <a:pt x="188" y="95"/>
                    <a:pt x="188" y="95"/>
                    <a:pt x="188" y="95"/>
                  </a:cubicBezTo>
                  <a:cubicBezTo>
                    <a:pt x="192" y="95"/>
                    <a:pt x="188" y="98"/>
                    <a:pt x="192" y="98"/>
                  </a:cubicBezTo>
                  <a:cubicBezTo>
                    <a:pt x="204" y="98"/>
                    <a:pt x="204" y="98"/>
                    <a:pt x="204" y="98"/>
                  </a:cubicBezTo>
                  <a:cubicBezTo>
                    <a:pt x="212" y="98"/>
                    <a:pt x="212" y="110"/>
                    <a:pt x="216" y="98"/>
                  </a:cubicBezTo>
                  <a:cubicBezTo>
                    <a:pt x="224" y="95"/>
                    <a:pt x="204" y="87"/>
                    <a:pt x="204" y="87"/>
                  </a:cubicBezTo>
                  <a:cubicBezTo>
                    <a:pt x="204" y="83"/>
                    <a:pt x="204" y="83"/>
                    <a:pt x="204" y="83"/>
                  </a:cubicBezTo>
                  <a:cubicBezTo>
                    <a:pt x="204" y="76"/>
                    <a:pt x="212" y="72"/>
                    <a:pt x="212" y="72"/>
                  </a:cubicBezTo>
                  <a:cubicBezTo>
                    <a:pt x="192" y="64"/>
                    <a:pt x="192" y="64"/>
                    <a:pt x="188" y="61"/>
                  </a:cubicBezTo>
                  <a:cubicBezTo>
                    <a:pt x="180" y="53"/>
                    <a:pt x="200" y="42"/>
                    <a:pt x="188" y="42"/>
                  </a:cubicBezTo>
                  <a:cubicBezTo>
                    <a:pt x="176" y="42"/>
                    <a:pt x="176" y="38"/>
                    <a:pt x="168" y="38"/>
                  </a:cubicBezTo>
                  <a:cubicBezTo>
                    <a:pt x="164" y="30"/>
                    <a:pt x="164" y="42"/>
                    <a:pt x="148" y="38"/>
                  </a:cubicBezTo>
                  <a:cubicBezTo>
                    <a:pt x="144" y="30"/>
                    <a:pt x="136" y="49"/>
                    <a:pt x="124" y="42"/>
                  </a:cubicBezTo>
                  <a:cubicBezTo>
                    <a:pt x="120" y="38"/>
                    <a:pt x="136" y="38"/>
                    <a:pt x="120" y="30"/>
                  </a:cubicBezTo>
                  <a:cubicBezTo>
                    <a:pt x="100" y="26"/>
                    <a:pt x="100" y="19"/>
                    <a:pt x="96" y="19"/>
                  </a:cubicBezTo>
                  <a:cubicBezTo>
                    <a:pt x="88" y="19"/>
                    <a:pt x="84" y="7"/>
                    <a:pt x="68" y="15"/>
                  </a:cubicBezTo>
                  <a:cubicBezTo>
                    <a:pt x="52" y="26"/>
                    <a:pt x="56" y="15"/>
                    <a:pt x="44" y="15"/>
                  </a:cubicBezTo>
                  <a:cubicBezTo>
                    <a:pt x="32" y="15"/>
                    <a:pt x="32" y="0"/>
                    <a:pt x="28" y="0"/>
                  </a:cubicBezTo>
                  <a:cubicBezTo>
                    <a:pt x="20" y="0"/>
                    <a:pt x="8" y="0"/>
                    <a:pt x="0" y="7"/>
                  </a:cubicBezTo>
                  <a:cubicBezTo>
                    <a:pt x="28" y="26"/>
                    <a:pt x="32" y="19"/>
                    <a:pt x="40" y="30"/>
                  </a:cubicBezTo>
                  <a:cubicBezTo>
                    <a:pt x="44" y="42"/>
                    <a:pt x="52" y="26"/>
                    <a:pt x="56" y="53"/>
                  </a:cubicBezTo>
                  <a:cubicBezTo>
                    <a:pt x="64" y="83"/>
                    <a:pt x="56" y="83"/>
                    <a:pt x="52" y="87"/>
                  </a:cubicBezTo>
                  <a:cubicBezTo>
                    <a:pt x="64" y="95"/>
                    <a:pt x="56" y="87"/>
                    <a:pt x="68" y="87"/>
                  </a:cubicBezTo>
                  <a:cubicBezTo>
                    <a:pt x="68" y="87"/>
                    <a:pt x="84" y="95"/>
                    <a:pt x="84" y="87"/>
                  </a:cubicBezTo>
                  <a:cubicBezTo>
                    <a:pt x="88" y="83"/>
                    <a:pt x="88" y="83"/>
                    <a:pt x="88" y="83"/>
                  </a:cubicBezTo>
                  <a:cubicBezTo>
                    <a:pt x="88" y="83"/>
                    <a:pt x="96" y="83"/>
                    <a:pt x="108" y="95"/>
                  </a:cubicBezTo>
                  <a:cubicBezTo>
                    <a:pt x="108" y="98"/>
                    <a:pt x="108" y="98"/>
                    <a:pt x="108" y="98"/>
                  </a:cubicBezTo>
                  <a:cubicBezTo>
                    <a:pt x="112" y="106"/>
                    <a:pt x="112" y="98"/>
                    <a:pt x="120" y="98"/>
                  </a:cubicBezTo>
                  <a:cubicBezTo>
                    <a:pt x="120" y="106"/>
                    <a:pt x="120" y="106"/>
                    <a:pt x="120" y="106"/>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39" name="Freeform 53">
              <a:extLst>
                <a:ext uri="{FF2B5EF4-FFF2-40B4-BE49-F238E27FC236}">
                  <a16:creationId xmlns:a16="http://schemas.microsoft.com/office/drawing/2014/main" id="{9FF65EC7-D844-1612-7CC3-68E5C334A641}"/>
                </a:ext>
              </a:extLst>
            </p:cNvPr>
            <p:cNvSpPr>
              <a:spLocks/>
            </p:cNvSpPr>
            <p:nvPr/>
          </p:nvSpPr>
          <p:spPr bwMode="auto">
            <a:xfrm>
              <a:off x="7455129" y="3341364"/>
              <a:ext cx="531674" cy="265044"/>
            </a:xfrm>
            <a:custGeom>
              <a:avLst/>
              <a:gdLst/>
              <a:ahLst/>
              <a:cxnLst>
                <a:cxn ang="0">
                  <a:pos x="0" y="101"/>
                </a:cxn>
                <a:cxn ang="0">
                  <a:pos x="61" y="90"/>
                </a:cxn>
                <a:cxn ang="0">
                  <a:pos x="105" y="90"/>
                </a:cxn>
                <a:cxn ang="0">
                  <a:pos x="129" y="83"/>
                </a:cxn>
                <a:cxn ang="0">
                  <a:pos x="141" y="98"/>
                </a:cxn>
                <a:cxn ang="0">
                  <a:pos x="185" y="120"/>
                </a:cxn>
                <a:cxn ang="0">
                  <a:pos x="213" y="113"/>
                </a:cxn>
                <a:cxn ang="0">
                  <a:pos x="233" y="101"/>
                </a:cxn>
                <a:cxn ang="0">
                  <a:pos x="225" y="79"/>
                </a:cxn>
                <a:cxn ang="0">
                  <a:pos x="221" y="68"/>
                </a:cxn>
                <a:cxn ang="0">
                  <a:pos x="221" y="49"/>
                </a:cxn>
                <a:cxn ang="0">
                  <a:pos x="209" y="30"/>
                </a:cxn>
                <a:cxn ang="0">
                  <a:pos x="185" y="30"/>
                </a:cxn>
                <a:cxn ang="0">
                  <a:pos x="161" y="19"/>
                </a:cxn>
                <a:cxn ang="0">
                  <a:pos x="141" y="8"/>
                </a:cxn>
                <a:cxn ang="0">
                  <a:pos x="109" y="19"/>
                </a:cxn>
                <a:cxn ang="0">
                  <a:pos x="97" y="57"/>
                </a:cxn>
                <a:cxn ang="0">
                  <a:pos x="61" y="38"/>
                </a:cxn>
                <a:cxn ang="0">
                  <a:pos x="49" y="27"/>
                </a:cxn>
                <a:cxn ang="0">
                  <a:pos x="16" y="38"/>
                </a:cxn>
                <a:cxn ang="0">
                  <a:pos x="16" y="49"/>
                </a:cxn>
                <a:cxn ang="0">
                  <a:pos x="4" y="72"/>
                </a:cxn>
                <a:cxn ang="0">
                  <a:pos x="0" y="101"/>
                </a:cxn>
              </a:cxnLst>
              <a:rect l="0" t="0" r="r" b="b"/>
              <a:pathLst>
                <a:path w="241" h="120">
                  <a:moveTo>
                    <a:pt x="0" y="101"/>
                  </a:moveTo>
                  <a:cubicBezTo>
                    <a:pt x="28" y="83"/>
                    <a:pt x="37" y="83"/>
                    <a:pt x="61" y="90"/>
                  </a:cubicBezTo>
                  <a:cubicBezTo>
                    <a:pt x="85" y="90"/>
                    <a:pt x="93" y="83"/>
                    <a:pt x="105" y="90"/>
                  </a:cubicBezTo>
                  <a:cubicBezTo>
                    <a:pt x="121" y="98"/>
                    <a:pt x="121" y="83"/>
                    <a:pt x="129" y="83"/>
                  </a:cubicBezTo>
                  <a:cubicBezTo>
                    <a:pt x="133" y="90"/>
                    <a:pt x="121" y="98"/>
                    <a:pt x="141" y="98"/>
                  </a:cubicBezTo>
                  <a:cubicBezTo>
                    <a:pt x="161" y="98"/>
                    <a:pt x="165" y="113"/>
                    <a:pt x="185" y="120"/>
                  </a:cubicBezTo>
                  <a:cubicBezTo>
                    <a:pt x="201" y="109"/>
                    <a:pt x="209" y="120"/>
                    <a:pt x="213" y="113"/>
                  </a:cubicBezTo>
                  <a:cubicBezTo>
                    <a:pt x="221" y="101"/>
                    <a:pt x="221" y="101"/>
                    <a:pt x="233" y="101"/>
                  </a:cubicBezTo>
                  <a:cubicBezTo>
                    <a:pt x="233" y="101"/>
                    <a:pt x="241" y="90"/>
                    <a:pt x="225" y="79"/>
                  </a:cubicBezTo>
                  <a:cubicBezTo>
                    <a:pt x="221" y="68"/>
                    <a:pt x="225" y="68"/>
                    <a:pt x="221" y="68"/>
                  </a:cubicBezTo>
                  <a:cubicBezTo>
                    <a:pt x="213" y="68"/>
                    <a:pt x="221" y="57"/>
                    <a:pt x="221" y="49"/>
                  </a:cubicBezTo>
                  <a:cubicBezTo>
                    <a:pt x="225" y="42"/>
                    <a:pt x="213" y="42"/>
                    <a:pt x="209" y="30"/>
                  </a:cubicBezTo>
                  <a:cubicBezTo>
                    <a:pt x="197" y="38"/>
                    <a:pt x="201" y="27"/>
                    <a:pt x="185" y="30"/>
                  </a:cubicBezTo>
                  <a:cubicBezTo>
                    <a:pt x="173" y="38"/>
                    <a:pt x="165" y="19"/>
                    <a:pt x="161" y="19"/>
                  </a:cubicBezTo>
                  <a:cubicBezTo>
                    <a:pt x="153" y="19"/>
                    <a:pt x="149" y="8"/>
                    <a:pt x="141" y="8"/>
                  </a:cubicBezTo>
                  <a:cubicBezTo>
                    <a:pt x="129" y="0"/>
                    <a:pt x="129" y="12"/>
                    <a:pt x="109" y="19"/>
                  </a:cubicBezTo>
                  <a:cubicBezTo>
                    <a:pt x="105" y="30"/>
                    <a:pt x="121" y="49"/>
                    <a:pt x="97" y="57"/>
                  </a:cubicBezTo>
                  <a:cubicBezTo>
                    <a:pt x="69" y="68"/>
                    <a:pt x="81" y="42"/>
                    <a:pt x="61" y="38"/>
                  </a:cubicBezTo>
                  <a:cubicBezTo>
                    <a:pt x="41" y="30"/>
                    <a:pt x="61" y="19"/>
                    <a:pt x="49" y="27"/>
                  </a:cubicBezTo>
                  <a:cubicBezTo>
                    <a:pt x="28" y="30"/>
                    <a:pt x="25" y="30"/>
                    <a:pt x="16" y="38"/>
                  </a:cubicBezTo>
                  <a:cubicBezTo>
                    <a:pt x="16" y="42"/>
                    <a:pt x="12" y="42"/>
                    <a:pt x="16" y="49"/>
                  </a:cubicBezTo>
                  <a:cubicBezTo>
                    <a:pt x="16" y="60"/>
                    <a:pt x="4" y="60"/>
                    <a:pt x="4" y="72"/>
                  </a:cubicBezTo>
                  <a:cubicBezTo>
                    <a:pt x="0" y="83"/>
                    <a:pt x="0" y="90"/>
                    <a:pt x="0" y="101"/>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40" name="Freeform 59">
              <a:extLst>
                <a:ext uri="{FF2B5EF4-FFF2-40B4-BE49-F238E27FC236}">
                  <a16:creationId xmlns:a16="http://schemas.microsoft.com/office/drawing/2014/main" id="{A51AD05E-1396-7821-720B-CA2AE1E2E149}"/>
                </a:ext>
              </a:extLst>
            </p:cNvPr>
            <p:cNvSpPr>
              <a:spLocks/>
            </p:cNvSpPr>
            <p:nvPr/>
          </p:nvSpPr>
          <p:spPr bwMode="auto">
            <a:xfrm>
              <a:off x="7455129" y="3525467"/>
              <a:ext cx="418991" cy="290437"/>
            </a:xfrm>
            <a:custGeom>
              <a:avLst/>
              <a:gdLst/>
              <a:ahLst/>
              <a:cxnLst>
                <a:cxn ang="0">
                  <a:pos x="186" y="38"/>
                </a:cxn>
                <a:cxn ang="0">
                  <a:pos x="186" y="61"/>
                </a:cxn>
                <a:cxn ang="0">
                  <a:pos x="154" y="83"/>
                </a:cxn>
                <a:cxn ang="0">
                  <a:pos x="154" y="109"/>
                </a:cxn>
                <a:cxn ang="0">
                  <a:pos x="129" y="113"/>
                </a:cxn>
                <a:cxn ang="0">
                  <a:pos x="85" y="121"/>
                </a:cxn>
                <a:cxn ang="0">
                  <a:pos x="61" y="102"/>
                </a:cxn>
                <a:cxn ang="0">
                  <a:pos x="53" y="72"/>
                </a:cxn>
                <a:cxn ang="0">
                  <a:pos x="13" y="61"/>
                </a:cxn>
                <a:cxn ang="0">
                  <a:pos x="4" y="38"/>
                </a:cxn>
                <a:cxn ang="0">
                  <a:pos x="0" y="19"/>
                </a:cxn>
                <a:cxn ang="0">
                  <a:pos x="61" y="8"/>
                </a:cxn>
                <a:cxn ang="0">
                  <a:pos x="105" y="8"/>
                </a:cxn>
                <a:cxn ang="0">
                  <a:pos x="129" y="0"/>
                </a:cxn>
                <a:cxn ang="0">
                  <a:pos x="142" y="12"/>
                </a:cxn>
                <a:cxn ang="0">
                  <a:pos x="186" y="38"/>
                </a:cxn>
              </a:cxnLst>
              <a:rect l="0" t="0" r="r" b="b"/>
              <a:pathLst>
                <a:path w="190" h="132">
                  <a:moveTo>
                    <a:pt x="186" y="38"/>
                  </a:moveTo>
                  <a:cubicBezTo>
                    <a:pt x="170" y="68"/>
                    <a:pt x="190" y="49"/>
                    <a:pt x="186" y="61"/>
                  </a:cubicBezTo>
                  <a:cubicBezTo>
                    <a:pt x="178" y="72"/>
                    <a:pt x="170" y="61"/>
                    <a:pt x="154" y="83"/>
                  </a:cubicBezTo>
                  <a:cubicBezTo>
                    <a:pt x="142" y="102"/>
                    <a:pt x="166" y="102"/>
                    <a:pt x="154" y="109"/>
                  </a:cubicBezTo>
                  <a:cubicBezTo>
                    <a:pt x="146" y="121"/>
                    <a:pt x="154" y="90"/>
                    <a:pt x="129" y="113"/>
                  </a:cubicBezTo>
                  <a:cubicBezTo>
                    <a:pt x="109" y="132"/>
                    <a:pt x="105" y="113"/>
                    <a:pt x="85" y="121"/>
                  </a:cubicBezTo>
                  <a:cubicBezTo>
                    <a:pt x="85" y="109"/>
                    <a:pt x="65" y="94"/>
                    <a:pt x="61" y="102"/>
                  </a:cubicBezTo>
                  <a:cubicBezTo>
                    <a:pt x="53" y="83"/>
                    <a:pt x="65" y="79"/>
                    <a:pt x="53" y="72"/>
                  </a:cubicBezTo>
                  <a:cubicBezTo>
                    <a:pt x="41" y="61"/>
                    <a:pt x="53" y="79"/>
                    <a:pt x="13" y="61"/>
                  </a:cubicBezTo>
                  <a:cubicBezTo>
                    <a:pt x="13" y="53"/>
                    <a:pt x="13" y="42"/>
                    <a:pt x="4" y="38"/>
                  </a:cubicBezTo>
                  <a:cubicBezTo>
                    <a:pt x="0" y="30"/>
                    <a:pt x="0" y="30"/>
                    <a:pt x="0" y="19"/>
                  </a:cubicBezTo>
                  <a:cubicBezTo>
                    <a:pt x="29" y="0"/>
                    <a:pt x="37" y="0"/>
                    <a:pt x="61" y="8"/>
                  </a:cubicBezTo>
                  <a:cubicBezTo>
                    <a:pt x="85" y="8"/>
                    <a:pt x="93" y="0"/>
                    <a:pt x="105" y="8"/>
                  </a:cubicBezTo>
                  <a:cubicBezTo>
                    <a:pt x="121" y="12"/>
                    <a:pt x="121" y="0"/>
                    <a:pt x="129" y="0"/>
                  </a:cubicBezTo>
                  <a:cubicBezTo>
                    <a:pt x="133" y="8"/>
                    <a:pt x="121" y="12"/>
                    <a:pt x="142" y="12"/>
                  </a:cubicBezTo>
                  <a:cubicBezTo>
                    <a:pt x="158" y="12"/>
                    <a:pt x="166" y="30"/>
                    <a:pt x="186" y="38"/>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41" name="Freeform 71">
              <a:extLst>
                <a:ext uri="{FF2B5EF4-FFF2-40B4-BE49-F238E27FC236}">
                  <a16:creationId xmlns:a16="http://schemas.microsoft.com/office/drawing/2014/main" id="{EC7219E5-8DC9-BDCA-6D0B-07D0C4E0DFE0}"/>
                </a:ext>
              </a:extLst>
            </p:cNvPr>
            <p:cNvSpPr>
              <a:spLocks/>
            </p:cNvSpPr>
            <p:nvPr/>
          </p:nvSpPr>
          <p:spPr bwMode="auto">
            <a:xfrm>
              <a:off x="6966307" y="3696872"/>
              <a:ext cx="749105" cy="587222"/>
            </a:xfrm>
            <a:custGeom>
              <a:avLst/>
              <a:gdLst/>
              <a:ahLst/>
              <a:cxnLst>
                <a:cxn ang="0">
                  <a:pos x="308" y="150"/>
                </a:cxn>
                <a:cxn ang="0">
                  <a:pos x="316" y="176"/>
                </a:cxn>
                <a:cxn ang="0">
                  <a:pos x="320" y="187"/>
                </a:cxn>
                <a:cxn ang="0">
                  <a:pos x="316" y="202"/>
                </a:cxn>
                <a:cxn ang="0">
                  <a:pos x="284" y="232"/>
                </a:cxn>
                <a:cxn ang="0">
                  <a:pos x="284" y="255"/>
                </a:cxn>
                <a:cxn ang="0">
                  <a:pos x="272" y="262"/>
                </a:cxn>
                <a:cxn ang="0">
                  <a:pos x="252" y="251"/>
                </a:cxn>
                <a:cxn ang="0">
                  <a:pos x="212" y="244"/>
                </a:cxn>
                <a:cxn ang="0">
                  <a:pos x="192" y="255"/>
                </a:cxn>
                <a:cxn ang="0">
                  <a:pos x="188" y="251"/>
                </a:cxn>
                <a:cxn ang="0">
                  <a:pos x="168" y="244"/>
                </a:cxn>
                <a:cxn ang="0">
                  <a:pos x="164" y="244"/>
                </a:cxn>
                <a:cxn ang="0">
                  <a:pos x="156" y="244"/>
                </a:cxn>
                <a:cxn ang="0">
                  <a:pos x="140" y="221"/>
                </a:cxn>
                <a:cxn ang="0">
                  <a:pos x="120" y="214"/>
                </a:cxn>
                <a:cxn ang="0">
                  <a:pos x="112" y="210"/>
                </a:cxn>
                <a:cxn ang="0">
                  <a:pos x="96" y="202"/>
                </a:cxn>
                <a:cxn ang="0">
                  <a:pos x="84" y="210"/>
                </a:cxn>
                <a:cxn ang="0">
                  <a:pos x="84" y="191"/>
                </a:cxn>
                <a:cxn ang="0">
                  <a:pos x="60" y="187"/>
                </a:cxn>
                <a:cxn ang="0">
                  <a:pos x="36" y="180"/>
                </a:cxn>
                <a:cxn ang="0">
                  <a:pos x="24" y="146"/>
                </a:cxn>
                <a:cxn ang="0">
                  <a:pos x="24" y="116"/>
                </a:cxn>
                <a:cxn ang="0">
                  <a:pos x="16" y="97"/>
                </a:cxn>
                <a:cxn ang="0">
                  <a:pos x="12" y="52"/>
                </a:cxn>
                <a:cxn ang="0">
                  <a:pos x="24" y="52"/>
                </a:cxn>
                <a:cxn ang="0">
                  <a:pos x="24" y="45"/>
                </a:cxn>
                <a:cxn ang="0">
                  <a:pos x="12" y="45"/>
                </a:cxn>
                <a:cxn ang="0">
                  <a:pos x="12" y="41"/>
                </a:cxn>
                <a:cxn ang="0">
                  <a:pos x="60" y="30"/>
                </a:cxn>
                <a:cxn ang="0">
                  <a:pos x="88" y="11"/>
                </a:cxn>
                <a:cxn ang="0">
                  <a:pos x="120" y="0"/>
                </a:cxn>
                <a:cxn ang="0">
                  <a:pos x="156" y="11"/>
                </a:cxn>
                <a:cxn ang="0">
                  <a:pos x="152" y="11"/>
                </a:cxn>
                <a:cxn ang="0">
                  <a:pos x="152" y="19"/>
                </a:cxn>
                <a:cxn ang="0">
                  <a:pos x="180" y="19"/>
                </a:cxn>
                <a:cxn ang="0">
                  <a:pos x="284" y="22"/>
                </a:cxn>
                <a:cxn ang="0">
                  <a:pos x="308" y="41"/>
                </a:cxn>
                <a:cxn ang="0">
                  <a:pos x="316" y="105"/>
                </a:cxn>
                <a:cxn ang="0">
                  <a:pos x="296" y="123"/>
                </a:cxn>
                <a:cxn ang="0">
                  <a:pos x="308" y="150"/>
                </a:cxn>
              </a:cxnLst>
              <a:rect l="0" t="0" r="r" b="b"/>
              <a:pathLst>
                <a:path w="340" h="266">
                  <a:moveTo>
                    <a:pt x="308" y="150"/>
                  </a:moveTo>
                  <a:cubicBezTo>
                    <a:pt x="316" y="161"/>
                    <a:pt x="304" y="157"/>
                    <a:pt x="316" y="176"/>
                  </a:cubicBezTo>
                  <a:cubicBezTo>
                    <a:pt x="340" y="191"/>
                    <a:pt x="316" y="180"/>
                    <a:pt x="320" y="187"/>
                  </a:cubicBezTo>
                  <a:cubicBezTo>
                    <a:pt x="328" y="191"/>
                    <a:pt x="332" y="199"/>
                    <a:pt x="316" y="202"/>
                  </a:cubicBezTo>
                  <a:cubicBezTo>
                    <a:pt x="308" y="202"/>
                    <a:pt x="288" y="221"/>
                    <a:pt x="284" y="232"/>
                  </a:cubicBezTo>
                  <a:cubicBezTo>
                    <a:pt x="272" y="244"/>
                    <a:pt x="284" y="251"/>
                    <a:pt x="284" y="255"/>
                  </a:cubicBezTo>
                  <a:cubicBezTo>
                    <a:pt x="276" y="262"/>
                    <a:pt x="296" y="266"/>
                    <a:pt x="272" y="262"/>
                  </a:cubicBezTo>
                  <a:cubicBezTo>
                    <a:pt x="252" y="255"/>
                    <a:pt x="260" y="251"/>
                    <a:pt x="252" y="251"/>
                  </a:cubicBezTo>
                  <a:cubicBezTo>
                    <a:pt x="236" y="244"/>
                    <a:pt x="216" y="244"/>
                    <a:pt x="212" y="244"/>
                  </a:cubicBezTo>
                  <a:cubicBezTo>
                    <a:pt x="200" y="244"/>
                    <a:pt x="200" y="262"/>
                    <a:pt x="192" y="255"/>
                  </a:cubicBezTo>
                  <a:cubicBezTo>
                    <a:pt x="192" y="255"/>
                    <a:pt x="188" y="255"/>
                    <a:pt x="188" y="251"/>
                  </a:cubicBezTo>
                  <a:cubicBezTo>
                    <a:pt x="192" y="240"/>
                    <a:pt x="176" y="232"/>
                    <a:pt x="168" y="244"/>
                  </a:cubicBezTo>
                  <a:cubicBezTo>
                    <a:pt x="168" y="251"/>
                    <a:pt x="164" y="251"/>
                    <a:pt x="164" y="244"/>
                  </a:cubicBezTo>
                  <a:cubicBezTo>
                    <a:pt x="156" y="244"/>
                    <a:pt x="156" y="244"/>
                    <a:pt x="156" y="244"/>
                  </a:cubicBezTo>
                  <a:cubicBezTo>
                    <a:pt x="156" y="232"/>
                    <a:pt x="152" y="229"/>
                    <a:pt x="140" y="221"/>
                  </a:cubicBezTo>
                  <a:cubicBezTo>
                    <a:pt x="128" y="214"/>
                    <a:pt x="132" y="221"/>
                    <a:pt x="120" y="214"/>
                  </a:cubicBezTo>
                  <a:cubicBezTo>
                    <a:pt x="112" y="210"/>
                    <a:pt x="128" y="210"/>
                    <a:pt x="112" y="210"/>
                  </a:cubicBezTo>
                  <a:cubicBezTo>
                    <a:pt x="100" y="202"/>
                    <a:pt x="88" y="199"/>
                    <a:pt x="96" y="202"/>
                  </a:cubicBezTo>
                  <a:cubicBezTo>
                    <a:pt x="100" y="210"/>
                    <a:pt x="96" y="221"/>
                    <a:pt x="84" y="210"/>
                  </a:cubicBezTo>
                  <a:cubicBezTo>
                    <a:pt x="64" y="191"/>
                    <a:pt x="84" y="199"/>
                    <a:pt x="84" y="191"/>
                  </a:cubicBezTo>
                  <a:cubicBezTo>
                    <a:pt x="76" y="187"/>
                    <a:pt x="76" y="191"/>
                    <a:pt x="60" y="187"/>
                  </a:cubicBezTo>
                  <a:cubicBezTo>
                    <a:pt x="36" y="176"/>
                    <a:pt x="48" y="169"/>
                    <a:pt x="36" y="180"/>
                  </a:cubicBezTo>
                  <a:cubicBezTo>
                    <a:pt x="40" y="146"/>
                    <a:pt x="28" y="161"/>
                    <a:pt x="24" y="146"/>
                  </a:cubicBezTo>
                  <a:cubicBezTo>
                    <a:pt x="24" y="135"/>
                    <a:pt x="36" y="135"/>
                    <a:pt x="24" y="116"/>
                  </a:cubicBezTo>
                  <a:cubicBezTo>
                    <a:pt x="16" y="109"/>
                    <a:pt x="36" y="109"/>
                    <a:pt x="16" y="97"/>
                  </a:cubicBezTo>
                  <a:cubicBezTo>
                    <a:pt x="0" y="86"/>
                    <a:pt x="24" y="82"/>
                    <a:pt x="12" y="52"/>
                  </a:cubicBezTo>
                  <a:cubicBezTo>
                    <a:pt x="24" y="52"/>
                    <a:pt x="24" y="56"/>
                    <a:pt x="24" y="52"/>
                  </a:cubicBezTo>
                  <a:cubicBezTo>
                    <a:pt x="24" y="45"/>
                    <a:pt x="24" y="45"/>
                    <a:pt x="24" y="45"/>
                  </a:cubicBezTo>
                  <a:cubicBezTo>
                    <a:pt x="16" y="45"/>
                    <a:pt x="16" y="52"/>
                    <a:pt x="12" y="45"/>
                  </a:cubicBezTo>
                  <a:cubicBezTo>
                    <a:pt x="12" y="41"/>
                    <a:pt x="12" y="41"/>
                    <a:pt x="12" y="41"/>
                  </a:cubicBezTo>
                  <a:cubicBezTo>
                    <a:pt x="28" y="45"/>
                    <a:pt x="28" y="33"/>
                    <a:pt x="60" y="30"/>
                  </a:cubicBezTo>
                  <a:cubicBezTo>
                    <a:pt x="88" y="22"/>
                    <a:pt x="72" y="19"/>
                    <a:pt x="88" y="11"/>
                  </a:cubicBezTo>
                  <a:cubicBezTo>
                    <a:pt x="112" y="3"/>
                    <a:pt x="88" y="3"/>
                    <a:pt x="120" y="0"/>
                  </a:cubicBezTo>
                  <a:cubicBezTo>
                    <a:pt x="144" y="0"/>
                    <a:pt x="140" y="0"/>
                    <a:pt x="156" y="11"/>
                  </a:cubicBezTo>
                  <a:cubicBezTo>
                    <a:pt x="164" y="11"/>
                    <a:pt x="156" y="19"/>
                    <a:pt x="152" y="11"/>
                  </a:cubicBezTo>
                  <a:cubicBezTo>
                    <a:pt x="144" y="0"/>
                    <a:pt x="144" y="3"/>
                    <a:pt x="152" y="19"/>
                  </a:cubicBezTo>
                  <a:cubicBezTo>
                    <a:pt x="152" y="22"/>
                    <a:pt x="176" y="22"/>
                    <a:pt x="180" y="19"/>
                  </a:cubicBezTo>
                  <a:cubicBezTo>
                    <a:pt x="224" y="22"/>
                    <a:pt x="260" y="30"/>
                    <a:pt x="284" y="22"/>
                  </a:cubicBezTo>
                  <a:cubicBezTo>
                    <a:pt x="288" y="19"/>
                    <a:pt x="308" y="30"/>
                    <a:pt x="308" y="41"/>
                  </a:cubicBezTo>
                  <a:cubicBezTo>
                    <a:pt x="316" y="75"/>
                    <a:pt x="328" y="97"/>
                    <a:pt x="316" y="105"/>
                  </a:cubicBezTo>
                  <a:cubicBezTo>
                    <a:pt x="304" y="105"/>
                    <a:pt x="284" y="116"/>
                    <a:pt x="296" y="123"/>
                  </a:cubicBezTo>
                  <a:cubicBezTo>
                    <a:pt x="320" y="127"/>
                    <a:pt x="304" y="138"/>
                    <a:pt x="308" y="150"/>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42" name="Freeform 274">
              <a:extLst>
                <a:ext uri="{FF2B5EF4-FFF2-40B4-BE49-F238E27FC236}">
                  <a16:creationId xmlns:a16="http://schemas.microsoft.com/office/drawing/2014/main" id="{CCCC2E8C-4CCE-52CE-D292-071B01837F3B}"/>
                </a:ext>
              </a:extLst>
            </p:cNvPr>
            <p:cNvSpPr>
              <a:spLocks/>
            </p:cNvSpPr>
            <p:nvPr/>
          </p:nvSpPr>
          <p:spPr bwMode="auto">
            <a:xfrm>
              <a:off x="7359904" y="3641324"/>
              <a:ext cx="247586" cy="115857"/>
            </a:xfrm>
            <a:custGeom>
              <a:avLst/>
              <a:gdLst/>
              <a:ahLst/>
              <a:cxnLst>
                <a:cxn ang="0">
                  <a:pos x="100" y="18"/>
                </a:cxn>
                <a:cxn ang="0">
                  <a:pos x="56" y="7"/>
                </a:cxn>
                <a:cxn ang="0">
                  <a:pos x="56" y="11"/>
                </a:cxn>
                <a:cxn ang="0">
                  <a:pos x="40" y="22"/>
                </a:cxn>
                <a:cxn ang="0">
                  <a:pos x="44" y="7"/>
                </a:cxn>
                <a:cxn ang="0">
                  <a:pos x="40" y="11"/>
                </a:cxn>
                <a:cxn ang="0">
                  <a:pos x="20" y="18"/>
                </a:cxn>
                <a:cxn ang="0">
                  <a:pos x="0" y="41"/>
                </a:cxn>
                <a:cxn ang="0">
                  <a:pos x="104" y="48"/>
                </a:cxn>
                <a:cxn ang="0">
                  <a:pos x="100" y="18"/>
                </a:cxn>
              </a:cxnLst>
              <a:rect l="0" t="0" r="r" b="b"/>
              <a:pathLst>
                <a:path w="112" h="52">
                  <a:moveTo>
                    <a:pt x="100" y="18"/>
                  </a:moveTo>
                  <a:cubicBezTo>
                    <a:pt x="88" y="7"/>
                    <a:pt x="100" y="22"/>
                    <a:pt x="56" y="7"/>
                  </a:cubicBezTo>
                  <a:cubicBezTo>
                    <a:pt x="56" y="11"/>
                    <a:pt x="52" y="7"/>
                    <a:pt x="56" y="11"/>
                  </a:cubicBezTo>
                  <a:cubicBezTo>
                    <a:pt x="56" y="22"/>
                    <a:pt x="44" y="22"/>
                    <a:pt x="40" y="22"/>
                  </a:cubicBezTo>
                  <a:cubicBezTo>
                    <a:pt x="32" y="18"/>
                    <a:pt x="44" y="11"/>
                    <a:pt x="44" y="7"/>
                  </a:cubicBezTo>
                  <a:cubicBezTo>
                    <a:pt x="52" y="0"/>
                    <a:pt x="44" y="0"/>
                    <a:pt x="40" y="11"/>
                  </a:cubicBezTo>
                  <a:cubicBezTo>
                    <a:pt x="28" y="22"/>
                    <a:pt x="32" y="18"/>
                    <a:pt x="20" y="18"/>
                  </a:cubicBezTo>
                  <a:cubicBezTo>
                    <a:pt x="8" y="18"/>
                    <a:pt x="20" y="30"/>
                    <a:pt x="0" y="41"/>
                  </a:cubicBezTo>
                  <a:cubicBezTo>
                    <a:pt x="44" y="48"/>
                    <a:pt x="80" y="52"/>
                    <a:pt x="104" y="48"/>
                  </a:cubicBezTo>
                  <a:cubicBezTo>
                    <a:pt x="100" y="30"/>
                    <a:pt x="112" y="22"/>
                    <a:pt x="100" y="18"/>
                  </a:cubicBezTo>
                  <a:close/>
                </a:path>
              </a:pathLst>
            </a:custGeom>
            <a:solidFill>
              <a:schemeClr val="accent6">
                <a:lumMod val="50000"/>
              </a:schemeClr>
            </a:solidFill>
            <a:ln w="6350" cap="flat">
              <a:solidFill>
                <a:schemeClr val="bg1"/>
              </a:solid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43" name="Freeform 179">
              <a:extLst>
                <a:ext uri="{FF2B5EF4-FFF2-40B4-BE49-F238E27FC236}">
                  <a16:creationId xmlns:a16="http://schemas.microsoft.com/office/drawing/2014/main" id="{CD6A2FD0-FBB8-9C05-0BCC-E3B2BDF4C65A}"/>
                </a:ext>
              </a:extLst>
            </p:cNvPr>
            <p:cNvSpPr>
              <a:spLocks/>
            </p:cNvSpPr>
            <p:nvPr/>
          </p:nvSpPr>
          <p:spPr bwMode="auto">
            <a:xfrm>
              <a:off x="7510678" y="3290578"/>
              <a:ext cx="123793" cy="77767"/>
            </a:xfrm>
            <a:custGeom>
              <a:avLst/>
              <a:gdLst/>
              <a:ahLst/>
              <a:cxnLst>
                <a:cxn ang="0">
                  <a:pos x="12" y="35"/>
                </a:cxn>
                <a:cxn ang="0">
                  <a:pos x="12" y="31"/>
                </a:cxn>
                <a:cxn ang="0">
                  <a:pos x="12" y="23"/>
                </a:cxn>
                <a:cxn ang="0">
                  <a:pos x="4" y="20"/>
                </a:cxn>
                <a:cxn ang="0">
                  <a:pos x="4" y="8"/>
                </a:cxn>
                <a:cxn ang="0">
                  <a:pos x="12" y="8"/>
                </a:cxn>
                <a:cxn ang="0">
                  <a:pos x="28" y="0"/>
                </a:cxn>
                <a:cxn ang="0">
                  <a:pos x="44" y="8"/>
                </a:cxn>
                <a:cxn ang="0">
                  <a:pos x="48" y="12"/>
                </a:cxn>
                <a:cxn ang="0">
                  <a:pos x="44" y="12"/>
                </a:cxn>
                <a:cxn ang="0">
                  <a:pos x="24" y="23"/>
                </a:cxn>
                <a:cxn ang="0">
                  <a:pos x="16" y="31"/>
                </a:cxn>
                <a:cxn ang="0">
                  <a:pos x="12" y="35"/>
                </a:cxn>
              </a:cxnLst>
              <a:rect l="0" t="0" r="r" b="b"/>
              <a:pathLst>
                <a:path w="56" h="35">
                  <a:moveTo>
                    <a:pt x="12" y="35"/>
                  </a:moveTo>
                  <a:cubicBezTo>
                    <a:pt x="4" y="35"/>
                    <a:pt x="4" y="31"/>
                    <a:pt x="12" y="31"/>
                  </a:cubicBezTo>
                  <a:cubicBezTo>
                    <a:pt x="16" y="31"/>
                    <a:pt x="16" y="23"/>
                    <a:pt x="12" y="23"/>
                  </a:cubicBezTo>
                  <a:cubicBezTo>
                    <a:pt x="0" y="20"/>
                    <a:pt x="4" y="20"/>
                    <a:pt x="4" y="20"/>
                  </a:cubicBezTo>
                  <a:cubicBezTo>
                    <a:pt x="12" y="12"/>
                    <a:pt x="0" y="8"/>
                    <a:pt x="4" y="8"/>
                  </a:cubicBezTo>
                  <a:cubicBezTo>
                    <a:pt x="12" y="8"/>
                    <a:pt x="12" y="12"/>
                    <a:pt x="12" y="8"/>
                  </a:cubicBezTo>
                  <a:cubicBezTo>
                    <a:pt x="16" y="0"/>
                    <a:pt x="28" y="0"/>
                    <a:pt x="28" y="0"/>
                  </a:cubicBezTo>
                  <a:cubicBezTo>
                    <a:pt x="28" y="8"/>
                    <a:pt x="36" y="0"/>
                    <a:pt x="44" y="8"/>
                  </a:cubicBezTo>
                  <a:cubicBezTo>
                    <a:pt x="56" y="12"/>
                    <a:pt x="56" y="12"/>
                    <a:pt x="48" y="12"/>
                  </a:cubicBezTo>
                  <a:cubicBezTo>
                    <a:pt x="48" y="12"/>
                    <a:pt x="48" y="8"/>
                    <a:pt x="44" y="12"/>
                  </a:cubicBezTo>
                  <a:cubicBezTo>
                    <a:pt x="44" y="20"/>
                    <a:pt x="28" y="23"/>
                    <a:pt x="24" y="23"/>
                  </a:cubicBezTo>
                  <a:cubicBezTo>
                    <a:pt x="24" y="20"/>
                    <a:pt x="16" y="31"/>
                    <a:pt x="16" y="31"/>
                  </a:cubicBezTo>
                  <a:cubicBezTo>
                    <a:pt x="16" y="35"/>
                    <a:pt x="12" y="35"/>
                    <a:pt x="12" y="35"/>
                  </a:cubicBezTo>
                </a:path>
              </a:pathLst>
            </a:custGeom>
            <a:solidFill>
              <a:schemeClr val="accent6">
                <a:lumMod val="50000"/>
              </a:schemeClr>
            </a:solidFill>
            <a:ln w="6350" cap="flat">
              <a:solidFill>
                <a:schemeClr val="bg1"/>
              </a:solid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44" name="Freeform 65">
              <a:extLst>
                <a:ext uri="{FF2B5EF4-FFF2-40B4-BE49-F238E27FC236}">
                  <a16:creationId xmlns:a16="http://schemas.microsoft.com/office/drawing/2014/main" id="{CCE15017-D068-59DC-21CC-B5B3F1E16752}"/>
                </a:ext>
              </a:extLst>
            </p:cNvPr>
            <p:cNvSpPr>
              <a:spLocks/>
            </p:cNvSpPr>
            <p:nvPr/>
          </p:nvSpPr>
          <p:spPr bwMode="auto">
            <a:xfrm>
              <a:off x="7591619" y="3550860"/>
              <a:ext cx="712602" cy="520565"/>
            </a:xfrm>
            <a:custGeom>
              <a:avLst/>
              <a:gdLst/>
              <a:ahLst/>
              <a:cxnLst>
                <a:cxn ang="0">
                  <a:pos x="280" y="187"/>
                </a:cxn>
                <a:cxn ang="0">
                  <a:pos x="252" y="217"/>
                </a:cxn>
                <a:cxn ang="0">
                  <a:pos x="240" y="224"/>
                </a:cxn>
                <a:cxn ang="0">
                  <a:pos x="216" y="224"/>
                </a:cxn>
                <a:cxn ang="0">
                  <a:pos x="188" y="217"/>
                </a:cxn>
                <a:cxn ang="0">
                  <a:pos x="160" y="213"/>
                </a:cxn>
                <a:cxn ang="0">
                  <a:pos x="128" y="206"/>
                </a:cxn>
                <a:cxn ang="0">
                  <a:pos x="68" y="202"/>
                </a:cxn>
                <a:cxn ang="0">
                  <a:pos x="36" y="213"/>
                </a:cxn>
                <a:cxn ang="0">
                  <a:pos x="24" y="217"/>
                </a:cxn>
                <a:cxn ang="0">
                  <a:pos x="12" y="187"/>
                </a:cxn>
                <a:cxn ang="0">
                  <a:pos x="32" y="172"/>
                </a:cxn>
                <a:cxn ang="0">
                  <a:pos x="24" y="108"/>
                </a:cxn>
                <a:cxn ang="0">
                  <a:pos x="68" y="101"/>
                </a:cxn>
                <a:cxn ang="0">
                  <a:pos x="92" y="94"/>
                </a:cxn>
                <a:cxn ang="0">
                  <a:pos x="92" y="71"/>
                </a:cxn>
                <a:cxn ang="0">
                  <a:pos x="124" y="49"/>
                </a:cxn>
                <a:cxn ang="0">
                  <a:pos x="124" y="26"/>
                </a:cxn>
                <a:cxn ang="0">
                  <a:pos x="152" y="19"/>
                </a:cxn>
                <a:cxn ang="0">
                  <a:pos x="172" y="7"/>
                </a:cxn>
                <a:cxn ang="0">
                  <a:pos x="196" y="11"/>
                </a:cxn>
                <a:cxn ang="0">
                  <a:pos x="220" y="26"/>
                </a:cxn>
                <a:cxn ang="0">
                  <a:pos x="244" y="26"/>
                </a:cxn>
                <a:cxn ang="0">
                  <a:pos x="256" y="37"/>
                </a:cxn>
                <a:cxn ang="0">
                  <a:pos x="256" y="60"/>
                </a:cxn>
                <a:cxn ang="0">
                  <a:pos x="264" y="82"/>
                </a:cxn>
                <a:cxn ang="0">
                  <a:pos x="288" y="108"/>
                </a:cxn>
                <a:cxn ang="0">
                  <a:pos x="304" y="123"/>
                </a:cxn>
                <a:cxn ang="0">
                  <a:pos x="312" y="135"/>
                </a:cxn>
                <a:cxn ang="0">
                  <a:pos x="280" y="142"/>
                </a:cxn>
                <a:cxn ang="0">
                  <a:pos x="276" y="153"/>
                </a:cxn>
                <a:cxn ang="0">
                  <a:pos x="280" y="187"/>
                </a:cxn>
              </a:cxnLst>
              <a:rect l="0" t="0" r="r" b="b"/>
              <a:pathLst>
                <a:path w="323" h="236">
                  <a:moveTo>
                    <a:pt x="280" y="187"/>
                  </a:moveTo>
                  <a:cubicBezTo>
                    <a:pt x="256" y="187"/>
                    <a:pt x="252" y="202"/>
                    <a:pt x="252" y="217"/>
                  </a:cubicBezTo>
                  <a:cubicBezTo>
                    <a:pt x="252" y="236"/>
                    <a:pt x="244" y="236"/>
                    <a:pt x="240" y="224"/>
                  </a:cubicBezTo>
                  <a:cubicBezTo>
                    <a:pt x="216" y="224"/>
                    <a:pt x="216" y="224"/>
                    <a:pt x="216" y="224"/>
                  </a:cubicBezTo>
                  <a:cubicBezTo>
                    <a:pt x="200" y="228"/>
                    <a:pt x="208" y="206"/>
                    <a:pt x="188" y="217"/>
                  </a:cubicBezTo>
                  <a:cubicBezTo>
                    <a:pt x="176" y="228"/>
                    <a:pt x="196" y="213"/>
                    <a:pt x="160" y="213"/>
                  </a:cubicBezTo>
                  <a:cubicBezTo>
                    <a:pt x="136" y="213"/>
                    <a:pt x="148" y="206"/>
                    <a:pt x="128" y="206"/>
                  </a:cubicBezTo>
                  <a:cubicBezTo>
                    <a:pt x="116" y="213"/>
                    <a:pt x="112" y="195"/>
                    <a:pt x="68" y="202"/>
                  </a:cubicBezTo>
                  <a:cubicBezTo>
                    <a:pt x="32" y="206"/>
                    <a:pt x="48" y="217"/>
                    <a:pt x="36" y="213"/>
                  </a:cubicBezTo>
                  <a:cubicBezTo>
                    <a:pt x="32" y="213"/>
                    <a:pt x="24" y="217"/>
                    <a:pt x="24" y="217"/>
                  </a:cubicBezTo>
                  <a:cubicBezTo>
                    <a:pt x="20" y="206"/>
                    <a:pt x="36" y="195"/>
                    <a:pt x="12" y="187"/>
                  </a:cubicBezTo>
                  <a:cubicBezTo>
                    <a:pt x="0" y="183"/>
                    <a:pt x="20" y="172"/>
                    <a:pt x="32" y="172"/>
                  </a:cubicBezTo>
                  <a:cubicBezTo>
                    <a:pt x="44" y="165"/>
                    <a:pt x="32" y="142"/>
                    <a:pt x="24" y="108"/>
                  </a:cubicBezTo>
                  <a:cubicBezTo>
                    <a:pt x="44" y="101"/>
                    <a:pt x="48" y="120"/>
                    <a:pt x="68" y="101"/>
                  </a:cubicBezTo>
                  <a:cubicBezTo>
                    <a:pt x="92" y="79"/>
                    <a:pt x="84" y="108"/>
                    <a:pt x="92" y="94"/>
                  </a:cubicBezTo>
                  <a:cubicBezTo>
                    <a:pt x="104" y="90"/>
                    <a:pt x="80" y="90"/>
                    <a:pt x="92" y="71"/>
                  </a:cubicBezTo>
                  <a:cubicBezTo>
                    <a:pt x="112" y="49"/>
                    <a:pt x="116" y="60"/>
                    <a:pt x="124" y="49"/>
                  </a:cubicBezTo>
                  <a:cubicBezTo>
                    <a:pt x="128" y="37"/>
                    <a:pt x="112" y="52"/>
                    <a:pt x="124" y="26"/>
                  </a:cubicBezTo>
                  <a:cubicBezTo>
                    <a:pt x="140" y="11"/>
                    <a:pt x="148" y="26"/>
                    <a:pt x="152" y="19"/>
                  </a:cubicBezTo>
                  <a:cubicBezTo>
                    <a:pt x="160" y="7"/>
                    <a:pt x="160" y="7"/>
                    <a:pt x="172" y="7"/>
                  </a:cubicBezTo>
                  <a:cubicBezTo>
                    <a:pt x="188" y="0"/>
                    <a:pt x="176" y="11"/>
                    <a:pt x="196" y="11"/>
                  </a:cubicBezTo>
                  <a:cubicBezTo>
                    <a:pt x="220" y="7"/>
                    <a:pt x="200" y="30"/>
                    <a:pt x="220" y="26"/>
                  </a:cubicBezTo>
                  <a:cubicBezTo>
                    <a:pt x="232" y="11"/>
                    <a:pt x="244" y="19"/>
                    <a:pt x="244" y="26"/>
                  </a:cubicBezTo>
                  <a:cubicBezTo>
                    <a:pt x="252" y="30"/>
                    <a:pt x="264" y="26"/>
                    <a:pt x="256" y="37"/>
                  </a:cubicBezTo>
                  <a:cubicBezTo>
                    <a:pt x="252" y="52"/>
                    <a:pt x="268" y="52"/>
                    <a:pt x="256" y="60"/>
                  </a:cubicBezTo>
                  <a:cubicBezTo>
                    <a:pt x="244" y="71"/>
                    <a:pt x="264" y="67"/>
                    <a:pt x="264" y="82"/>
                  </a:cubicBezTo>
                  <a:cubicBezTo>
                    <a:pt x="268" y="108"/>
                    <a:pt x="292" y="101"/>
                    <a:pt x="288" y="108"/>
                  </a:cubicBezTo>
                  <a:cubicBezTo>
                    <a:pt x="276" y="123"/>
                    <a:pt x="304" y="108"/>
                    <a:pt x="304" y="123"/>
                  </a:cubicBezTo>
                  <a:cubicBezTo>
                    <a:pt x="304" y="131"/>
                    <a:pt x="323" y="131"/>
                    <a:pt x="312" y="135"/>
                  </a:cubicBezTo>
                  <a:cubicBezTo>
                    <a:pt x="300" y="142"/>
                    <a:pt x="300" y="153"/>
                    <a:pt x="280" y="142"/>
                  </a:cubicBezTo>
                  <a:cubicBezTo>
                    <a:pt x="276" y="135"/>
                    <a:pt x="268" y="146"/>
                    <a:pt x="276" y="153"/>
                  </a:cubicBezTo>
                  <a:cubicBezTo>
                    <a:pt x="288" y="172"/>
                    <a:pt x="268" y="172"/>
                    <a:pt x="280" y="187"/>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45" name="Freeform 183">
              <a:extLst>
                <a:ext uri="{FF2B5EF4-FFF2-40B4-BE49-F238E27FC236}">
                  <a16:creationId xmlns:a16="http://schemas.microsoft.com/office/drawing/2014/main" id="{798097BE-E5C4-6181-C3AC-8470C2AC1A41}"/>
                </a:ext>
              </a:extLst>
            </p:cNvPr>
            <p:cNvSpPr>
              <a:spLocks/>
            </p:cNvSpPr>
            <p:nvPr/>
          </p:nvSpPr>
          <p:spPr bwMode="auto">
            <a:xfrm>
              <a:off x="7537658" y="3244552"/>
              <a:ext cx="76180" cy="46026"/>
            </a:xfrm>
            <a:custGeom>
              <a:avLst/>
              <a:gdLst/>
              <a:ahLst/>
              <a:cxnLst>
                <a:cxn ang="0">
                  <a:pos x="20" y="21"/>
                </a:cxn>
                <a:cxn ang="0">
                  <a:pos x="8" y="11"/>
                </a:cxn>
                <a:cxn ang="0">
                  <a:pos x="0" y="11"/>
                </a:cxn>
                <a:cxn ang="0">
                  <a:pos x="20" y="7"/>
                </a:cxn>
                <a:cxn ang="0">
                  <a:pos x="24" y="11"/>
                </a:cxn>
                <a:cxn ang="0">
                  <a:pos x="32" y="18"/>
                </a:cxn>
                <a:cxn ang="0">
                  <a:pos x="24" y="18"/>
                </a:cxn>
                <a:cxn ang="0">
                  <a:pos x="20" y="21"/>
                </a:cxn>
              </a:cxnLst>
              <a:rect l="0" t="0" r="r" b="b"/>
              <a:pathLst>
                <a:path w="35" h="21">
                  <a:moveTo>
                    <a:pt x="20" y="21"/>
                  </a:moveTo>
                  <a:cubicBezTo>
                    <a:pt x="12" y="21"/>
                    <a:pt x="12" y="11"/>
                    <a:pt x="8" y="11"/>
                  </a:cubicBezTo>
                  <a:cubicBezTo>
                    <a:pt x="0" y="11"/>
                    <a:pt x="0" y="11"/>
                    <a:pt x="0" y="11"/>
                  </a:cubicBezTo>
                  <a:cubicBezTo>
                    <a:pt x="8" y="7"/>
                    <a:pt x="12" y="11"/>
                    <a:pt x="20" y="7"/>
                  </a:cubicBezTo>
                  <a:cubicBezTo>
                    <a:pt x="20" y="0"/>
                    <a:pt x="20" y="7"/>
                    <a:pt x="24" y="11"/>
                  </a:cubicBezTo>
                  <a:cubicBezTo>
                    <a:pt x="35" y="11"/>
                    <a:pt x="32" y="18"/>
                    <a:pt x="32" y="18"/>
                  </a:cubicBezTo>
                  <a:cubicBezTo>
                    <a:pt x="24" y="18"/>
                    <a:pt x="24" y="18"/>
                    <a:pt x="24" y="18"/>
                  </a:cubicBezTo>
                  <a:cubicBezTo>
                    <a:pt x="20" y="18"/>
                    <a:pt x="20" y="21"/>
                    <a:pt x="20" y="21"/>
                  </a:cubicBezTo>
                </a:path>
              </a:pathLst>
            </a:custGeom>
            <a:solidFill>
              <a:schemeClr val="accent6">
                <a:lumMod val="50000"/>
              </a:schemeClr>
            </a:solidFill>
            <a:ln w="6350" cap="flat">
              <a:solidFill>
                <a:schemeClr val="bg1"/>
              </a:solid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46" name="Freeform 189">
              <a:extLst>
                <a:ext uri="{FF2B5EF4-FFF2-40B4-BE49-F238E27FC236}">
                  <a16:creationId xmlns:a16="http://schemas.microsoft.com/office/drawing/2014/main" id="{1FC4FAE8-77FA-583E-D8D0-61A593A982CA}"/>
                </a:ext>
              </a:extLst>
            </p:cNvPr>
            <p:cNvSpPr>
              <a:spLocks/>
            </p:cNvSpPr>
            <p:nvPr/>
          </p:nvSpPr>
          <p:spPr bwMode="auto">
            <a:xfrm>
              <a:off x="7605903" y="3282642"/>
              <a:ext cx="28568" cy="34916"/>
            </a:xfrm>
            <a:custGeom>
              <a:avLst/>
              <a:gdLst/>
              <a:ahLst/>
              <a:cxnLst>
                <a:cxn ang="0">
                  <a:pos x="0" y="4"/>
                </a:cxn>
                <a:cxn ang="0">
                  <a:pos x="13" y="12"/>
                </a:cxn>
                <a:cxn ang="0">
                  <a:pos x="0" y="4"/>
                </a:cxn>
              </a:cxnLst>
              <a:rect l="0" t="0" r="r" b="b"/>
              <a:pathLst>
                <a:path w="13" h="16">
                  <a:moveTo>
                    <a:pt x="0" y="4"/>
                  </a:moveTo>
                  <a:cubicBezTo>
                    <a:pt x="4" y="0"/>
                    <a:pt x="13" y="4"/>
                    <a:pt x="13" y="12"/>
                  </a:cubicBezTo>
                  <a:cubicBezTo>
                    <a:pt x="4" y="16"/>
                    <a:pt x="0" y="12"/>
                    <a:pt x="0" y="4"/>
                  </a:cubicBezTo>
                </a:path>
              </a:pathLst>
            </a:custGeom>
            <a:solidFill>
              <a:schemeClr val="accent6">
                <a:lumMod val="50000"/>
              </a:schemeClr>
            </a:solidFill>
            <a:ln w="6350" cap="flat">
              <a:solidFill>
                <a:schemeClr val="bg1"/>
              </a:solid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47" name="Freeform 5">
              <a:extLst>
                <a:ext uri="{FF2B5EF4-FFF2-40B4-BE49-F238E27FC236}">
                  <a16:creationId xmlns:a16="http://schemas.microsoft.com/office/drawing/2014/main" id="{8CEA28FC-CCCD-C83C-5490-C6153F2306CC}"/>
                </a:ext>
              </a:extLst>
            </p:cNvPr>
            <p:cNvSpPr>
              <a:spLocks/>
            </p:cNvSpPr>
            <p:nvPr/>
          </p:nvSpPr>
          <p:spPr bwMode="auto">
            <a:xfrm>
              <a:off x="7537658" y="3922238"/>
              <a:ext cx="1266495" cy="809414"/>
            </a:xfrm>
            <a:custGeom>
              <a:avLst/>
              <a:gdLst/>
              <a:ahLst/>
              <a:cxnLst>
                <a:cxn ang="0">
                  <a:pos x="56" y="71"/>
                </a:cxn>
                <a:cxn ang="0">
                  <a:pos x="56" y="101"/>
                </a:cxn>
                <a:cxn ang="0">
                  <a:pos x="24" y="154"/>
                </a:cxn>
                <a:cxn ang="0">
                  <a:pos x="12" y="172"/>
                </a:cxn>
                <a:cxn ang="0">
                  <a:pos x="20" y="198"/>
                </a:cxn>
                <a:cxn ang="0">
                  <a:pos x="32" y="206"/>
                </a:cxn>
                <a:cxn ang="0">
                  <a:pos x="72" y="210"/>
                </a:cxn>
                <a:cxn ang="0">
                  <a:pos x="116" y="210"/>
                </a:cxn>
                <a:cxn ang="0">
                  <a:pos x="172" y="187"/>
                </a:cxn>
                <a:cxn ang="0">
                  <a:pos x="224" y="206"/>
                </a:cxn>
                <a:cxn ang="0">
                  <a:pos x="236" y="236"/>
                </a:cxn>
                <a:cxn ang="0">
                  <a:pos x="248" y="277"/>
                </a:cxn>
                <a:cxn ang="0">
                  <a:pos x="224" y="277"/>
                </a:cxn>
                <a:cxn ang="0">
                  <a:pos x="208" y="311"/>
                </a:cxn>
                <a:cxn ang="0">
                  <a:pos x="212" y="329"/>
                </a:cxn>
                <a:cxn ang="0">
                  <a:pos x="244" y="329"/>
                </a:cxn>
                <a:cxn ang="0">
                  <a:pos x="256" y="303"/>
                </a:cxn>
                <a:cxn ang="0">
                  <a:pos x="300" y="262"/>
                </a:cxn>
                <a:cxn ang="0">
                  <a:pos x="316" y="251"/>
                </a:cxn>
                <a:cxn ang="0">
                  <a:pos x="304" y="269"/>
                </a:cxn>
                <a:cxn ang="0">
                  <a:pos x="352" y="288"/>
                </a:cxn>
                <a:cxn ang="0">
                  <a:pos x="328" y="322"/>
                </a:cxn>
                <a:cxn ang="0">
                  <a:pos x="364" y="356"/>
                </a:cxn>
                <a:cxn ang="0">
                  <a:pos x="420" y="341"/>
                </a:cxn>
                <a:cxn ang="0">
                  <a:pos x="455" y="322"/>
                </a:cxn>
                <a:cxn ang="0">
                  <a:pos x="411" y="311"/>
                </a:cxn>
                <a:cxn ang="0">
                  <a:pos x="420" y="288"/>
                </a:cxn>
                <a:cxn ang="0">
                  <a:pos x="499" y="247"/>
                </a:cxn>
                <a:cxn ang="0">
                  <a:pos x="527" y="217"/>
                </a:cxn>
                <a:cxn ang="0">
                  <a:pos x="559" y="184"/>
                </a:cxn>
                <a:cxn ang="0">
                  <a:pos x="563" y="165"/>
                </a:cxn>
                <a:cxn ang="0">
                  <a:pos x="571" y="135"/>
                </a:cxn>
                <a:cxn ang="0">
                  <a:pos x="527" y="124"/>
                </a:cxn>
                <a:cxn ang="0">
                  <a:pos x="475" y="101"/>
                </a:cxn>
                <a:cxn ang="0">
                  <a:pos x="420" y="71"/>
                </a:cxn>
                <a:cxn ang="0">
                  <a:pos x="383" y="49"/>
                </a:cxn>
                <a:cxn ang="0">
                  <a:pos x="372" y="11"/>
                </a:cxn>
                <a:cxn ang="0">
                  <a:pos x="328" y="19"/>
                </a:cxn>
                <a:cxn ang="0">
                  <a:pos x="272" y="49"/>
                </a:cxn>
                <a:cxn ang="0">
                  <a:pos x="236" y="52"/>
                </a:cxn>
                <a:cxn ang="0">
                  <a:pos x="184" y="41"/>
                </a:cxn>
                <a:cxn ang="0">
                  <a:pos x="92" y="30"/>
                </a:cxn>
                <a:cxn ang="0">
                  <a:pos x="48" y="49"/>
                </a:cxn>
              </a:cxnLst>
              <a:rect l="0" t="0" r="r" b="b"/>
              <a:pathLst>
                <a:path w="575" h="367">
                  <a:moveTo>
                    <a:pt x="48" y="49"/>
                  </a:moveTo>
                  <a:cubicBezTo>
                    <a:pt x="56" y="60"/>
                    <a:pt x="44" y="52"/>
                    <a:pt x="56" y="71"/>
                  </a:cubicBezTo>
                  <a:cubicBezTo>
                    <a:pt x="80" y="90"/>
                    <a:pt x="56" y="79"/>
                    <a:pt x="60" y="82"/>
                  </a:cubicBezTo>
                  <a:cubicBezTo>
                    <a:pt x="68" y="90"/>
                    <a:pt x="72" y="94"/>
                    <a:pt x="56" y="101"/>
                  </a:cubicBezTo>
                  <a:cubicBezTo>
                    <a:pt x="48" y="101"/>
                    <a:pt x="32" y="120"/>
                    <a:pt x="24" y="131"/>
                  </a:cubicBezTo>
                  <a:cubicBezTo>
                    <a:pt x="12" y="142"/>
                    <a:pt x="24" y="146"/>
                    <a:pt x="24" y="154"/>
                  </a:cubicBezTo>
                  <a:cubicBezTo>
                    <a:pt x="20" y="157"/>
                    <a:pt x="36" y="165"/>
                    <a:pt x="12" y="157"/>
                  </a:cubicBezTo>
                  <a:cubicBezTo>
                    <a:pt x="20" y="165"/>
                    <a:pt x="12" y="165"/>
                    <a:pt x="12" y="172"/>
                  </a:cubicBezTo>
                  <a:cubicBezTo>
                    <a:pt x="12" y="176"/>
                    <a:pt x="8" y="172"/>
                    <a:pt x="0" y="187"/>
                  </a:cubicBezTo>
                  <a:cubicBezTo>
                    <a:pt x="20" y="195"/>
                    <a:pt x="12" y="206"/>
                    <a:pt x="20" y="198"/>
                  </a:cubicBezTo>
                  <a:cubicBezTo>
                    <a:pt x="24" y="198"/>
                    <a:pt x="24" y="206"/>
                    <a:pt x="24" y="206"/>
                  </a:cubicBezTo>
                  <a:cubicBezTo>
                    <a:pt x="32" y="206"/>
                    <a:pt x="32" y="210"/>
                    <a:pt x="32" y="206"/>
                  </a:cubicBezTo>
                  <a:cubicBezTo>
                    <a:pt x="36" y="198"/>
                    <a:pt x="36" y="206"/>
                    <a:pt x="48" y="206"/>
                  </a:cubicBezTo>
                  <a:cubicBezTo>
                    <a:pt x="68" y="206"/>
                    <a:pt x="68" y="210"/>
                    <a:pt x="72" y="210"/>
                  </a:cubicBezTo>
                  <a:cubicBezTo>
                    <a:pt x="84" y="206"/>
                    <a:pt x="84" y="225"/>
                    <a:pt x="96" y="217"/>
                  </a:cubicBezTo>
                  <a:cubicBezTo>
                    <a:pt x="104" y="210"/>
                    <a:pt x="96" y="210"/>
                    <a:pt x="116" y="210"/>
                  </a:cubicBezTo>
                  <a:cubicBezTo>
                    <a:pt x="136" y="206"/>
                    <a:pt x="128" y="198"/>
                    <a:pt x="148" y="195"/>
                  </a:cubicBezTo>
                  <a:cubicBezTo>
                    <a:pt x="152" y="187"/>
                    <a:pt x="164" y="187"/>
                    <a:pt x="172" y="187"/>
                  </a:cubicBezTo>
                  <a:cubicBezTo>
                    <a:pt x="176" y="184"/>
                    <a:pt x="200" y="198"/>
                    <a:pt x="208" y="198"/>
                  </a:cubicBezTo>
                  <a:cubicBezTo>
                    <a:pt x="212" y="195"/>
                    <a:pt x="212" y="210"/>
                    <a:pt x="224" y="206"/>
                  </a:cubicBezTo>
                  <a:cubicBezTo>
                    <a:pt x="232" y="206"/>
                    <a:pt x="232" y="210"/>
                    <a:pt x="224" y="217"/>
                  </a:cubicBezTo>
                  <a:cubicBezTo>
                    <a:pt x="220" y="228"/>
                    <a:pt x="232" y="236"/>
                    <a:pt x="236" y="236"/>
                  </a:cubicBezTo>
                  <a:cubicBezTo>
                    <a:pt x="244" y="236"/>
                    <a:pt x="232" y="247"/>
                    <a:pt x="244" y="251"/>
                  </a:cubicBezTo>
                  <a:cubicBezTo>
                    <a:pt x="256" y="258"/>
                    <a:pt x="244" y="269"/>
                    <a:pt x="248" y="277"/>
                  </a:cubicBezTo>
                  <a:cubicBezTo>
                    <a:pt x="260" y="277"/>
                    <a:pt x="248" y="281"/>
                    <a:pt x="248" y="277"/>
                  </a:cubicBezTo>
                  <a:cubicBezTo>
                    <a:pt x="244" y="277"/>
                    <a:pt x="232" y="281"/>
                    <a:pt x="224" y="277"/>
                  </a:cubicBezTo>
                  <a:cubicBezTo>
                    <a:pt x="220" y="269"/>
                    <a:pt x="212" y="277"/>
                    <a:pt x="220" y="281"/>
                  </a:cubicBezTo>
                  <a:cubicBezTo>
                    <a:pt x="224" y="292"/>
                    <a:pt x="200" y="303"/>
                    <a:pt x="208" y="311"/>
                  </a:cubicBezTo>
                  <a:cubicBezTo>
                    <a:pt x="208" y="314"/>
                    <a:pt x="200" y="314"/>
                    <a:pt x="196" y="314"/>
                  </a:cubicBezTo>
                  <a:cubicBezTo>
                    <a:pt x="208" y="329"/>
                    <a:pt x="212" y="329"/>
                    <a:pt x="212" y="329"/>
                  </a:cubicBezTo>
                  <a:cubicBezTo>
                    <a:pt x="212" y="322"/>
                    <a:pt x="220" y="329"/>
                    <a:pt x="224" y="322"/>
                  </a:cubicBezTo>
                  <a:cubicBezTo>
                    <a:pt x="224" y="314"/>
                    <a:pt x="236" y="314"/>
                    <a:pt x="244" y="329"/>
                  </a:cubicBezTo>
                  <a:cubicBezTo>
                    <a:pt x="244" y="314"/>
                    <a:pt x="244" y="322"/>
                    <a:pt x="236" y="311"/>
                  </a:cubicBezTo>
                  <a:cubicBezTo>
                    <a:pt x="236" y="299"/>
                    <a:pt x="244" y="311"/>
                    <a:pt x="256" y="303"/>
                  </a:cubicBezTo>
                  <a:cubicBezTo>
                    <a:pt x="268" y="292"/>
                    <a:pt x="272" y="288"/>
                    <a:pt x="272" y="277"/>
                  </a:cubicBezTo>
                  <a:cubicBezTo>
                    <a:pt x="272" y="262"/>
                    <a:pt x="292" y="269"/>
                    <a:pt x="300" y="262"/>
                  </a:cubicBezTo>
                  <a:cubicBezTo>
                    <a:pt x="304" y="262"/>
                    <a:pt x="312" y="269"/>
                    <a:pt x="312" y="262"/>
                  </a:cubicBezTo>
                  <a:cubicBezTo>
                    <a:pt x="312" y="251"/>
                    <a:pt x="312" y="240"/>
                    <a:pt x="316" y="251"/>
                  </a:cubicBezTo>
                  <a:cubicBezTo>
                    <a:pt x="316" y="262"/>
                    <a:pt x="312" y="269"/>
                    <a:pt x="328" y="269"/>
                  </a:cubicBezTo>
                  <a:cubicBezTo>
                    <a:pt x="316" y="277"/>
                    <a:pt x="304" y="262"/>
                    <a:pt x="304" y="269"/>
                  </a:cubicBezTo>
                  <a:cubicBezTo>
                    <a:pt x="300" y="277"/>
                    <a:pt x="324" y="281"/>
                    <a:pt x="324" y="288"/>
                  </a:cubicBezTo>
                  <a:cubicBezTo>
                    <a:pt x="324" y="292"/>
                    <a:pt x="348" y="288"/>
                    <a:pt x="352" y="288"/>
                  </a:cubicBezTo>
                  <a:cubicBezTo>
                    <a:pt x="360" y="292"/>
                    <a:pt x="364" y="281"/>
                    <a:pt x="364" y="292"/>
                  </a:cubicBezTo>
                  <a:cubicBezTo>
                    <a:pt x="372" y="303"/>
                    <a:pt x="328" y="311"/>
                    <a:pt x="328" y="322"/>
                  </a:cubicBezTo>
                  <a:cubicBezTo>
                    <a:pt x="336" y="329"/>
                    <a:pt x="364" y="322"/>
                    <a:pt x="364" y="341"/>
                  </a:cubicBezTo>
                  <a:cubicBezTo>
                    <a:pt x="364" y="356"/>
                    <a:pt x="352" y="344"/>
                    <a:pt x="364" y="356"/>
                  </a:cubicBezTo>
                  <a:cubicBezTo>
                    <a:pt x="376" y="367"/>
                    <a:pt x="388" y="352"/>
                    <a:pt x="399" y="344"/>
                  </a:cubicBezTo>
                  <a:cubicBezTo>
                    <a:pt x="411" y="341"/>
                    <a:pt x="408" y="352"/>
                    <a:pt x="420" y="341"/>
                  </a:cubicBezTo>
                  <a:cubicBezTo>
                    <a:pt x="431" y="322"/>
                    <a:pt x="431" y="341"/>
                    <a:pt x="451" y="333"/>
                  </a:cubicBezTo>
                  <a:cubicBezTo>
                    <a:pt x="467" y="329"/>
                    <a:pt x="451" y="333"/>
                    <a:pt x="455" y="322"/>
                  </a:cubicBezTo>
                  <a:cubicBezTo>
                    <a:pt x="463" y="314"/>
                    <a:pt x="455" y="311"/>
                    <a:pt x="443" y="314"/>
                  </a:cubicBezTo>
                  <a:cubicBezTo>
                    <a:pt x="423" y="322"/>
                    <a:pt x="423" y="333"/>
                    <a:pt x="411" y="311"/>
                  </a:cubicBezTo>
                  <a:cubicBezTo>
                    <a:pt x="395" y="288"/>
                    <a:pt x="399" y="288"/>
                    <a:pt x="408" y="281"/>
                  </a:cubicBezTo>
                  <a:cubicBezTo>
                    <a:pt x="423" y="277"/>
                    <a:pt x="408" y="292"/>
                    <a:pt x="420" y="288"/>
                  </a:cubicBezTo>
                  <a:cubicBezTo>
                    <a:pt x="423" y="281"/>
                    <a:pt x="439" y="262"/>
                    <a:pt x="443" y="262"/>
                  </a:cubicBezTo>
                  <a:cubicBezTo>
                    <a:pt x="463" y="269"/>
                    <a:pt x="491" y="247"/>
                    <a:pt x="499" y="247"/>
                  </a:cubicBezTo>
                  <a:cubicBezTo>
                    <a:pt x="511" y="247"/>
                    <a:pt x="503" y="251"/>
                    <a:pt x="511" y="247"/>
                  </a:cubicBezTo>
                  <a:cubicBezTo>
                    <a:pt x="503" y="210"/>
                    <a:pt x="527" y="228"/>
                    <a:pt x="527" y="217"/>
                  </a:cubicBezTo>
                  <a:cubicBezTo>
                    <a:pt x="535" y="206"/>
                    <a:pt x="559" y="217"/>
                    <a:pt x="563" y="206"/>
                  </a:cubicBezTo>
                  <a:cubicBezTo>
                    <a:pt x="571" y="198"/>
                    <a:pt x="563" y="187"/>
                    <a:pt x="559" y="184"/>
                  </a:cubicBezTo>
                  <a:cubicBezTo>
                    <a:pt x="551" y="176"/>
                    <a:pt x="559" y="172"/>
                    <a:pt x="563" y="172"/>
                  </a:cubicBezTo>
                  <a:cubicBezTo>
                    <a:pt x="575" y="172"/>
                    <a:pt x="571" y="165"/>
                    <a:pt x="563" y="165"/>
                  </a:cubicBezTo>
                  <a:cubicBezTo>
                    <a:pt x="559" y="165"/>
                    <a:pt x="559" y="157"/>
                    <a:pt x="571" y="154"/>
                  </a:cubicBezTo>
                  <a:cubicBezTo>
                    <a:pt x="575" y="146"/>
                    <a:pt x="571" y="146"/>
                    <a:pt x="571" y="135"/>
                  </a:cubicBezTo>
                  <a:cubicBezTo>
                    <a:pt x="571" y="131"/>
                    <a:pt x="559" y="142"/>
                    <a:pt x="551" y="131"/>
                  </a:cubicBezTo>
                  <a:cubicBezTo>
                    <a:pt x="547" y="120"/>
                    <a:pt x="535" y="131"/>
                    <a:pt x="527" y="124"/>
                  </a:cubicBezTo>
                  <a:cubicBezTo>
                    <a:pt x="515" y="105"/>
                    <a:pt x="511" y="124"/>
                    <a:pt x="499" y="112"/>
                  </a:cubicBezTo>
                  <a:cubicBezTo>
                    <a:pt x="487" y="105"/>
                    <a:pt x="491" y="90"/>
                    <a:pt x="475" y="101"/>
                  </a:cubicBezTo>
                  <a:cubicBezTo>
                    <a:pt x="451" y="112"/>
                    <a:pt x="451" y="94"/>
                    <a:pt x="431" y="101"/>
                  </a:cubicBezTo>
                  <a:cubicBezTo>
                    <a:pt x="420" y="105"/>
                    <a:pt x="431" y="82"/>
                    <a:pt x="420" y="71"/>
                  </a:cubicBezTo>
                  <a:cubicBezTo>
                    <a:pt x="408" y="52"/>
                    <a:pt x="408" y="64"/>
                    <a:pt x="395" y="60"/>
                  </a:cubicBezTo>
                  <a:cubicBezTo>
                    <a:pt x="383" y="60"/>
                    <a:pt x="395" y="60"/>
                    <a:pt x="383" y="49"/>
                  </a:cubicBezTo>
                  <a:cubicBezTo>
                    <a:pt x="376" y="41"/>
                    <a:pt x="399" y="37"/>
                    <a:pt x="388" y="30"/>
                  </a:cubicBezTo>
                  <a:cubicBezTo>
                    <a:pt x="372" y="26"/>
                    <a:pt x="383" y="0"/>
                    <a:pt x="372" y="11"/>
                  </a:cubicBezTo>
                  <a:cubicBezTo>
                    <a:pt x="360" y="19"/>
                    <a:pt x="364" y="0"/>
                    <a:pt x="352" y="11"/>
                  </a:cubicBezTo>
                  <a:cubicBezTo>
                    <a:pt x="340" y="19"/>
                    <a:pt x="328" y="8"/>
                    <a:pt x="328" y="19"/>
                  </a:cubicBezTo>
                  <a:cubicBezTo>
                    <a:pt x="324" y="30"/>
                    <a:pt x="312" y="26"/>
                    <a:pt x="304" y="19"/>
                  </a:cubicBezTo>
                  <a:cubicBezTo>
                    <a:pt x="280" y="19"/>
                    <a:pt x="272" y="30"/>
                    <a:pt x="272" y="49"/>
                  </a:cubicBezTo>
                  <a:cubicBezTo>
                    <a:pt x="272" y="64"/>
                    <a:pt x="268" y="64"/>
                    <a:pt x="260" y="52"/>
                  </a:cubicBezTo>
                  <a:cubicBezTo>
                    <a:pt x="236" y="52"/>
                    <a:pt x="236" y="52"/>
                    <a:pt x="236" y="52"/>
                  </a:cubicBezTo>
                  <a:cubicBezTo>
                    <a:pt x="224" y="60"/>
                    <a:pt x="232" y="37"/>
                    <a:pt x="212" y="49"/>
                  </a:cubicBezTo>
                  <a:cubicBezTo>
                    <a:pt x="200" y="60"/>
                    <a:pt x="220" y="41"/>
                    <a:pt x="184" y="41"/>
                  </a:cubicBezTo>
                  <a:cubicBezTo>
                    <a:pt x="160" y="41"/>
                    <a:pt x="172" y="37"/>
                    <a:pt x="152" y="37"/>
                  </a:cubicBezTo>
                  <a:cubicBezTo>
                    <a:pt x="140" y="41"/>
                    <a:pt x="136" y="26"/>
                    <a:pt x="92" y="30"/>
                  </a:cubicBezTo>
                  <a:cubicBezTo>
                    <a:pt x="56" y="37"/>
                    <a:pt x="72" y="49"/>
                    <a:pt x="60" y="41"/>
                  </a:cubicBezTo>
                  <a:cubicBezTo>
                    <a:pt x="56" y="41"/>
                    <a:pt x="48" y="49"/>
                    <a:pt x="48" y="49"/>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48" name="Freeform 104">
              <a:extLst>
                <a:ext uri="{FF2B5EF4-FFF2-40B4-BE49-F238E27FC236}">
                  <a16:creationId xmlns:a16="http://schemas.microsoft.com/office/drawing/2014/main" id="{0016E898-80C2-496A-2300-7CC6CBB5C3D3}"/>
                </a:ext>
              </a:extLst>
            </p:cNvPr>
            <p:cNvSpPr>
              <a:spLocks/>
            </p:cNvSpPr>
            <p:nvPr/>
          </p:nvSpPr>
          <p:spPr bwMode="auto">
            <a:xfrm>
              <a:off x="6842514" y="4071424"/>
              <a:ext cx="463429" cy="255521"/>
            </a:xfrm>
            <a:custGeom>
              <a:avLst/>
              <a:gdLst/>
              <a:ahLst/>
              <a:cxnLst>
                <a:cxn ang="0">
                  <a:pos x="52" y="104"/>
                </a:cxn>
                <a:cxn ang="0">
                  <a:pos x="68" y="116"/>
                </a:cxn>
                <a:cxn ang="0">
                  <a:pos x="92" y="97"/>
                </a:cxn>
                <a:cxn ang="0">
                  <a:pos x="103" y="97"/>
                </a:cxn>
                <a:cxn ang="0">
                  <a:pos x="131" y="104"/>
                </a:cxn>
                <a:cxn ang="0">
                  <a:pos x="155" y="108"/>
                </a:cxn>
                <a:cxn ang="0">
                  <a:pos x="183" y="97"/>
                </a:cxn>
                <a:cxn ang="0">
                  <a:pos x="210" y="74"/>
                </a:cxn>
                <a:cxn ang="0">
                  <a:pos x="195" y="52"/>
                </a:cxn>
                <a:cxn ang="0">
                  <a:pos x="175" y="45"/>
                </a:cxn>
                <a:cxn ang="0">
                  <a:pos x="167" y="41"/>
                </a:cxn>
                <a:cxn ang="0">
                  <a:pos x="151" y="33"/>
                </a:cxn>
                <a:cxn ang="0">
                  <a:pos x="139" y="41"/>
                </a:cxn>
                <a:cxn ang="0">
                  <a:pos x="139" y="22"/>
                </a:cxn>
                <a:cxn ang="0">
                  <a:pos x="115" y="18"/>
                </a:cxn>
                <a:cxn ang="0">
                  <a:pos x="92" y="11"/>
                </a:cxn>
                <a:cxn ang="0">
                  <a:pos x="72" y="3"/>
                </a:cxn>
                <a:cxn ang="0">
                  <a:pos x="60" y="18"/>
                </a:cxn>
                <a:cxn ang="0">
                  <a:pos x="16" y="33"/>
                </a:cxn>
                <a:cxn ang="0">
                  <a:pos x="4" y="52"/>
                </a:cxn>
                <a:cxn ang="0">
                  <a:pos x="24" y="74"/>
                </a:cxn>
                <a:cxn ang="0">
                  <a:pos x="52" y="104"/>
                </a:cxn>
              </a:cxnLst>
              <a:rect l="0" t="0" r="r" b="b"/>
              <a:pathLst>
                <a:path w="210" h="116">
                  <a:moveTo>
                    <a:pt x="52" y="104"/>
                  </a:moveTo>
                  <a:cubicBezTo>
                    <a:pt x="68" y="108"/>
                    <a:pt x="52" y="116"/>
                    <a:pt x="68" y="116"/>
                  </a:cubicBezTo>
                  <a:cubicBezTo>
                    <a:pt x="80" y="108"/>
                    <a:pt x="92" y="108"/>
                    <a:pt x="92" y="97"/>
                  </a:cubicBezTo>
                  <a:cubicBezTo>
                    <a:pt x="92" y="86"/>
                    <a:pt x="95" y="97"/>
                    <a:pt x="103" y="97"/>
                  </a:cubicBezTo>
                  <a:cubicBezTo>
                    <a:pt x="107" y="97"/>
                    <a:pt x="127" y="108"/>
                    <a:pt x="131" y="104"/>
                  </a:cubicBezTo>
                  <a:cubicBezTo>
                    <a:pt x="143" y="97"/>
                    <a:pt x="151" y="108"/>
                    <a:pt x="155" y="108"/>
                  </a:cubicBezTo>
                  <a:cubicBezTo>
                    <a:pt x="163" y="93"/>
                    <a:pt x="167" y="104"/>
                    <a:pt x="183" y="97"/>
                  </a:cubicBezTo>
                  <a:cubicBezTo>
                    <a:pt x="198" y="93"/>
                    <a:pt x="183" y="86"/>
                    <a:pt x="210" y="74"/>
                  </a:cubicBezTo>
                  <a:cubicBezTo>
                    <a:pt x="210" y="63"/>
                    <a:pt x="207" y="56"/>
                    <a:pt x="195" y="52"/>
                  </a:cubicBezTo>
                  <a:cubicBezTo>
                    <a:pt x="183" y="45"/>
                    <a:pt x="187" y="52"/>
                    <a:pt x="175" y="45"/>
                  </a:cubicBezTo>
                  <a:cubicBezTo>
                    <a:pt x="167" y="41"/>
                    <a:pt x="183" y="41"/>
                    <a:pt x="167" y="41"/>
                  </a:cubicBezTo>
                  <a:cubicBezTo>
                    <a:pt x="155" y="33"/>
                    <a:pt x="143" y="30"/>
                    <a:pt x="151" y="33"/>
                  </a:cubicBezTo>
                  <a:cubicBezTo>
                    <a:pt x="155" y="41"/>
                    <a:pt x="151" y="52"/>
                    <a:pt x="139" y="41"/>
                  </a:cubicBezTo>
                  <a:cubicBezTo>
                    <a:pt x="119" y="22"/>
                    <a:pt x="139" y="30"/>
                    <a:pt x="139" y="22"/>
                  </a:cubicBezTo>
                  <a:cubicBezTo>
                    <a:pt x="131" y="18"/>
                    <a:pt x="131" y="22"/>
                    <a:pt x="115" y="18"/>
                  </a:cubicBezTo>
                  <a:cubicBezTo>
                    <a:pt x="92" y="3"/>
                    <a:pt x="103" y="0"/>
                    <a:pt x="92" y="11"/>
                  </a:cubicBezTo>
                  <a:cubicBezTo>
                    <a:pt x="80" y="18"/>
                    <a:pt x="72" y="3"/>
                    <a:pt x="72" y="3"/>
                  </a:cubicBezTo>
                  <a:cubicBezTo>
                    <a:pt x="68" y="3"/>
                    <a:pt x="80" y="11"/>
                    <a:pt x="60" y="18"/>
                  </a:cubicBezTo>
                  <a:cubicBezTo>
                    <a:pt x="40" y="18"/>
                    <a:pt x="36" y="30"/>
                    <a:pt x="16" y="33"/>
                  </a:cubicBezTo>
                  <a:cubicBezTo>
                    <a:pt x="4" y="41"/>
                    <a:pt x="0" y="41"/>
                    <a:pt x="4" y="52"/>
                  </a:cubicBezTo>
                  <a:cubicBezTo>
                    <a:pt x="16" y="63"/>
                    <a:pt x="0" y="71"/>
                    <a:pt x="24" y="74"/>
                  </a:cubicBezTo>
                  <a:cubicBezTo>
                    <a:pt x="36" y="82"/>
                    <a:pt x="36" y="93"/>
                    <a:pt x="52" y="104"/>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49" name="Freeform 130">
              <a:extLst>
                <a:ext uri="{FF2B5EF4-FFF2-40B4-BE49-F238E27FC236}">
                  <a16:creationId xmlns:a16="http://schemas.microsoft.com/office/drawing/2014/main" id="{97C124D1-7C17-B1D7-DC5F-939A356C7CC2}"/>
                </a:ext>
              </a:extLst>
            </p:cNvPr>
            <p:cNvSpPr>
              <a:spLocks/>
            </p:cNvSpPr>
            <p:nvPr/>
          </p:nvSpPr>
          <p:spPr bwMode="auto">
            <a:xfrm>
              <a:off x="7166280" y="4201566"/>
              <a:ext cx="417404" cy="204734"/>
            </a:xfrm>
            <a:custGeom>
              <a:avLst/>
              <a:gdLst/>
              <a:ahLst/>
              <a:cxnLst>
                <a:cxn ang="0">
                  <a:pos x="181" y="30"/>
                </a:cxn>
                <a:cxn ang="0">
                  <a:pos x="165" y="19"/>
                </a:cxn>
                <a:cxn ang="0">
                  <a:pos x="121" y="15"/>
                </a:cxn>
                <a:cxn ang="0">
                  <a:pos x="100" y="26"/>
                </a:cxn>
                <a:cxn ang="0">
                  <a:pos x="96" y="19"/>
                </a:cxn>
                <a:cxn ang="0">
                  <a:pos x="76" y="15"/>
                </a:cxn>
                <a:cxn ang="0">
                  <a:pos x="72" y="15"/>
                </a:cxn>
                <a:cxn ang="0">
                  <a:pos x="64" y="15"/>
                </a:cxn>
                <a:cxn ang="0">
                  <a:pos x="36" y="38"/>
                </a:cxn>
                <a:cxn ang="0">
                  <a:pos x="12" y="49"/>
                </a:cxn>
                <a:cxn ang="0">
                  <a:pos x="12" y="78"/>
                </a:cxn>
                <a:cxn ang="0">
                  <a:pos x="40" y="89"/>
                </a:cxn>
                <a:cxn ang="0">
                  <a:pos x="64" y="82"/>
                </a:cxn>
                <a:cxn ang="0">
                  <a:pos x="64" y="78"/>
                </a:cxn>
                <a:cxn ang="0">
                  <a:pos x="88" y="71"/>
                </a:cxn>
                <a:cxn ang="0">
                  <a:pos x="100" y="71"/>
                </a:cxn>
                <a:cxn ang="0">
                  <a:pos x="112" y="67"/>
                </a:cxn>
                <a:cxn ang="0">
                  <a:pos x="125" y="52"/>
                </a:cxn>
                <a:cxn ang="0">
                  <a:pos x="145" y="52"/>
                </a:cxn>
                <a:cxn ang="0">
                  <a:pos x="157" y="60"/>
                </a:cxn>
                <a:cxn ang="0">
                  <a:pos x="169" y="60"/>
                </a:cxn>
                <a:cxn ang="0">
                  <a:pos x="181" y="41"/>
                </a:cxn>
                <a:cxn ang="0">
                  <a:pos x="181" y="30"/>
                </a:cxn>
              </a:cxnLst>
              <a:rect l="0" t="0" r="r" b="b"/>
              <a:pathLst>
                <a:path w="189" h="93">
                  <a:moveTo>
                    <a:pt x="181" y="30"/>
                  </a:moveTo>
                  <a:cubicBezTo>
                    <a:pt x="165" y="26"/>
                    <a:pt x="169" y="19"/>
                    <a:pt x="165" y="19"/>
                  </a:cubicBezTo>
                  <a:cubicBezTo>
                    <a:pt x="145" y="15"/>
                    <a:pt x="125" y="15"/>
                    <a:pt x="121" y="15"/>
                  </a:cubicBezTo>
                  <a:cubicBezTo>
                    <a:pt x="108" y="15"/>
                    <a:pt x="108" y="30"/>
                    <a:pt x="100" y="26"/>
                  </a:cubicBezTo>
                  <a:cubicBezTo>
                    <a:pt x="100" y="26"/>
                    <a:pt x="96" y="26"/>
                    <a:pt x="96" y="19"/>
                  </a:cubicBezTo>
                  <a:cubicBezTo>
                    <a:pt x="100" y="8"/>
                    <a:pt x="84" y="0"/>
                    <a:pt x="76" y="15"/>
                  </a:cubicBezTo>
                  <a:cubicBezTo>
                    <a:pt x="76" y="19"/>
                    <a:pt x="72" y="19"/>
                    <a:pt x="72" y="15"/>
                  </a:cubicBezTo>
                  <a:cubicBezTo>
                    <a:pt x="64" y="15"/>
                    <a:pt x="64" y="15"/>
                    <a:pt x="64" y="15"/>
                  </a:cubicBezTo>
                  <a:cubicBezTo>
                    <a:pt x="36" y="26"/>
                    <a:pt x="52" y="30"/>
                    <a:pt x="36" y="38"/>
                  </a:cubicBezTo>
                  <a:cubicBezTo>
                    <a:pt x="24" y="41"/>
                    <a:pt x="16" y="30"/>
                    <a:pt x="12" y="49"/>
                  </a:cubicBezTo>
                  <a:cubicBezTo>
                    <a:pt x="4" y="60"/>
                    <a:pt x="0" y="60"/>
                    <a:pt x="12" y="78"/>
                  </a:cubicBezTo>
                  <a:cubicBezTo>
                    <a:pt x="24" y="78"/>
                    <a:pt x="28" y="93"/>
                    <a:pt x="40" y="89"/>
                  </a:cubicBezTo>
                  <a:cubicBezTo>
                    <a:pt x="60" y="89"/>
                    <a:pt x="64" y="89"/>
                    <a:pt x="64" y="82"/>
                  </a:cubicBezTo>
                  <a:cubicBezTo>
                    <a:pt x="64" y="82"/>
                    <a:pt x="60" y="78"/>
                    <a:pt x="64" y="78"/>
                  </a:cubicBezTo>
                  <a:cubicBezTo>
                    <a:pt x="76" y="71"/>
                    <a:pt x="84" y="78"/>
                    <a:pt x="88" y="71"/>
                  </a:cubicBezTo>
                  <a:cubicBezTo>
                    <a:pt x="88" y="60"/>
                    <a:pt x="96" y="71"/>
                    <a:pt x="100" y="71"/>
                  </a:cubicBezTo>
                  <a:cubicBezTo>
                    <a:pt x="108" y="71"/>
                    <a:pt x="112" y="67"/>
                    <a:pt x="112" y="67"/>
                  </a:cubicBezTo>
                  <a:cubicBezTo>
                    <a:pt x="121" y="67"/>
                    <a:pt x="112" y="52"/>
                    <a:pt x="125" y="52"/>
                  </a:cubicBezTo>
                  <a:cubicBezTo>
                    <a:pt x="133" y="52"/>
                    <a:pt x="137" y="60"/>
                    <a:pt x="145" y="52"/>
                  </a:cubicBezTo>
                  <a:cubicBezTo>
                    <a:pt x="153" y="49"/>
                    <a:pt x="157" y="60"/>
                    <a:pt x="157" y="60"/>
                  </a:cubicBezTo>
                  <a:cubicBezTo>
                    <a:pt x="157" y="67"/>
                    <a:pt x="169" y="60"/>
                    <a:pt x="169" y="60"/>
                  </a:cubicBezTo>
                  <a:cubicBezTo>
                    <a:pt x="177" y="41"/>
                    <a:pt x="181" y="49"/>
                    <a:pt x="181" y="41"/>
                  </a:cubicBezTo>
                  <a:cubicBezTo>
                    <a:pt x="181" y="38"/>
                    <a:pt x="189" y="38"/>
                    <a:pt x="181" y="30"/>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50" name="Freeform 35">
              <a:extLst>
                <a:ext uri="{FF2B5EF4-FFF2-40B4-BE49-F238E27FC236}">
                  <a16:creationId xmlns:a16="http://schemas.microsoft.com/office/drawing/2014/main" id="{4B044287-0CC4-D17F-99E5-6B7196A94AE8}"/>
                </a:ext>
              </a:extLst>
            </p:cNvPr>
            <p:cNvSpPr>
              <a:spLocks/>
            </p:cNvSpPr>
            <p:nvPr/>
          </p:nvSpPr>
          <p:spPr bwMode="auto">
            <a:xfrm>
              <a:off x="7864598" y="4326945"/>
              <a:ext cx="253934" cy="288850"/>
            </a:xfrm>
            <a:custGeom>
              <a:avLst/>
              <a:gdLst/>
              <a:ahLst/>
              <a:cxnLst>
                <a:cxn ang="0">
                  <a:pos x="47" y="131"/>
                </a:cxn>
                <a:cxn ang="0">
                  <a:pos x="47" y="116"/>
                </a:cxn>
                <a:cxn ang="0">
                  <a:pos x="40" y="67"/>
                </a:cxn>
                <a:cxn ang="0">
                  <a:pos x="28" y="44"/>
                </a:cxn>
                <a:cxn ang="0">
                  <a:pos x="0" y="11"/>
                </a:cxn>
                <a:cxn ang="0">
                  <a:pos x="24" y="3"/>
                </a:cxn>
                <a:cxn ang="0">
                  <a:pos x="59" y="18"/>
                </a:cxn>
                <a:cxn ang="0">
                  <a:pos x="75" y="22"/>
                </a:cxn>
                <a:cxn ang="0">
                  <a:pos x="75" y="33"/>
                </a:cxn>
                <a:cxn ang="0">
                  <a:pos x="87" y="52"/>
                </a:cxn>
                <a:cxn ang="0">
                  <a:pos x="95" y="67"/>
                </a:cxn>
                <a:cxn ang="0">
                  <a:pos x="99" y="93"/>
                </a:cxn>
                <a:cxn ang="0">
                  <a:pos x="99" y="93"/>
                </a:cxn>
                <a:cxn ang="0">
                  <a:pos x="75" y="93"/>
                </a:cxn>
                <a:cxn ang="0">
                  <a:pos x="71" y="97"/>
                </a:cxn>
                <a:cxn ang="0">
                  <a:pos x="59" y="127"/>
                </a:cxn>
                <a:cxn ang="0">
                  <a:pos x="47" y="131"/>
                </a:cxn>
              </a:cxnLst>
              <a:rect l="0" t="0" r="r" b="b"/>
              <a:pathLst>
                <a:path w="115" h="131">
                  <a:moveTo>
                    <a:pt x="47" y="131"/>
                  </a:moveTo>
                  <a:cubicBezTo>
                    <a:pt x="40" y="127"/>
                    <a:pt x="47" y="127"/>
                    <a:pt x="47" y="116"/>
                  </a:cubicBezTo>
                  <a:cubicBezTo>
                    <a:pt x="40" y="97"/>
                    <a:pt x="59" y="86"/>
                    <a:pt x="40" y="67"/>
                  </a:cubicBezTo>
                  <a:cubicBezTo>
                    <a:pt x="24" y="44"/>
                    <a:pt x="28" y="52"/>
                    <a:pt x="28" y="44"/>
                  </a:cubicBezTo>
                  <a:cubicBezTo>
                    <a:pt x="16" y="41"/>
                    <a:pt x="12" y="3"/>
                    <a:pt x="0" y="11"/>
                  </a:cubicBezTo>
                  <a:cubicBezTo>
                    <a:pt x="4" y="3"/>
                    <a:pt x="16" y="3"/>
                    <a:pt x="24" y="3"/>
                  </a:cubicBezTo>
                  <a:cubicBezTo>
                    <a:pt x="28" y="0"/>
                    <a:pt x="51" y="18"/>
                    <a:pt x="59" y="18"/>
                  </a:cubicBezTo>
                  <a:cubicBezTo>
                    <a:pt x="63" y="11"/>
                    <a:pt x="63" y="29"/>
                    <a:pt x="75" y="22"/>
                  </a:cubicBezTo>
                  <a:cubicBezTo>
                    <a:pt x="83" y="22"/>
                    <a:pt x="83" y="29"/>
                    <a:pt x="75" y="33"/>
                  </a:cubicBezTo>
                  <a:cubicBezTo>
                    <a:pt x="71" y="44"/>
                    <a:pt x="83" y="52"/>
                    <a:pt x="87" y="52"/>
                  </a:cubicBezTo>
                  <a:cubicBezTo>
                    <a:pt x="95" y="52"/>
                    <a:pt x="83" y="63"/>
                    <a:pt x="95" y="67"/>
                  </a:cubicBezTo>
                  <a:cubicBezTo>
                    <a:pt x="107" y="74"/>
                    <a:pt x="95" y="86"/>
                    <a:pt x="99" y="93"/>
                  </a:cubicBezTo>
                  <a:cubicBezTo>
                    <a:pt x="115" y="93"/>
                    <a:pt x="99" y="97"/>
                    <a:pt x="99" y="93"/>
                  </a:cubicBezTo>
                  <a:cubicBezTo>
                    <a:pt x="95" y="93"/>
                    <a:pt x="83" y="97"/>
                    <a:pt x="75" y="93"/>
                  </a:cubicBezTo>
                  <a:cubicBezTo>
                    <a:pt x="71" y="86"/>
                    <a:pt x="63" y="93"/>
                    <a:pt x="71" y="97"/>
                  </a:cubicBezTo>
                  <a:cubicBezTo>
                    <a:pt x="75" y="108"/>
                    <a:pt x="51" y="119"/>
                    <a:pt x="59" y="127"/>
                  </a:cubicBezTo>
                  <a:cubicBezTo>
                    <a:pt x="59" y="131"/>
                    <a:pt x="51" y="131"/>
                    <a:pt x="47" y="131"/>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51" name="Freeform 39">
              <a:extLst>
                <a:ext uri="{FF2B5EF4-FFF2-40B4-BE49-F238E27FC236}">
                  <a16:creationId xmlns:a16="http://schemas.microsoft.com/office/drawing/2014/main" id="{206C1054-C878-FE74-7DB7-ED7EEAA1CDF4}"/>
                </a:ext>
              </a:extLst>
            </p:cNvPr>
            <p:cNvSpPr>
              <a:spLocks/>
            </p:cNvSpPr>
            <p:nvPr/>
          </p:nvSpPr>
          <p:spPr bwMode="auto">
            <a:xfrm>
              <a:off x="7424975" y="4352339"/>
              <a:ext cx="647531" cy="442797"/>
            </a:xfrm>
            <a:custGeom>
              <a:avLst/>
              <a:gdLst/>
              <a:ahLst/>
              <a:cxnLst>
                <a:cxn ang="0">
                  <a:pos x="84" y="11"/>
                </a:cxn>
                <a:cxn ang="0">
                  <a:pos x="60" y="22"/>
                </a:cxn>
                <a:cxn ang="0">
                  <a:pos x="48" y="41"/>
                </a:cxn>
                <a:cxn ang="0">
                  <a:pos x="40" y="56"/>
                </a:cxn>
                <a:cxn ang="0">
                  <a:pos x="24" y="86"/>
                </a:cxn>
                <a:cxn ang="0">
                  <a:pos x="12" y="86"/>
                </a:cxn>
                <a:cxn ang="0">
                  <a:pos x="12" y="86"/>
                </a:cxn>
                <a:cxn ang="0">
                  <a:pos x="0" y="93"/>
                </a:cxn>
                <a:cxn ang="0">
                  <a:pos x="12" y="112"/>
                </a:cxn>
                <a:cxn ang="0">
                  <a:pos x="36" y="134"/>
                </a:cxn>
                <a:cxn ang="0">
                  <a:pos x="52" y="156"/>
                </a:cxn>
                <a:cxn ang="0">
                  <a:pos x="64" y="149"/>
                </a:cxn>
                <a:cxn ang="0">
                  <a:pos x="72" y="175"/>
                </a:cxn>
                <a:cxn ang="0">
                  <a:pos x="76" y="190"/>
                </a:cxn>
                <a:cxn ang="0">
                  <a:pos x="99" y="190"/>
                </a:cxn>
                <a:cxn ang="0">
                  <a:pos x="131" y="190"/>
                </a:cxn>
                <a:cxn ang="0">
                  <a:pos x="167" y="190"/>
                </a:cxn>
                <a:cxn ang="0">
                  <a:pos x="215" y="186"/>
                </a:cxn>
                <a:cxn ang="0">
                  <a:pos x="239" y="190"/>
                </a:cxn>
                <a:cxn ang="0">
                  <a:pos x="259" y="197"/>
                </a:cxn>
                <a:cxn ang="0">
                  <a:pos x="283" y="149"/>
                </a:cxn>
                <a:cxn ang="0">
                  <a:pos x="294" y="134"/>
                </a:cxn>
                <a:cxn ang="0">
                  <a:pos x="275" y="126"/>
                </a:cxn>
                <a:cxn ang="0">
                  <a:pos x="263" y="134"/>
                </a:cxn>
                <a:cxn ang="0">
                  <a:pos x="247" y="123"/>
                </a:cxn>
                <a:cxn ang="0">
                  <a:pos x="247" y="104"/>
                </a:cxn>
                <a:cxn ang="0">
                  <a:pos x="239" y="56"/>
                </a:cxn>
                <a:cxn ang="0">
                  <a:pos x="227" y="33"/>
                </a:cxn>
                <a:cxn ang="0">
                  <a:pos x="199" y="0"/>
                </a:cxn>
                <a:cxn ang="0">
                  <a:pos x="175" y="19"/>
                </a:cxn>
                <a:cxn ang="0">
                  <a:pos x="151" y="22"/>
                </a:cxn>
                <a:cxn ang="0">
                  <a:pos x="131" y="11"/>
                </a:cxn>
                <a:cxn ang="0">
                  <a:pos x="107" y="11"/>
                </a:cxn>
                <a:cxn ang="0">
                  <a:pos x="88" y="11"/>
                </a:cxn>
                <a:cxn ang="0">
                  <a:pos x="84" y="11"/>
                </a:cxn>
              </a:cxnLst>
              <a:rect l="0" t="0" r="r" b="b"/>
              <a:pathLst>
                <a:path w="294" h="201">
                  <a:moveTo>
                    <a:pt x="84" y="11"/>
                  </a:moveTo>
                  <a:cubicBezTo>
                    <a:pt x="72" y="30"/>
                    <a:pt x="64" y="19"/>
                    <a:pt x="60" y="22"/>
                  </a:cubicBezTo>
                  <a:cubicBezTo>
                    <a:pt x="52" y="30"/>
                    <a:pt x="60" y="30"/>
                    <a:pt x="48" y="41"/>
                  </a:cubicBezTo>
                  <a:cubicBezTo>
                    <a:pt x="36" y="52"/>
                    <a:pt x="48" y="52"/>
                    <a:pt x="40" y="56"/>
                  </a:cubicBezTo>
                  <a:cubicBezTo>
                    <a:pt x="36" y="71"/>
                    <a:pt x="24" y="86"/>
                    <a:pt x="24" y="86"/>
                  </a:cubicBezTo>
                  <a:cubicBezTo>
                    <a:pt x="16" y="86"/>
                    <a:pt x="16" y="82"/>
                    <a:pt x="12" y="86"/>
                  </a:cubicBezTo>
                  <a:cubicBezTo>
                    <a:pt x="12" y="86"/>
                    <a:pt x="16" y="86"/>
                    <a:pt x="12" y="86"/>
                  </a:cubicBezTo>
                  <a:cubicBezTo>
                    <a:pt x="4" y="86"/>
                    <a:pt x="0" y="86"/>
                    <a:pt x="0" y="93"/>
                  </a:cubicBezTo>
                  <a:cubicBezTo>
                    <a:pt x="4" y="104"/>
                    <a:pt x="16" y="104"/>
                    <a:pt x="12" y="112"/>
                  </a:cubicBezTo>
                  <a:cubicBezTo>
                    <a:pt x="12" y="126"/>
                    <a:pt x="40" y="126"/>
                    <a:pt x="36" y="134"/>
                  </a:cubicBezTo>
                  <a:cubicBezTo>
                    <a:pt x="28" y="145"/>
                    <a:pt x="36" y="156"/>
                    <a:pt x="52" y="156"/>
                  </a:cubicBezTo>
                  <a:cubicBezTo>
                    <a:pt x="64" y="164"/>
                    <a:pt x="60" y="149"/>
                    <a:pt x="64" y="149"/>
                  </a:cubicBezTo>
                  <a:cubicBezTo>
                    <a:pt x="88" y="167"/>
                    <a:pt x="52" y="156"/>
                    <a:pt x="72" y="175"/>
                  </a:cubicBezTo>
                  <a:cubicBezTo>
                    <a:pt x="95" y="186"/>
                    <a:pt x="72" y="186"/>
                    <a:pt x="76" y="190"/>
                  </a:cubicBezTo>
                  <a:cubicBezTo>
                    <a:pt x="84" y="197"/>
                    <a:pt x="88" y="186"/>
                    <a:pt x="99" y="190"/>
                  </a:cubicBezTo>
                  <a:cubicBezTo>
                    <a:pt x="119" y="201"/>
                    <a:pt x="119" y="190"/>
                    <a:pt x="131" y="190"/>
                  </a:cubicBezTo>
                  <a:cubicBezTo>
                    <a:pt x="143" y="197"/>
                    <a:pt x="155" y="201"/>
                    <a:pt x="167" y="190"/>
                  </a:cubicBezTo>
                  <a:cubicBezTo>
                    <a:pt x="179" y="186"/>
                    <a:pt x="211" y="175"/>
                    <a:pt x="215" y="186"/>
                  </a:cubicBezTo>
                  <a:cubicBezTo>
                    <a:pt x="223" y="190"/>
                    <a:pt x="227" y="178"/>
                    <a:pt x="239" y="190"/>
                  </a:cubicBezTo>
                  <a:cubicBezTo>
                    <a:pt x="239" y="197"/>
                    <a:pt x="251" y="197"/>
                    <a:pt x="259" y="197"/>
                  </a:cubicBezTo>
                  <a:cubicBezTo>
                    <a:pt x="259" y="167"/>
                    <a:pt x="263" y="156"/>
                    <a:pt x="283" y="149"/>
                  </a:cubicBezTo>
                  <a:cubicBezTo>
                    <a:pt x="294" y="149"/>
                    <a:pt x="294" y="145"/>
                    <a:pt x="294" y="134"/>
                  </a:cubicBezTo>
                  <a:cubicBezTo>
                    <a:pt x="291" y="123"/>
                    <a:pt x="275" y="126"/>
                    <a:pt x="275" y="126"/>
                  </a:cubicBezTo>
                  <a:cubicBezTo>
                    <a:pt x="271" y="134"/>
                    <a:pt x="263" y="126"/>
                    <a:pt x="263" y="134"/>
                  </a:cubicBezTo>
                  <a:cubicBezTo>
                    <a:pt x="259" y="138"/>
                    <a:pt x="251" y="134"/>
                    <a:pt x="247" y="123"/>
                  </a:cubicBezTo>
                  <a:cubicBezTo>
                    <a:pt x="239" y="115"/>
                    <a:pt x="247" y="123"/>
                    <a:pt x="247" y="104"/>
                  </a:cubicBezTo>
                  <a:cubicBezTo>
                    <a:pt x="239" y="93"/>
                    <a:pt x="259" y="74"/>
                    <a:pt x="239" y="56"/>
                  </a:cubicBezTo>
                  <a:cubicBezTo>
                    <a:pt x="223" y="41"/>
                    <a:pt x="235" y="41"/>
                    <a:pt x="227" y="33"/>
                  </a:cubicBezTo>
                  <a:cubicBezTo>
                    <a:pt x="215" y="30"/>
                    <a:pt x="215" y="0"/>
                    <a:pt x="199" y="0"/>
                  </a:cubicBezTo>
                  <a:cubicBezTo>
                    <a:pt x="187" y="4"/>
                    <a:pt x="191" y="11"/>
                    <a:pt x="175" y="19"/>
                  </a:cubicBezTo>
                  <a:cubicBezTo>
                    <a:pt x="155" y="19"/>
                    <a:pt x="155" y="19"/>
                    <a:pt x="151" y="22"/>
                  </a:cubicBezTo>
                  <a:cubicBezTo>
                    <a:pt x="143" y="30"/>
                    <a:pt x="139" y="11"/>
                    <a:pt x="131" y="11"/>
                  </a:cubicBezTo>
                  <a:cubicBezTo>
                    <a:pt x="119" y="19"/>
                    <a:pt x="119" y="11"/>
                    <a:pt x="107" y="11"/>
                  </a:cubicBezTo>
                  <a:cubicBezTo>
                    <a:pt x="95" y="11"/>
                    <a:pt x="88" y="4"/>
                    <a:pt x="88" y="11"/>
                  </a:cubicBezTo>
                  <a:cubicBezTo>
                    <a:pt x="84" y="19"/>
                    <a:pt x="84" y="11"/>
                    <a:pt x="84" y="11"/>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52" name="Freeform 100">
              <a:extLst>
                <a:ext uri="{FF2B5EF4-FFF2-40B4-BE49-F238E27FC236}">
                  <a16:creationId xmlns:a16="http://schemas.microsoft.com/office/drawing/2014/main" id="{03B4AD98-BFA5-C27F-6C55-004628705619}"/>
                </a:ext>
              </a:extLst>
            </p:cNvPr>
            <p:cNvSpPr>
              <a:spLocks/>
            </p:cNvSpPr>
            <p:nvPr/>
          </p:nvSpPr>
          <p:spPr bwMode="auto">
            <a:xfrm>
              <a:off x="6640954" y="4258701"/>
              <a:ext cx="561829" cy="280914"/>
            </a:xfrm>
            <a:custGeom>
              <a:avLst/>
              <a:gdLst/>
              <a:ahLst/>
              <a:cxnLst>
                <a:cxn ang="0">
                  <a:pos x="12" y="74"/>
                </a:cxn>
                <a:cxn ang="0">
                  <a:pos x="36" y="82"/>
                </a:cxn>
                <a:cxn ang="0">
                  <a:pos x="40" y="71"/>
                </a:cxn>
                <a:cxn ang="0">
                  <a:pos x="52" y="74"/>
                </a:cxn>
                <a:cxn ang="0">
                  <a:pos x="79" y="71"/>
                </a:cxn>
                <a:cxn ang="0">
                  <a:pos x="95" y="63"/>
                </a:cxn>
                <a:cxn ang="0">
                  <a:pos x="107" y="71"/>
                </a:cxn>
                <a:cxn ang="0">
                  <a:pos x="119" y="74"/>
                </a:cxn>
                <a:cxn ang="0">
                  <a:pos x="119" y="59"/>
                </a:cxn>
                <a:cxn ang="0">
                  <a:pos x="115" y="41"/>
                </a:cxn>
                <a:cxn ang="0">
                  <a:pos x="131" y="37"/>
                </a:cxn>
                <a:cxn ang="0">
                  <a:pos x="147" y="18"/>
                </a:cxn>
                <a:cxn ang="0">
                  <a:pos x="159" y="30"/>
                </a:cxn>
                <a:cxn ang="0">
                  <a:pos x="183" y="15"/>
                </a:cxn>
                <a:cxn ang="0">
                  <a:pos x="195" y="15"/>
                </a:cxn>
                <a:cxn ang="0">
                  <a:pos x="223" y="18"/>
                </a:cxn>
                <a:cxn ang="0">
                  <a:pos x="251" y="26"/>
                </a:cxn>
                <a:cxn ang="0">
                  <a:pos x="251" y="52"/>
                </a:cxn>
                <a:cxn ang="0">
                  <a:pos x="251" y="63"/>
                </a:cxn>
                <a:cxn ang="0">
                  <a:pos x="231" y="63"/>
                </a:cxn>
                <a:cxn ang="0">
                  <a:pos x="239" y="74"/>
                </a:cxn>
                <a:cxn ang="0">
                  <a:pos x="231" y="82"/>
                </a:cxn>
                <a:cxn ang="0">
                  <a:pos x="231" y="93"/>
                </a:cxn>
                <a:cxn ang="0">
                  <a:pos x="219" y="101"/>
                </a:cxn>
                <a:cxn ang="0">
                  <a:pos x="219" y="105"/>
                </a:cxn>
                <a:cxn ang="0">
                  <a:pos x="207" y="112"/>
                </a:cxn>
                <a:cxn ang="0">
                  <a:pos x="195" y="112"/>
                </a:cxn>
                <a:cxn ang="0">
                  <a:pos x="175" y="123"/>
                </a:cxn>
                <a:cxn ang="0">
                  <a:pos x="163" y="123"/>
                </a:cxn>
                <a:cxn ang="0">
                  <a:pos x="139" y="116"/>
                </a:cxn>
                <a:cxn ang="0">
                  <a:pos x="95" y="105"/>
                </a:cxn>
                <a:cxn ang="0">
                  <a:pos x="91" y="101"/>
                </a:cxn>
                <a:cxn ang="0">
                  <a:pos x="84" y="93"/>
                </a:cxn>
                <a:cxn ang="0">
                  <a:pos x="68" y="101"/>
                </a:cxn>
                <a:cxn ang="0">
                  <a:pos x="52" y="105"/>
                </a:cxn>
                <a:cxn ang="0">
                  <a:pos x="40" y="101"/>
                </a:cxn>
                <a:cxn ang="0">
                  <a:pos x="28" y="105"/>
                </a:cxn>
                <a:cxn ang="0">
                  <a:pos x="12" y="93"/>
                </a:cxn>
                <a:cxn ang="0">
                  <a:pos x="12" y="74"/>
                </a:cxn>
              </a:cxnLst>
              <a:rect l="0" t="0" r="r" b="b"/>
              <a:pathLst>
                <a:path w="255" h="127">
                  <a:moveTo>
                    <a:pt x="12" y="74"/>
                  </a:moveTo>
                  <a:cubicBezTo>
                    <a:pt x="24" y="63"/>
                    <a:pt x="28" y="82"/>
                    <a:pt x="36" y="82"/>
                  </a:cubicBezTo>
                  <a:cubicBezTo>
                    <a:pt x="40" y="82"/>
                    <a:pt x="36" y="71"/>
                    <a:pt x="40" y="71"/>
                  </a:cubicBezTo>
                  <a:cubicBezTo>
                    <a:pt x="47" y="74"/>
                    <a:pt x="52" y="71"/>
                    <a:pt x="52" y="74"/>
                  </a:cubicBezTo>
                  <a:cubicBezTo>
                    <a:pt x="59" y="82"/>
                    <a:pt x="68" y="74"/>
                    <a:pt x="79" y="71"/>
                  </a:cubicBezTo>
                  <a:cubicBezTo>
                    <a:pt x="84" y="63"/>
                    <a:pt x="91" y="74"/>
                    <a:pt x="95" y="63"/>
                  </a:cubicBezTo>
                  <a:cubicBezTo>
                    <a:pt x="95" y="59"/>
                    <a:pt x="103" y="71"/>
                    <a:pt x="107" y="71"/>
                  </a:cubicBezTo>
                  <a:cubicBezTo>
                    <a:pt x="115" y="63"/>
                    <a:pt x="115" y="82"/>
                    <a:pt x="119" y="74"/>
                  </a:cubicBezTo>
                  <a:cubicBezTo>
                    <a:pt x="127" y="71"/>
                    <a:pt x="107" y="63"/>
                    <a:pt x="119" y="59"/>
                  </a:cubicBezTo>
                  <a:cubicBezTo>
                    <a:pt x="127" y="59"/>
                    <a:pt x="107" y="52"/>
                    <a:pt x="115" y="41"/>
                  </a:cubicBezTo>
                  <a:cubicBezTo>
                    <a:pt x="127" y="37"/>
                    <a:pt x="131" y="41"/>
                    <a:pt x="131" y="37"/>
                  </a:cubicBezTo>
                  <a:cubicBezTo>
                    <a:pt x="131" y="26"/>
                    <a:pt x="147" y="37"/>
                    <a:pt x="147" y="18"/>
                  </a:cubicBezTo>
                  <a:cubicBezTo>
                    <a:pt x="159" y="26"/>
                    <a:pt x="147" y="30"/>
                    <a:pt x="159" y="30"/>
                  </a:cubicBezTo>
                  <a:cubicBezTo>
                    <a:pt x="171" y="26"/>
                    <a:pt x="183" y="26"/>
                    <a:pt x="183" y="15"/>
                  </a:cubicBezTo>
                  <a:cubicBezTo>
                    <a:pt x="183" y="0"/>
                    <a:pt x="187" y="15"/>
                    <a:pt x="195" y="15"/>
                  </a:cubicBezTo>
                  <a:cubicBezTo>
                    <a:pt x="199" y="15"/>
                    <a:pt x="219" y="26"/>
                    <a:pt x="223" y="18"/>
                  </a:cubicBezTo>
                  <a:cubicBezTo>
                    <a:pt x="239" y="15"/>
                    <a:pt x="243" y="26"/>
                    <a:pt x="251" y="26"/>
                  </a:cubicBezTo>
                  <a:cubicBezTo>
                    <a:pt x="243" y="37"/>
                    <a:pt x="239" y="37"/>
                    <a:pt x="251" y="52"/>
                  </a:cubicBezTo>
                  <a:cubicBezTo>
                    <a:pt x="251" y="59"/>
                    <a:pt x="255" y="63"/>
                    <a:pt x="251" y="63"/>
                  </a:cubicBezTo>
                  <a:cubicBezTo>
                    <a:pt x="231" y="63"/>
                    <a:pt x="231" y="63"/>
                    <a:pt x="231" y="63"/>
                  </a:cubicBezTo>
                  <a:cubicBezTo>
                    <a:pt x="231" y="71"/>
                    <a:pt x="239" y="71"/>
                    <a:pt x="239" y="74"/>
                  </a:cubicBezTo>
                  <a:cubicBezTo>
                    <a:pt x="239" y="82"/>
                    <a:pt x="231" y="74"/>
                    <a:pt x="231" y="82"/>
                  </a:cubicBezTo>
                  <a:cubicBezTo>
                    <a:pt x="231" y="93"/>
                    <a:pt x="231" y="93"/>
                    <a:pt x="231" y="93"/>
                  </a:cubicBezTo>
                  <a:cubicBezTo>
                    <a:pt x="231" y="93"/>
                    <a:pt x="223" y="101"/>
                    <a:pt x="219" y="101"/>
                  </a:cubicBezTo>
                  <a:cubicBezTo>
                    <a:pt x="219" y="105"/>
                    <a:pt x="211" y="101"/>
                    <a:pt x="219" y="105"/>
                  </a:cubicBezTo>
                  <a:cubicBezTo>
                    <a:pt x="219" y="112"/>
                    <a:pt x="219" y="112"/>
                    <a:pt x="207" y="112"/>
                  </a:cubicBezTo>
                  <a:cubicBezTo>
                    <a:pt x="199" y="112"/>
                    <a:pt x="207" y="116"/>
                    <a:pt x="195" y="112"/>
                  </a:cubicBezTo>
                  <a:cubicBezTo>
                    <a:pt x="183" y="112"/>
                    <a:pt x="183" y="112"/>
                    <a:pt x="175" y="123"/>
                  </a:cubicBezTo>
                  <a:cubicBezTo>
                    <a:pt x="163" y="127"/>
                    <a:pt x="171" y="116"/>
                    <a:pt x="163" y="123"/>
                  </a:cubicBezTo>
                  <a:cubicBezTo>
                    <a:pt x="151" y="123"/>
                    <a:pt x="159" y="116"/>
                    <a:pt x="139" y="116"/>
                  </a:cubicBezTo>
                  <a:cubicBezTo>
                    <a:pt x="107" y="116"/>
                    <a:pt x="95" y="112"/>
                    <a:pt x="95" y="105"/>
                  </a:cubicBezTo>
                  <a:cubicBezTo>
                    <a:pt x="95" y="101"/>
                    <a:pt x="95" y="101"/>
                    <a:pt x="91" y="101"/>
                  </a:cubicBezTo>
                  <a:cubicBezTo>
                    <a:pt x="91" y="93"/>
                    <a:pt x="103" y="93"/>
                    <a:pt x="84" y="93"/>
                  </a:cubicBezTo>
                  <a:cubicBezTo>
                    <a:pt x="72" y="101"/>
                    <a:pt x="72" y="93"/>
                    <a:pt x="68" y="101"/>
                  </a:cubicBezTo>
                  <a:cubicBezTo>
                    <a:pt x="59" y="101"/>
                    <a:pt x="59" y="105"/>
                    <a:pt x="52" y="105"/>
                  </a:cubicBezTo>
                  <a:cubicBezTo>
                    <a:pt x="47" y="112"/>
                    <a:pt x="47" y="101"/>
                    <a:pt x="40" y="101"/>
                  </a:cubicBezTo>
                  <a:cubicBezTo>
                    <a:pt x="36" y="90"/>
                    <a:pt x="36" y="105"/>
                    <a:pt x="28" y="105"/>
                  </a:cubicBezTo>
                  <a:cubicBezTo>
                    <a:pt x="16" y="105"/>
                    <a:pt x="28" y="93"/>
                    <a:pt x="12" y="93"/>
                  </a:cubicBezTo>
                  <a:cubicBezTo>
                    <a:pt x="0" y="101"/>
                    <a:pt x="16" y="82"/>
                    <a:pt x="12" y="74"/>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53" name="Freeform 128">
              <a:extLst>
                <a:ext uri="{FF2B5EF4-FFF2-40B4-BE49-F238E27FC236}">
                  <a16:creationId xmlns:a16="http://schemas.microsoft.com/office/drawing/2014/main" id="{0E21AF8C-FDFD-8D45-8B55-E01AD02DAAEC}"/>
                </a:ext>
              </a:extLst>
            </p:cNvPr>
            <p:cNvSpPr>
              <a:spLocks/>
            </p:cNvSpPr>
            <p:nvPr/>
          </p:nvSpPr>
          <p:spPr bwMode="auto">
            <a:xfrm>
              <a:off x="7125015" y="4309488"/>
              <a:ext cx="466603" cy="280914"/>
            </a:xfrm>
            <a:custGeom>
              <a:avLst/>
              <a:gdLst/>
              <a:ahLst/>
              <a:cxnLst>
                <a:cxn ang="0">
                  <a:pos x="84" y="123"/>
                </a:cxn>
                <a:cxn ang="0">
                  <a:pos x="108" y="112"/>
                </a:cxn>
                <a:cxn ang="0">
                  <a:pos x="132" y="112"/>
                </a:cxn>
                <a:cxn ang="0">
                  <a:pos x="144" y="112"/>
                </a:cxn>
                <a:cxn ang="0">
                  <a:pos x="144" y="105"/>
                </a:cxn>
                <a:cxn ang="0">
                  <a:pos x="156" y="105"/>
                </a:cxn>
                <a:cxn ang="0">
                  <a:pos x="176" y="82"/>
                </a:cxn>
                <a:cxn ang="0">
                  <a:pos x="184" y="63"/>
                </a:cxn>
                <a:cxn ang="0">
                  <a:pos x="196" y="41"/>
                </a:cxn>
                <a:cxn ang="0">
                  <a:pos x="212" y="30"/>
                </a:cxn>
                <a:cxn ang="0">
                  <a:pos x="208" y="26"/>
                </a:cxn>
                <a:cxn ang="0">
                  <a:pos x="188" y="15"/>
                </a:cxn>
                <a:cxn ang="0">
                  <a:pos x="176" y="15"/>
                </a:cxn>
                <a:cxn ang="0">
                  <a:pos x="164" y="7"/>
                </a:cxn>
                <a:cxn ang="0">
                  <a:pos x="144" y="7"/>
                </a:cxn>
                <a:cxn ang="0">
                  <a:pos x="132" y="18"/>
                </a:cxn>
                <a:cxn ang="0">
                  <a:pos x="120" y="26"/>
                </a:cxn>
                <a:cxn ang="0">
                  <a:pos x="108" y="26"/>
                </a:cxn>
                <a:cxn ang="0">
                  <a:pos x="84" y="30"/>
                </a:cxn>
                <a:cxn ang="0">
                  <a:pos x="84" y="37"/>
                </a:cxn>
                <a:cxn ang="0">
                  <a:pos x="60" y="41"/>
                </a:cxn>
                <a:cxn ang="0">
                  <a:pos x="32" y="30"/>
                </a:cxn>
                <a:cxn ang="0">
                  <a:pos x="32" y="41"/>
                </a:cxn>
                <a:cxn ang="0">
                  <a:pos x="12" y="41"/>
                </a:cxn>
                <a:cxn ang="0">
                  <a:pos x="20" y="52"/>
                </a:cxn>
                <a:cxn ang="0">
                  <a:pos x="12" y="60"/>
                </a:cxn>
                <a:cxn ang="0">
                  <a:pos x="12" y="71"/>
                </a:cxn>
                <a:cxn ang="0">
                  <a:pos x="0" y="75"/>
                </a:cxn>
                <a:cxn ang="0">
                  <a:pos x="12" y="93"/>
                </a:cxn>
                <a:cxn ang="0">
                  <a:pos x="44" y="116"/>
                </a:cxn>
                <a:cxn ang="0">
                  <a:pos x="72" y="127"/>
                </a:cxn>
                <a:cxn ang="0">
                  <a:pos x="84" y="123"/>
                </a:cxn>
              </a:cxnLst>
              <a:rect l="0" t="0" r="r" b="b"/>
              <a:pathLst>
                <a:path w="212" h="127">
                  <a:moveTo>
                    <a:pt x="84" y="123"/>
                  </a:moveTo>
                  <a:cubicBezTo>
                    <a:pt x="104" y="116"/>
                    <a:pt x="104" y="112"/>
                    <a:pt x="108" y="112"/>
                  </a:cubicBezTo>
                  <a:cubicBezTo>
                    <a:pt x="132" y="112"/>
                    <a:pt x="132" y="112"/>
                    <a:pt x="132" y="112"/>
                  </a:cubicBezTo>
                  <a:cubicBezTo>
                    <a:pt x="144" y="112"/>
                    <a:pt x="144" y="112"/>
                    <a:pt x="144" y="112"/>
                  </a:cubicBezTo>
                  <a:cubicBezTo>
                    <a:pt x="152" y="105"/>
                    <a:pt x="144" y="105"/>
                    <a:pt x="144" y="105"/>
                  </a:cubicBezTo>
                  <a:cubicBezTo>
                    <a:pt x="156" y="105"/>
                    <a:pt x="156" y="105"/>
                    <a:pt x="156" y="105"/>
                  </a:cubicBezTo>
                  <a:cubicBezTo>
                    <a:pt x="156" y="105"/>
                    <a:pt x="172" y="90"/>
                    <a:pt x="176" y="82"/>
                  </a:cubicBezTo>
                  <a:cubicBezTo>
                    <a:pt x="176" y="71"/>
                    <a:pt x="172" y="71"/>
                    <a:pt x="184" y="63"/>
                  </a:cubicBezTo>
                  <a:cubicBezTo>
                    <a:pt x="196" y="52"/>
                    <a:pt x="188" y="52"/>
                    <a:pt x="196" y="41"/>
                  </a:cubicBezTo>
                  <a:cubicBezTo>
                    <a:pt x="200" y="37"/>
                    <a:pt x="200" y="48"/>
                    <a:pt x="212" y="30"/>
                  </a:cubicBezTo>
                  <a:cubicBezTo>
                    <a:pt x="212" y="30"/>
                    <a:pt x="212" y="26"/>
                    <a:pt x="208" y="26"/>
                  </a:cubicBezTo>
                  <a:cubicBezTo>
                    <a:pt x="200" y="30"/>
                    <a:pt x="208" y="18"/>
                    <a:pt x="188" y="15"/>
                  </a:cubicBezTo>
                  <a:cubicBezTo>
                    <a:pt x="188" y="15"/>
                    <a:pt x="176" y="18"/>
                    <a:pt x="176" y="15"/>
                  </a:cubicBezTo>
                  <a:cubicBezTo>
                    <a:pt x="176" y="15"/>
                    <a:pt x="172" y="0"/>
                    <a:pt x="164" y="7"/>
                  </a:cubicBezTo>
                  <a:cubicBezTo>
                    <a:pt x="156" y="15"/>
                    <a:pt x="152" y="7"/>
                    <a:pt x="144" y="7"/>
                  </a:cubicBezTo>
                  <a:cubicBezTo>
                    <a:pt x="132" y="7"/>
                    <a:pt x="140" y="18"/>
                    <a:pt x="132" y="18"/>
                  </a:cubicBezTo>
                  <a:cubicBezTo>
                    <a:pt x="132" y="18"/>
                    <a:pt x="128" y="26"/>
                    <a:pt x="120" y="26"/>
                  </a:cubicBezTo>
                  <a:cubicBezTo>
                    <a:pt x="116" y="26"/>
                    <a:pt x="108" y="15"/>
                    <a:pt x="108" y="26"/>
                  </a:cubicBezTo>
                  <a:cubicBezTo>
                    <a:pt x="104" y="30"/>
                    <a:pt x="96" y="26"/>
                    <a:pt x="84" y="30"/>
                  </a:cubicBezTo>
                  <a:cubicBezTo>
                    <a:pt x="80" y="30"/>
                    <a:pt x="84" y="37"/>
                    <a:pt x="84" y="37"/>
                  </a:cubicBezTo>
                  <a:cubicBezTo>
                    <a:pt x="84" y="41"/>
                    <a:pt x="80" y="41"/>
                    <a:pt x="60" y="41"/>
                  </a:cubicBezTo>
                  <a:cubicBezTo>
                    <a:pt x="48" y="48"/>
                    <a:pt x="44" y="30"/>
                    <a:pt x="32" y="30"/>
                  </a:cubicBezTo>
                  <a:cubicBezTo>
                    <a:pt x="32" y="37"/>
                    <a:pt x="36" y="41"/>
                    <a:pt x="32" y="41"/>
                  </a:cubicBezTo>
                  <a:cubicBezTo>
                    <a:pt x="12" y="41"/>
                    <a:pt x="12" y="41"/>
                    <a:pt x="12" y="41"/>
                  </a:cubicBezTo>
                  <a:cubicBezTo>
                    <a:pt x="12" y="48"/>
                    <a:pt x="20" y="48"/>
                    <a:pt x="20" y="52"/>
                  </a:cubicBezTo>
                  <a:cubicBezTo>
                    <a:pt x="20" y="60"/>
                    <a:pt x="12" y="52"/>
                    <a:pt x="12" y="60"/>
                  </a:cubicBezTo>
                  <a:cubicBezTo>
                    <a:pt x="12" y="71"/>
                    <a:pt x="12" y="71"/>
                    <a:pt x="12" y="71"/>
                  </a:cubicBezTo>
                  <a:cubicBezTo>
                    <a:pt x="12" y="71"/>
                    <a:pt x="8" y="75"/>
                    <a:pt x="0" y="75"/>
                  </a:cubicBezTo>
                  <a:cubicBezTo>
                    <a:pt x="12" y="82"/>
                    <a:pt x="8" y="93"/>
                    <a:pt x="12" y="93"/>
                  </a:cubicBezTo>
                  <a:cubicBezTo>
                    <a:pt x="44" y="112"/>
                    <a:pt x="36" y="116"/>
                    <a:pt x="44" y="116"/>
                  </a:cubicBezTo>
                  <a:cubicBezTo>
                    <a:pt x="48" y="116"/>
                    <a:pt x="60" y="127"/>
                    <a:pt x="72" y="127"/>
                  </a:cubicBezTo>
                  <a:cubicBezTo>
                    <a:pt x="80" y="127"/>
                    <a:pt x="80" y="116"/>
                    <a:pt x="84" y="123"/>
                  </a:cubicBezTo>
                </a:path>
              </a:pathLst>
            </a:custGeom>
            <a:solidFill>
              <a:schemeClr val="accent6">
                <a:lumMod val="50000"/>
              </a:schemeClr>
            </a:solidFill>
            <a:ln w="6350" cap="flat">
              <a:solidFill>
                <a:schemeClr val="bg1"/>
              </a:solid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54" name="Freeform 134">
              <a:extLst>
                <a:ext uri="{FF2B5EF4-FFF2-40B4-BE49-F238E27FC236}">
                  <a16:creationId xmlns:a16="http://schemas.microsoft.com/office/drawing/2014/main" id="{26ED1E1A-297F-5F3B-3196-6CE9A4C49C39}"/>
                </a:ext>
              </a:extLst>
            </p:cNvPr>
            <p:cNvSpPr>
              <a:spLocks/>
            </p:cNvSpPr>
            <p:nvPr/>
          </p:nvSpPr>
          <p:spPr bwMode="auto">
            <a:xfrm>
              <a:off x="6939326" y="4474545"/>
              <a:ext cx="212670" cy="157122"/>
            </a:xfrm>
            <a:custGeom>
              <a:avLst/>
              <a:gdLst/>
              <a:ahLst/>
              <a:cxnLst>
                <a:cxn ang="0">
                  <a:pos x="84" y="0"/>
                </a:cxn>
                <a:cxn ang="0">
                  <a:pos x="96" y="19"/>
                </a:cxn>
                <a:cxn ang="0">
                  <a:pos x="92" y="19"/>
                </a:cxn>
                <a:cxn ang="0">
                  <a:pos x="92" y="26"/>
                </a:cxn>
                <a:cxn ang="0">
                  <a:pos x="68" y="38"/>
                </a:cxn>
                <a:cxn ang="0">
                  <a:pos x="72" y="49"/>
                </a:cxn>
                <a:cxn ang="0">
                  <a:pos x="60" y="64"/>
                </a:cxn>
                <a:cxn ang="0">
                  <a:pos x="48" y="64"/>
                </a:cxn>
                <a:cxn ang="0">
                  <a:pos x="36" y="60"/>
                </a:cxn>
                <a:cxn ang="0">
                  <a:pos x="4" y="64"/>
                </a:cxn>
                <a:cxn ang="0">
                  <a:pos x="4" y="60"/>
                </a:cxn>
                <a:cxn ang="0">
                  <a:pos x="4" y="49"/>
                </a:cxn>
                <a:cxn ang="0">
                  <a:pos x="4" y="38"/>
                </a:cxn>
                <a:cxn ang="0">
                  <a:pos x="0" y="30"/>
                </a:cxn>
                <a:cxn ang="0">
                  <a:pos x="4" y="19"/>
                </a:cxn>
                <a:cxn ang="0">
                  <a:pos x="28" y="26"/>
                </a:cxn>
                <a:cxn ang="0">
                  <a:pos x="40" y="26"/>
                </a:cxn>
                <a:cxn ang="0">
                  <a:pos x="60" y="11"/>
                </a:cxn>
                <a:cxn ang="0">
                  <a:pos x="72" y="11"/>
                </a:cxn>
                <a:cxn ang="0">
                  <a:pos x="84" y="8"/>
                </a:cxn>
                <a:cxn ang="0">
                  <a:pos x="84" y="0"/>
                </a:cxn>
              </a:cxnLst>
              <a:rect l="0" t="0" r="r" b="b"/>
              <a:pathLst>
                <a:path w="96" h="71">
                  <a:moveTo>
                    <a:pt x="84" y="0"/>
                  </a:moveTo>
                  <a:cubicBezTo>
                    <a:pt x="96" y="8"/>
                    <a:pt x="92" y="19"/>
                    <a:pt x="96" y="19"/>
                  </a:cubicBezTo>
                  <a:cubicBezTo>
                    <a:pt x="92" y="19"/>
                    <a:pt x="92" y="19"/>
                    <a:pt x="92" y="19"/>
                  </a:cubicBezTo>
                  <a:cubicBezTo>
                    <a:pt x="84" y="19"/>
                    <a:pt x="92" y="26"/>
                    <a:pt x="92" y="26"/>
                  </a:cubicBezTo>
                  <a:cubicBezTo>
                    <a:pt x="84" y="30"/>
                    <a:pt x="72" y="30"/>
                    <a:pt x="68" y="38"/>
                  </a:cubicBezTo>
                  <a:cubicBezTo>
                    <a:pt x="68" y="38"/>
                    <a:pt x="72" y="41"/>
                    <a:pt x="72" y="49"/>
                  </a:cubicBezTo>
                  <a:cubicBezTo>
                    <a:pt x="72" y="53"/>
                    <a:pt x="60" y="53"/>
                    <a:pt x="60" y="64"/>
                  </a:cubicBezTo>
                  <a:cubicBezTo>
                    <a:pt x="60" y="71"/>
                    <a:pt x="52" y="64"/>
                    <a:pt x="48" y="64"/>
                  </a:cubicBezTo>
                  <a:cubicBezTo>
                    <a:pt x="40" y="60"/>
                    <a:pt x="48" y="71"/>
                    <a:pt x="36" y="60"/>
                  </a:cubicBezTo>
                  <a:cubicBezTo>
                    <a:pt x="28" y="53"/>
                    <a:pt x="40" y="64"/>
                    <a:pt x="4" y="64"/>
                  </a:cubicBezTo>
                  <a:cubicBezTo>
                    <a:pt x="4" y="60"/>
                    <a:pt x="4" y="60"/>
                    <a:pt x="4" y="60"/>
                  </a:cubicBezTo>
                  <a:cubicBezTo>
                    <a:pt x="16" y="60"/>
                    <a:pt x="12" y="53"/>
                    <a:pt x="4" y="49"/>
                  </a:cubicBezTo>
                  <a:cubicBezTo>
                    <a:pt x="0" y="49"/>
                    <a:pt x="0" y="41"/>
                    <a:pt x="4" y="38"/>
                  </a:cubicBezTo>
                  <a:cubicBezTo>
                    <a:pt x="12" y="30"/>
                    <a:pt x="0" y="38"/>
                    <a:pt x="0" y="30"/>
                  </a:cubicBezTo>
                  <a:cubicBezTo>
                    <a:pt x="0" y="26"/>
                    <a:pt x="4" y="26"/>
                    <a:pt x="4" y="19"/>
                  </a:cubicBezTo>
                  <a:cubicBezTo>
                    <a:pt x="24" y="19"/>
                    <a:pt x="16" y="26"/>
                    <a:pt x="28" y="26"/>
                  </a:cubicBezTo>
                  <a:cubicBezTo>
                    <a:pt x="36" y="19"/>
                    <a:pt x="28" y="30"/>
                    <a:pt x="40" y="26"/>
                  </a:cubicBezTo>
                  <a:cubicBezTo>
                    <a:pt x="48" y="11"/>
                    <a:pt x="48" y="11"/>
                    <a:pt x="60" y="11"/>
                  </a:cubicBezTo>
                  <a:cubicBezTo>
                    <a:pt x="72" y="19"/>
                    <a:pt x="68" y="11"/>
                    <a:pt x="72" y="11"/>
                  </a:cubicBezTo>
                  <a:cubicBezTo>
                    <a:pt x="84" y="11"/>
                    <a:pt x="84" y="11"/>
                    <a:pt x="84" y="8"/>
                  </a:cubicBezTo>
                  <a:cubicBezTo>
                    <a:pt x="80" y="0"/>
                    <a:pt x="84" y="8"/>
                    <a:pt x="84" y="0"/>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55" name="Freeform 138">
              <a:extLst>
                <a:ext uri="{FF2B5EF4-FFF2-40B4-BE49-F238E27FC236}">
                  <a16:creationId xmlns:a16="http://schemas.microsoft.com/office/drawing/2014/main" id="{4EC64E96-F0E4-5601-54CC-9B52173741C0}"/>
                </a:ext>
              </a:extLst>
            </p:cNvPr>
            <p:cNvSpPr>
              <a:spLocks/>
            </p:cNvSpPr>
            <p:nvPr/>
          </p:nvSpPr>
          <p:spPr bwMode="auto">
            <a:xfrm>
              <a:off x="6939326" y="4512635"/>
              <a:ext cx="430100" cy="401533"/>
            </a:xfrm>
            <a:custGeom>
              <a:avLst/>
              <a:gdLst/>
              <a:ahLst/>
              <a:cxnLst>
                <a:cxn ang="0">
                  <a:pos x="175" y="72"/>
                </a:cxn>
                <a:cxn ang="0">
                  <a:pos x="163" y="65"/>
                </a:cxn>
                <a:cxn ang="0">
                  <a:pos x="143" y="65"/>
                </a:cxn>
                <a:cxn ang="0">
                  <a:pos x="119" y="61"/>
                </a:cxn>
                <a:cxn ang="0">
                  <a:pos x="95" y="61"/>
                </a:cxn>
                <a:cxn ang="0">
                  <a:pos x="83" y="65"/>
                </a:cxn>
                <a:cxn ang="0">
                  <a:pos x="79" y="80"/>
                </a:cxn>
                <a:cxn ang="0">
                  <a:pos x="83" y="95"/>
                </a:cxn>
                <a:cxn ang="0">
                  <a:pos x="83" y="102"/>
                </a:cxn>
                <a:cxn ang="0">
                  <a:pos x="115" y="133"/>
                </a:cxn>
                <a:cxn ang="0">
                  <a:pos x="127" y="144"/>
                </a:cxn>
                <a:cxn ang="0">
                  <a:pos x="131" y="155"/>
                </a:cxn>
                <a:cxn ang="0">
                  <a:pos x="139" y="159"/>
                </a:cxn>
                <a:cxn ang="0">
                  <a:pos x="155" y="171"/>
                </a:cxn>
                <a:cxn ang="0">
                  <a:pos x="167" y="182"/>
                </a:cxn>
                <a:cxn ang="0">
                  <a:pos x="155" y="178"/>
                </a:cxn>
                <a:cxn ang="0">
                  <a:pos x="131" y="167"/>
                </a:cxn>
                <a:cxn ang="0">
                  <a:pos x="127" y="155"/>
                </a:cxn>
                <a:cxn ang="0">
                  <a:pos x="91" y="133"/>
                </a:cxn>
                <a:cxn ang="0">
                  <a:pos x="67" y="114"/>
                </a:cxn>
                <a:cxn ang="0">
                  <a:pos x="51" y="91"/>
                </a:cxn>
                <a:cxn ang="0">
                  <a:pos x="36" y="53"/>
                </a:cxn>
                <a:cxn ang="0">
                  <a:pos x="16" y="80"/>
                </a:cxn>
                <a:cxn ang="0">
                  <a:pos x="4" y="50"/>
                </a:cxn>
                <a:cxn ang="0">
                  <a:pos x="36" y="42"/>
                </a:cxn>
                <a:cxn ang="0">
                  <a:pos x="48" y="50"/>
                </a:cxn>
                <a:cxn ang="0">
                  <a:pos x="60" y="50"/>
                </a:cxn>
                <a:cxn ang="0">
                  <a:pos x="72" y="31"/>
                </a:cxn>
                <a:cxn ang="0">
                  <a:pos x="67" y="19"/>
                </a:cxn>
                <a:cxn ang="0">
                  <a:pos x="91" y="8"/>
                </a:cxn>
                <a:cxn ang="0">
                  <a:pos x="91" y="0"/>
                </a:cxn>
                <a:cxn ang="0">
                  <a:pos x="95" y="0"/>
                </a:cxn>
                <a:cxn ang="0">
                  <a:pos x="127" y="27"/>
                </a:cxn>
                <a:cxn ang="0">
                  <a:pos x="155" y="38"/>
                </a:cxn>
                <a:cxn ang="0">
                  <a:pos x="167" y="31"/>
                </a:cxn>
                <a:cxn ang="0">
                  <a:pos x="175" y="53"/>
                </a:cxn>
                <a:cxn ang="0">
                  <a:pos x="187" y="61"/>
                </a:cxn>
                <a:cxn ang="0">
                  <a:pos x="175" y="72"/>
                </a:cxn>
              </a:cxnLst>
              <a:rect l="0" t="0" r="r" b="b"/>
              <a:pathLst>
                <a:path w="195" h="182">
                  <a:moveTo>
                    <a:pt x="175" y="72"/>
                  </a:moveTo>
                  <a:cubicBezTo>
                    <a:pt x="163" y="80"/>
                    <a:pt x="167" y="61"/>
                    <a:pt x="163" y="65"/>
                  </a:cubicBezTo>
                  <a:cubicBezTo>
                    <a:pt x="155" y="65"/>
                    <a:pt x="151" y="61"/>
                    <a:pt x="143" y="65"/>
                  </a:cubicBezTo>
                  <a:cubicBezTo>
                    <a:pt x="131" y="72"/>
                    <a:pt x="127" y="61"/>
                    <a:pt x="119" y="61"/>
                  </a:cubicBezTo>
                  <a:cubicBezTo>
                    <a:pt x="115" y="65"/>
                    <a:pt x="103" y="53"/>
                    <a:pt x="95" y="61"/>
                  </a:cubicBezTo>
                  <a:cubicBezTo>
                    <a:pt x="91" y="65"/>
                    <a:pt x="91" y="72"/>
                    <a:pt x="83" y="65"/>
                  </a:cubicBezTo>
                  <a:cubicBezTo>
                    <a:pt x="72" y="50"/>
                    <a:pt x="67" y="80"/>
                    <a:pt x="79" y="80"/>
                  </a:cubicBezTo>
                  <a:cubicBezTo>
                    <a:pt x="83" y="84"/>
                    <a:pt x="83" y="91"/>
                    <a:pt x="83" y="95"/>
                  </a:cubicBezTo>
                  <a:cubicBezTo>
                    <a:pt x="91" y="95"/>
                    <a:pt x="79" y="102"/>
                    <a:pt x="83" y="102"/>
                  </a:cubicBezTo>
                  <a:cubicBezTo>
                    <a:pt x="91" y="102"/>
                    <a:pt x="107" y="133"/>
                    <a:pt x="115" y="133"/>
                  </a:cubicBezTo>
                  <a:cubicBezTo>
                    <a:pt x="119" y="137"/>
                    <a:pt x="115" y="144"/>
                    <a:pt x="127" y="144"/>
                  </a:cubicBezTo>
                  <a:cubicBezTo>
                    <a:pt x="131" y="148"/>
                    <a:pt x="131" y="155"/>
                    <a:pt x="131" y="155"/>
                  </a:cubicBezTo>
                  <a:cubicBezTo>
                    <a:pt x="131" y="159"/>
                    <a:pt x="139" y="155"/>
                    <a:pt x="139" y="159"/>
                  </a:cubicBezTo>
                  <a:cubicBezTo>
                    <a:pt x="143" y="167"/>
                    <a:pt x="151" y="171"/>
                    <a:pt x="155" y="171"/>
                  </a:cubicBezTo>
                  <a:cubicBezTo>
                    <a:pt x="155" y="178"/>
                    <a:pt x="175" y="178"/>
                    <a:pt x="167" y="182"/>
                  </a:cubicBezTo>
                  <a:cubicBezTo>
                    <a:pt x="163" y="178"/>
                    <a:pt x="163" y="178"/>
                    <a:pt x="155" y="178"/>
                  </a:cubicBezTo>
                  <a:cubicBezTo>
                    <a:pt x="151" y="182"/>
                    <a:pt x="155" y="171"/>
                    <a:pt x="131" y="167"/>
                  </a:cubicBezTo>
                  <a:cubicBezTo>
                    <a:pt x="107" y="155"/>
                    <a:pt x="107" y="148"/>
                    <a:pt x="127" y="155"/>
                  </a:cubicBezTo>
                  <a:cubicBezTo>
                    <a:pt x="115" y="144"/>
                    <a:pt x="103" y="133"/>
                    <a:pt x="91" y="133"/>
                  </a:cubicBezTo>
                  <a:cubicBezTo>
                    <a:pt x="72" y="137"/>
                    <a:pt x="91" y="133"/>
                    <a:pt x="67" y="114"/>
                  </a:cubicBezTo>
                  <a:cubicBezTo>
                    <a:pt x="40" y="95"/>
                    <a:pt x="67" y="106"/>
                    <a:pt x="51" y="91"/>
                  </a:cubicBezTo>
                  <a:cubicBezTo>
                    <a:pt x="36" y="80"/>
                    <a:pt x="51" y="72"/>
                    <a:pt x="36" y="53"/>
                  </a:cubicBezTo>
                  <a:cubicBezTo>
                    <a:pt x="24" y="50"/>
                    <a:pt x="24" y="65"/>
                    <a:pt x="16" y="80"/>
                  </a:cubicBezTo>
                  <a:cubicBezTo>
                    <a:pt x="16" y="91"/>
                    <a:pt x="0" y="53"/>
                    <a:pt x="4" y="50"/>
                  </a:cubicBezTo>
                  <a:cubicBezTo>
                    <a:pt x="40" y="50"/>
                    <a:pt x="28" y="38"/>
                    <a:pt x="36" y="42"/>
                  </a:cubicBezTo>
                  <a:cubicBezTo>
                    <a:pt x="48" y="53"/>
                    <a:pt x="40" y="42"/>
                    <a:pt x="48" y="50"/>
                  </a:cubicBezTo>
                  <a:cubicBezTo>
                    <a:pt x="51" y="50"/>
                    <a:pt x="60" y="53"/>
                    <a:pt x="60" y="50"/>
                  </a:cubicBezTo>
                  <a:cubicBezTo>
                    <a:pt x="60" y="38"/>
                    <a:pt x="72" y="38"/>
                    <a:pt x="72" y="31"/>
                  </a:cubicBezTo>
                  <a:cubicBezTo>
                    <a:pt x="72" y="27"/>
                    <a:pt x="67" y="19"/>
                    <a:pt x="67" y="19"/>
                  </a:cubicBezTo>
                  <a:cubicBezTo>
                    <a:pt x="72" y="15"/>
                    <a:pt x="83" y="15"/>
                    <a:pt x="91" y="8"/>
                  </a:cubicBezTo>
                  <a:cubicBezTo>
                    <a:pt x="91" y="8"/>
                    <a:pt x="83" y="0"/>
                    <a:pt x="91" y="0"/>
                  </a:cubicBezTo>
                  <a:cubicBezTo>
                    <a:pt x="95" y="0"/>
                    <a:pt x="95" y="0"/>
                    <a:pt x="95" y="0"/>
                  </a:cubicBezTo>
                  <a:cubicBezTo>
                    <a:pt x="127" y="19"/>
                    <a:pt x="119" y="27"/>
                    <a:pt x="127" y="27"/>
                  </a:cubicBezTo>
                  <a:cubicBezTo>
                    <a:pt x="131" y="27"/>
                    <a:pt x="143" y="38"/>
                    <a:pt x="155" y="38"/>
                  </a:cubicBezTo>
                  <a:cubicBezTo>
                    <a:pt x="163" y="38"/>
                    <a:pt x="163" y="27"/>
                    <a:pt x="167" y="31"/>
                  </a:cubicBezTo>
                  <a:cubicBezTo>
                    <a:pt x="175" y="38"/>
                    <a:pt x="175" y="50"/>
                    <a:pt x="175" y="53"/>
                  </a:cubicBezTo>
                  <a:cubicBezTo>
                    <a:pt x="187" y="61"/>
                    <a:pt x="195" y="53"/>
                    <a:pt x="187" y="61"/>
                  </a:cubicBezTo>
                  <a:cubicBezTo>
                    <a:pt x="187" y="65"/>
                    <a:pt x="183" y="61"/>
                    <a:pt x="175" y="72"/>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56" name="Freeform 142">
              <a:extLst>
                <a:ext uri="{FF2B5EF4-FFF2-40B4-BE49-F238E27FC236}">
                  <a16:creationId xmlns:a16="http://schemas.microsoft.com/office/drawing/2014/main" id="{343407CE-AA20-7FDB-2732-EABC0A87D2AC}"/>
                </a:ext>
              </a:extLst>
            </p:cNvPr>
            <p:cNvSpPr>
              <a:spLocks/>
            </p:cNvSpPr>
            <p:nvPr/>
          </p:nvSpPr>
          <p:spPr bwMode="auto">
            <a:xfrm>
              <a:off x="7078990" y="4615795"/>
              <a:ext cx="299959" cy="271392"/>
            </a:xfrm>
            <a:custGeom>
              <a:avLst/>
              <a:gdLst/>
              <a:ahLst/>
              <a:cxnLst>
                <a:cxn ang="0">
                  <a:pos x="116" y="82"/>
                </a:cxn>
                <a:cxn ang="0">
                  <a:pos x="132" y="82"/>
                </a:cxn>
                <a:cxn ang="0">
                  <a:pos x="116" y="67"/>
                </a:cxn>
                <a:cxn ang="0">
                  <a:pos x="132" y="67"/>
                </a:cxn>
                <a:cxn ang="0">
                  <a:pos x="116" y="41"/>
                </a:cxn>
                <a:cxn ang="0">
                  <a:pos x="112" y="26"/>
                </a:cxn>
                <a:cxn ang="0">
                  <a:pos x="100" y="18"/>
                </a:cxn>
                <a:cxn ang="0">
                  <a:pos x="80" y="18"/>
                </a:cxn>
                <a:cxn ang="0">
                  <a:pos x="56" y="15"/>
                </a:cxn>
                <a:cxn ang="0">
                  <a:pos x="32" y="15"/>
                </a:cxn>
                <a:cxn ang="0">
                  <a:pos x="20" y="18"/>
                </a:cxn>
                <a:cxn ang="0">
                  <a:pos x="12" y="30"/>
                </a:cxn>
                <a:cxn ang="0">
                  <a:pos x="20" y="48"/>
                </a:cxn>
                <a:cxn ang="0">
                  <a:pos x="20" y="56"/>
                </a:cxn>
                <a:cxn ang="0">
                  <a:pos x="52" y="82"/>
                </a:cxn>
                <a:cxn ang="0">
                  <a:pos x="64" y="97"/>
                </a:cxn>
                <a:cxn ang="0">
                  <a:pos x="68" y="108"/>
                </a:cxn>
                <a:cxn ang="0">
                  <a:pos x="76" y="112"/>
                </a:cxn>
                <a:cxn ang="0">
                  <a:pos x="92" y="123"/>
                </a:cxn>
                <a:cxn ang="0">
                  <a:pos x="100" y="108"/>
                </a:cxn>
                <a:cxn ang="0">
                  <a:pos x="104" y="97"/>
                </a:cxn>
                <a:cxn ang="0">
                  <a:pos x="112" y="97"/>
                </a:cxn>
                <a:cxn ang="0">
                  <a:pos x="116" y="82"/>
                </a:cxn>
              </a:cxnLst>
              <a:rect l="0" t="0" r="r" b="b"/>
              <a:pathLst>
                <a:path w="136" h="123">
                  <a:moveTo>
                    <a:pt x="116" y="82"/>
                  </a:moveTo>
                  <a:cubicBezTo>
                    <a:pt x="124" y="78"/>
                    <a:pt x="124" y="82"/>
                    <a:pt x="132" y="82"/>
                  </a:cubicBezTo>
                  <a:cubicBezTo>
                    <a:pt x="132" y="78"/>
                    <a:pt x="116" y="67"/>
                    <a:pt x="116" y="67"/>
                  </a:cubicBezTo>
                  <a:cubicBezTo>
                    <a:pt x="124" y="60"/>
                    <a:pt x="124" y="71"/>
                    <a:pt x="132" y="67"/>
                  </a:cubicBezTo>
                  <a:cubicBezTo>
                    <a:pt x="136" y="60"/>
                    <a:pt x="112" y="56"/>
                    <a:pt x="116" y="41"/>
                  </a:cubicBezTo>
                  <a:cubicBezTo>
                    <a:pt x="124" y="26"/>
                    <a:pt x="132" y="26"/>
                    <a:pt x="112" y="26"/>
                  </a:cubicBezTo>
                  <a:cubicBezTo>
                    <a:pt x="100" y="30"/>
                    <a:pt x="104" y="15"/>
                    <a:pt x="100" y="18"/>
                  </a:cubicBezTo>
                  <a:cubicBezTo>
                    <a:pt x="92" y="18"/>
                    <a:pt x="88" y="15"/>
                    <a:pt x="80" y="18"/>
                  </a:cubicBezTo>
                  <a:cubicBezTo>
                    <a:pt x="68" y="26"/>
                    <a:pt x="64" y="15"/>
                    <a:pt x="56" y="15"/>
                  </a:cubicBezTo>
                  <a:cubicBezTo>
                    <a:pt x="52" y="18"/>
                    <a:pt x="36" y="7"/>
                    <a:pt x="32" y="15"/>
                  </a:cubicBezTo>
                  <a:cubicBezTo>
                    <a:pt x="24" y="18"/>
                    <a:pt x="24" y="26"/>
                    <a:pt x="20" y="18"/>
                  </a:cubicBezTo>
                  <a:cubicBezTo>
                    <a:pt x="8" y="0"/>
                    <a:pt x="0" y="30"/>
                    <a:pt x="12" y="30"/>
                  </a:cubicBezTo>
                  <a:cubicBezTo>
                    <a:pt x="20" y="37"/>
                    <a:pt x="20" y="41"/>
                    <a:pt x="20" y="48"/>
                  </a:cubicBezTo>
                  <a:cubicBezTo>
                    <a:pt x="24" y="48"/>
                    <a:pt x="12" y="56"/>
                    <a:pt x="20" y="56"/>
                  </a:cubicBezTo>
                  <a:cubicBezTo>
                    <a:pt x="24" y="56"/>
                    <a:pt x="44" y="82"/>
                    <a:pt x="52" y="82"/>
                  </a:cubicBezTo>
                  <a:cubicBezTo>
                    <a:pt x="56" y="90"/>
                    <a:pt x="52" y="97"/>
                    <a:pt x="64" y="97"/>
                  </a:cubicBezTo>
                  <a:cubicBezTo>
                    <a:pt x="68" y="101"/>
                    <a:pt x="68" y="108"/>
                    <a:pt x="68" y="108"/>
                  </a:cubicBezTo>
                  <a:cubicBezTo>
                    <a:pt x="68" y="112"/>
                    <a:pt x="76" y="108"/>
                    <a:pt x="76" y="112"/>
                  </a:cubicBezTo>
                  <a:cubicBezTo>
                    <a:pt x="80" y="120"/>
                    <a:pt x="88" y="123"/>
                    <a:pt x="92" y="123"/>
                  </a:cubicBezTo>
                  <a:cubicBezTo>
                    <a:pt x="104" y="120"/>
                    <a:pt x="88" y="112"/>
                    <a:pt x="100" y="108"/>
                  </a:cubicBezTo>
                  <a:cubicBezTo>
                    <a:pt x="104" y="101"/>
                    <a:pt x="100" y="97"/>
                    <a:pt x="104" y="97"/>
                  </a:cubicBezTo>
                  <a:cubicBezTo>
                    <a:pt x="112" y="90"/>
                    <a:pt x="112" y="101"/>
                    <a:pt x="112" y="97"/>
                  </a:cubicBezTo>
                  <a:cubicBezTo>
                    <a:pt x="116" y="97"/>
                    <a:pt x="100" y="78"/>
                    <a:pt x="116" y="82"/>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57" name="Freeform 257">
              <a:extLst>
                <a:ext uri="{FF2B5EF4-FFF2-40B4-BE49-F238E27FC236}">
                  <a16:creationId xmlns:a16="http://schemas.microsoft.com/office/drawing/2014/main" id="{E17BD92D-865A-C23C-C232-7CA0777E4DCA}"/>
                </a:ext>
              </a:extLst>
            </p:cNvPr>
            <p:cNvSpPr>
              <a:spLocks/>
            </p:cNvSpPr>
            <p:nvPr/>
          </p:nvSpPr>
          <p:spPr bwMode="auto">
            <a:xfrm>
              <a:off x="7001222" y="4644363"/>
              <a:ext cx="23806" cy="26980"/>
            </a:xfrm>
            <a:custGeom>
              <a:avLst/>
              <a:gdLst/>
              <a:ahLst/>
              <a:cxnLst>
                <a:cxn ang="0">
                  <a:pos x="11" y="12"/>
                </a:cxn>
                <a:cxn ang="0">
                  <a:pos x="0" y="4"/>
                </a:cxn>
                <a:cxn ang="0">
                  <a:pos x="7" y="0"/>
                </a:cxn>
                <a:cxn ang="0">
                  <a:pos x="11" y="4"/>
                </a:cxn>
                <a:cxn ang="0">
                  <a:pos x="11" y="12"/>
                </a:cxn>
              </a:cxnLst>
              <a:rect l="0" t="0" r="r" b="b"/>
              <a:pathLst>
                <a:path w="11" h="12">
                  <a:moveTo>
                    <a:pt x="11" y="12"/>
                  </a:moveTo>
                  <a:cubicBezTo>
                    <a:pt x="7" y="12"/>
                    <a:pt x="0" y="4"/>
                    <a:pt x="0" y="4"/>
                  </a:cubicBezTo>
                  <a:cubicBezTo>
                    <a:pt x="7" y="0"/>
                    <a:pt x="0" y="0"/>
                    <a:pt x="7" y="0"/>
                  </a:cubicBezTo>
                  <a:cubicBezTo>
                    <a:pt x="11" y="4"/>
                    <a:pt x="11" y="4"/>
                    <a:pt x="11" y="4"/>
                  </a:cubicBezTo>
                  <a:cubicBezTo>
                    <a:pt x="11" y="12"/>
                    <a:pt x="11" y="12"/>
                    <a:pt x="11" y="12"/>
                  </a:cubicBezTo>
                </a:path>
              </a:pathLst>
            </a:custGeom>
            <a:solidFill>
              <a:schemeClr val="accent6">
                <a:lumMod val="50000"/>
              </a:schemeClr>
            </a:solidFill>
            <a:ln w="6350" cap="flat">
              <a:solidFill>
                <a:schemeClr val="bg1"/>
              </a:solid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58" name="Freeform 108">
              <a:extLst>
                <a:ext uri="{FF2B5EF4-FFF2-40B4-BE49-F238E27FC236}">
                  <a16:creationId xmlns:a16="http://schemas.microsoft.com/office/drawing/2014/main" id="{27530B1A-FA52-C39C-7471-2C81015D5990}"/>
                </a:ext>
              </a:extLst>
            </p:cNvPr>
            <p:cNvSpPr>
              <a:spLocks/>
            </p:cNvSpPr>
            <p:nvPr/>
          </p:nvSpPr>
          <p:spPr bwMode="auto">
            <a:xfrm>
              <a:off x="7556703" y="4731653"/>
              <a:ext cx="438036" cy="296785"/>
            </a:xfrm>
            <a:custGeom>
              <a:avLst/>
              <a:gdLst/>
              <a:ahLst/>
              <a:cxnLst>
                <a:cxn ang="0">
                  <a:pos x="4" y="83"/>
                </a:cxn>
                <a:cxn ang="0">
                  <a:pos x="16" y="101"/>
                </a:cxn>
                <a:cxn ang="0">
                  <a:pos x="24" y="124"/>
                </a:cxn>
                <a:cxn ang="0">
                  <a:pos x="40" y="124"/>
                </a:cxn>
                <a:cxn ang="0">
                  <a:pos x="64" y="116"/>
                </a:cxn>
                <a:cxn ang="0">
                  <a:pos x="76" y="116"/>
                </a:cxn>
                <a:cxn ang="0">
                  <a:pos x="92" y="124"/>
                </a:cxn>
                <a:cxn ang="0">
                  <a:pos x="115" y="124"/>
                </a:cxn>
                <a:cxn ang="0">
                  <a:pos x="128" y="105"/>
                </a:cxn>
                <a:cxn ang="0">
                  <a:pos x="140" y="101"/>
                </a:cxn>
                <a:cxn ang="0">
                  <a:pos x="152" y="94"/>
                </a:cxn>
                <a:cxn ang="0">
                  <a:pos x="168" y="101"/>
                </a:cxn>
                <a:cxn ang="0">
                  <a:pos x="180" y="94"/>
                </a:cxn>
                <a:cxn ang="0">
                  <a:pos x="175" y="83"/>
                </a:cxn>
                <a:cxn ang="0">
                  <a:pos x="168" y="71"/>
                </a:cxn>
                <a:cxn ang="0">
                  <a:pos x="180" y="41"/>
                </a:cxn>
                <a:cxn ang="0">
                  <a:pos x="199" y="26"/>
                </a:cxn>
                <a:cxn ang="0">
                  <a:pos x="180" y="15"/>
                </a:cxn>
                <a:cxn ang="0">
                  <a:pos x="156" y="7"/>
                </a:cxn>
                <a:cxn ang="0">
                  <a:pos x="115" y="19"/>
                </a:cxn>
                <a:cxn ang="0">
                  <a:pos x="76" y="19"/>
                </a:cxn>
                <a:cxn ang="0">
                  <a:pos x="48" y="19"/>
                </a:cxn>
                <a:cxn ang="0">
                  <a:pos x="16" y="19"/>
                </a:cxn>
                <a:cxn ang="0">
                  <a:pos x="12" y="0"/>
                </a:cxn>
                <a:cxn ang="0">
                  <a:pos x="4" y="26"/>
                </a:cxn>
                <a:cxn ang="0">
                  <a:pos x="16" y="52"/>
                </a:cxn>
                <a:cxn ang="0">
                  <a:pos x="4" y="64"/>
                </a:cxn>
                <a:cxn ang="0">
                  <a:pos x="4" y="83"/>
                </a:cxn>
              </a:cxnLst>
              <a:rect l="0" t="0" r="r" b="b"/>
              <a:pathLst>
                <a:path w="199" h="135">
                  <a:moveTo>
                    <a:pt x="4" y="83"/>
                  </a:moveTo>
                  <a:cubicBezTo>
                    <a:pt x="4" y="94"/>
                    <a:pt x="16" y="90"/>
                    <a:pt x="16" y="101"/>
                  </a:cubicBezTo>
                  <a:cubicBezTo>
                    <a:pt x="24" y="112"/>
                    <a:pt x="16" y="116"/>
                    <a:pt x="24" y="124"/>
                  </a:cubicBezTo>
                  <a:cubicBezTo>
                    <a:pt x="28" y="127"/>
                    <a:pt x="24" y="116"/>
                    <a:pt x="40" y="124"/>
                  </a:cubicBezTo>
                  <a:cubicBezTo>
                    <a:pt x="52" y="124"/>
                    <a:pt x="60" y="112"/>
                    <a:pt x="64" y="116"/>
                  </a:cubicBezTo>
                  <a:cubicBezTo>
                    <a:pt x="72" y="116"/>
                    <a:pt x="64" y="105"/>
                    <a:pt x="76" y="116"/>
                  </a:cubicBezTo>
                  <a:cubicBezTo>
                    <a:pt x="84" y="127"/>
                    <a:pt x="84" y="112"/>
                    <a:pt x="92" y="124"/>
                  </a:cubicBezTo>
                  <a:cubicBezTo>
                    <a:pt x="96" y="135"/>
                    <a:pt x="104" y="124"/>
                    <a:pt x="115" y="124"/>
                  </a:cubicBezTo>
                  <a:cubicBezTo>
                    <a:pt x="131" y="124"/>
                    <a:pt x="108" y="101"/>
                    <a:pt x="128" y="105"/>
                  </a:cubicBezTo>
                  <a:cubicBezTo>
                    <a:pt x="128" y="101"/>
                    <a:pt x="131" y="105"/>
                    <a:pt x="140" y="101"/>
                  </a:cubicBezTo>
                  <a:cubicBezTo>
                    <a:pt x="140" y="90"/>
                    <a:pt x="143" y="101"/>
                    <a:pt x="152" y="94"/>
                  </a:cubicBezTo>
                  <a:cubicBezTo>
                    <a:pt x="156" y="90"/>
                    <a:pt x="164" y="101"/>
                    <a:pt x="168" y="101"/>
                  </a:cubicBezTo>
                  <a:cubicBezTo>
                    <a:pt x="175" y="101"/>
                    <a:pt x="175" y="94"/>
                    <a:pt x="180" y="94"/>
                  </a:cubicBezTo>
                  <a:cubicBezTo>
                    <a:pt x="180" y="90"/>
                    <a:pt x="168" y="94"/>
                    <a:pt x="175" y="83"/>
                  </a:cubicBezTo>
                  <a:cubicBezTo>
                    <a:pt x="175" y="71"/>
                    <a:pt x="152" y="83"/>
                    <a:pt x="168" y="71"/>
                  </a:cubicBezTo>
                  <a:cubicBezTo>
                    <a:pt x="187" y="60"/>
                    <a:pt x="168" y="60"/>
                    <a:pt x="180" y="41"/>
                  </a:cubicBezTo>
                  <a:cubicBezTo>
                    <a:pt x="187" y="26"/>
                    <a:pt x="199" y="52"/>
                    <a:pt x="199" y="26"/>
                  </a:cubicBezTo>
                  <a:cubicBezTo>
                    <a:pt x="196" y="19"/>
                    <a:pt x="187" y="26"/>
                    <a:pt x="180" y="15"/>
                  </a:cubicBezTo>
                  <a:cubicBezTo>
                    <a:pt x="168" y="0"/>
                    <a:pt x="164" y="19"/>
                    <a:pt x="156" y="7"/>
                  </a:cubicBezTo>
                  <a:cubicBezTo>
                    <a:pt x="152" y="0"/>
                    <a:pt x="128" y="15"/>
                    <a:pt x="115" y="19"/>
                  </a:cubicBezTo>
                  <a:cubicBezTo>
                    <a:pt x="96" y="30"/>
                    <a:pt x="84" y="26"/>
                    <a:pt x="76" y="19"/>
                  </a:cubicBezTo>
                  <a:cubicBezTo>
                    <a:pt x="64" y="19"/>
                    <a:pt x="60" y="30"/>
                    <a:pt x="48" y="19"/>
                  </a:cubicBezTo>
                  <a:cubicBezTo>
                    <a:pt x="28" y="15"/>
                    <a:pt x="28" y="26"/>
                    <a:pt x="16" y="19"/>
                  </a:cubicBezTo>
                  <a:cubicBezTo>
                    <a:pt x="12" y="15"/>
                    <a:pt x="36" y="15"/>
                    <a:pt x="12" y="0"/>
                  </a:cubicBezTo>
                  <a:cubicBezTo>
                    <a:pt x="12" y="15"/>
                    <a:pt x="0" y="7"/>
                    <a:pt x="4" y="26"/>
                  </a:cubicBezTo>
                  <a:cubicBezTo>
                    <a:pt x="12" y="49"/>
                    <a:pt x="28" y="41"/>
                    <a:pt x="16" y="52"/>
                  </a:cubicBezTo>
                  <a:cubicBezTo>
                    <a:pt x="12" y="64"/>
                    <a:pt x="4" y="52"/>
                    <a:pt x="4" y="64"/>
                  </a:cubicBezTo>
                  <a:cubicBezTo>
                    <a:pt x="4" y="71"/>
                    <a:pt x="16" y="79"/>
                    <a:pt x="4" y="83"/>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59" name="Freeform 112">
              <a:extLst>
                <a:ext uri="{FF2B5EF4-FFF2-40B4-BE49-F238E27FC236}">
                  <a16:creationId xmlns:a16="http://schemas.microsoft.com/office/drawing/2014/main" id="{E20F935B-D28C-1064-1D7E-6CC04A0F4300}"/>
                </a:ext>
              </a:extLst>
            </p:cNvPr>
            <p:cNvSpPr>
              <a:spLocks/>
            </p:cNvSpPr>
            <p:nvPr/>
          </p:nvSpPr>
          <p:spPr bwMode="auto">
            <a:xfrm>
              <a:off x="7305943" y="4557073"/>
              <a:ext cx="307895" cy="395185"/>
            </a:xfrm>
            <a:custGeom>
              <a:avLst/>
              <a:gdLst/>
              <a:ahLst/>
              <a:cxnLst>
                <a:cxn ang="0">
                  <a:pos x="44" y="149"/>
                </a:cxn>
                <a:cxn ang="0">
                  <a:pos x="48" y="160"/>
                </a:cxn>
                <a:cxn ang="0">
                  <a:pos x="56" y="179"/>
                </a:cxn>
                <a:cxn ang="0">
                  <a:pos x="69" y="168"/>
                </a:cxn>
                <a:cxn ang="0">
                  <a:pos x="92" y="160"/>
                </a:cxn>
                <a:cxn ang="0">
                  <a:pos x="116" y="160"/>
                </a:cxn>
                <a:cxn ang="0">
                  <a:pos x="116" y="146"/>
                </a:cxn>
                <a:cxn ang="0">
                  <a:pos x="128" y="134"/>
                </a:cxn>
                <a:cxn ang="0">
                  <a:pos x="116" y="104"/>
                </a:cxn>
                <a:cxn ang="0">
                  <a:pos x="125" y="82"/>
                </a:cxn>
                <a:cxn ang="0">
                  <a:pos x="116" y="63"/>
                </a:cxn>
                <a:cxn ang="0">
                  <a:pos x="104" y="71"/>
                </a:cxn>
                <a:cxn ang="0">
                  <a:pos x="84" y="45"/>
                </a:cxn>
                <a:cxn ang="0">
                  <a:pos x="60" y="22"/>
                </a:cxn>
                <a:cxn ang="0">
                  <a:pos x="48" y="0"/>
                </a:cxn>
                <a:cxn ang="0">
                  <a:pos x="24" y="0"/>
                </a:cxn>
                <a:cxn ang="0">
                  <a:pos x="0" y="11"/>
                </a:cxn>
                <a:cxn ang="0">
                  <a:pos x="8" y="33"/>
                </a:cxn>
                <a:cxn ang="0">
                  <a:pos x="20" y="41"/>
                </a:cxn>
                <a:cxn ang="0">
                  <a:pos x="8" y="52"/>
                </a:cxn>
                <a:cxn ang="0">
                  <a:pos x="12" y="71"/>
                </a:cxn>
                <a:cxn ang="0">
                  <a:pos x="24" y="93"/>
                </a:cxn>
                <a:cxn ang="0">
                  <a:pos x="12" y="93"/>
                </a:cxn>
                <a:cxn ang="0">
                  <a:pos x="24" y="108"/>
                </a:cxn>
                <a:cxn ang="0">
                  <a:pos x="12" y="108"/>
                </a:cxn>
                <a:cxn ang="0">
                  <a:pos x="48" y="138"/>
                </a:cxn>
                <a:cxn ang="0">
                  <a:pos x="36" y="146"/>
                </a:cxn>
                <a:cxn ang="0">
                  <a:pos x="44" y="149"/>
                </a:cxn>
              </a:cxnLst>
              <a:rect l="0" t="0" r="r" b="b"/>
              <a:pathLst>
                <a:path w="140" h="179">
                  <a:moveTo>
                    <a:pt x="44" y="149"/>
                  </a:moveTo>
                  <a:cubicBezTo>
                    <a:pt x="48" y="157"/>
                    <a:pt x="44" y="160"/>
                    <a:pt x="48" y="160"/>
                  </a:cubicBezTo>
                  <a:cubicBezTo>
                    <a:pt x="60" y="168"/>
                    <a:pt x="56" y="172"/>
                    <a:pt x="56" y="179"/>
                  </a:cubicBezTo>
                  <a:cubicBezTo>
                    <a:pt x="69" y="179"/>
                    <a:pt x="56" y="172"/>
                    <a:pt x="69" y="168"/>
                  </a:cubicBezTo>
                  <a:cubicBezTo>
                    <a:pt x="84" y="168"/>
                    <a:pt x="81" y="160"/>
                    <a:pt x="92" y="160"/>
                  </a:cubicBezTo>
                  <a:cubicBezTo>
                    <a:pt x="104" y="168"/>
                    <a:pt x="104" y="157"/>
                    <a:pt x="116" y="160"/>
                  </a:cubicBezTo>
                  <a:cubicBezTo>
                    <a:pt x="128" y="157"/>
                    <a:pt x="116" y="149"/>
                    <a:pt x="116" y="146"/>
                  </a:cubicBezTo>
                  <a:cubicBezTo>
                    <a:pt x="116" y="134"/>
                    <a:pt x="125" y="146"/>
                    <a:pt x="128" y="134"/>
                  </a:cubicBezTo>
                  <a:cubicBezTo>
                    <a:pt x="140" y="119"/>
                    <a:pt x="125" y="127"/>
                    <a:pt x="116" y="104"/>
                  </a:cubicBezTo>
                  <a:cubicBezTo>
                    <a:pt x="112" y="86"/>
                    <a:pt x="125" y="93"/>
                    <a:pt x="125" y="82"/>
                  </a:cubicBezTo>
                  <a:cubicBezTo>
                    <a:pt x="104" y="63"/>
                    <a:pt x="140" y="75"/>
                    <a:pt x="116" y="63"/>
                  </a:cubicBezTo>
                  <a:cubicBezTo>
                    <a:pt x="112" y="56"/>
                    <a:pt x="116" y="71"/>
                    <a:pt x="104" y="71"/>
                  </a:cubicBezTo>
                  <a:cubicBezTo>
                    <a:pt x="84" y="63"/>
                    <a:pt x="81" y="52"/>
                    <a:pt x="84" y="45"/>
                  </a:cubicBezTo>
                  <a:cubicBezTo>
                    <a:pt x="92" y="33"/>
                    <a:pt x="60" y="41"/>
                    <a:pt x="60" y="22"/>
                  </a:cubicBezTo>
                  <a:cubicBezTo>
                    <a:pt x="69" y="11"/>
                    <a:pt x="56" y="11"/>
                    <a:pt x="48" y="0"/>
                  </a:cubicBezTo>
                  <a:cubicBezTo>
                    <a:pt x="24" y="0"/>
                    <a:pt x="24" y="0"/>
                    <a:pt x="24" y="0"/>
                  </a:cubicBezTo>
                  <a:cubicBezTo>
                    <a:pt x="20" y="0"/>
                    <a:pt x="20" y="3"/>
                    <a:pt x="0" y="11"/>
                  </a:cubicBezTo>
                  <a:cubicBezTo>
                    <a:pt x="8" y="18"/>
                    <a:pt x="8" y="30"/>
                    <a:pt x="8" y="33"/>
                  </a:cubicBezTo>
                  <a:cubicBezTo>
                    <a:pt x="20" y="41"/>
                    <a:pt x="24" y="33"/>
                    <a:pt x="20" y="41"/>
                  </a:cubicBezTo>
                  <a:cubicBezTo>
                    <a:pt x="20" y="45"/>
                    <a:pt x="12" y="41"/>
                    <a:pt x="8" y="52"/>
                  </a:cubicBezTo>
                  <a:cubicBezTo>
                    <a:pt x="24" y="52"/>
                    <a:pt x="20" y="52"/>
                    <a:pt x="12" y="71"/>
                  </a:cubicBezTo>
                  <a:cubicBezTo>
                    <a:pt x="8" y="82"/>
                    <a:pt x="32" y="86"/>
                    <a:pt x="24" y="93"/>
                  </a:cubicBezTo>
                  <a:cubicBezTo>
                    <a:pt x="20" y="97"/>
                    <a:pt x="20" y="86"/>
                    <a:pt x="12" y="93"/>
                  </a:cubicBezTo>
                  <a:cubicBezTo>
                    <a:pt x="12" y="93"/>
                    <a:pt x="24" y="104"/>
                    <a:pt x="24" y="108"/>
                  </a:cubicBezTo>
                  <a:cubicBezTo>
                    <a:pt x="20" y="108"/>
                    <a:pt x="20" y="104"/>
                    <a:pt x="12" y="108"/>
                  </a:cubicBezTo>
                  <a:cubicBezTo>
                    <a:pt x="24" y="127"/>
                    <a:pt x="48" y="134"/>
                    <a:pt x="48" y="138"/>
                  </a:cubicBezTo>
                  <a:cubicBezTo>
                    <a:pt x="48" y="146"/>
                    <a:pt x="32" y="146"/>
                    <a:pt x="36" y="146"/>
                  </a:cubicBezTo>
                  <a:cubicBezTo>
                    <a:pt x="44" y="149"/>
                    <a:pt x="36" y="149"/>
                    <a:pt x="44" y="149"/>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60" name="Freeform 146">
              <a:extLst>
                <a:ext uri="{FF2B5EF4-FFF2-40B4-BE49-F238E27FC236}">
                  <a16:creationId xmlns:a16="http://schemas.microsoft.com/office/drawing/2014/main" id="{2BBD6826-B231-26BE-FB27-3814056FC11D}"/>
                </a:ext>
              </a:extLst>
            </p:cNvPr>
            <p:cNvSpPr>
              <a:spLocks/>
            </p:cNvSpPr>
            <p:nvPr/>
          </p:nvSpPr>
          <p:spPr bwMode="auto">
            <a:xfrm>
              <a:off x="7274202" y="4785614"/>
              <a:ext cx="150773" cy="166644"/>
            </a:xfrm>
            <a:custGeom>
              <a:avLst/>
              <a:gdLst/>
              <a:ahLst/>
              <a:cxnLst>
                <a:cxn ang="0">
                  <a:pos x="28" y="4"/>
                </a:cxn>
                <a:cxn ang="0">
                  <a:pos x="68" y="34"/>
                </a:cxn>
                <a:cxn ang="0">
                  <a:pos x="56" y="41"/>
                </a:cxn>
                <a:cxn ang="0">
                  <a:pos x="60" y="45"/>
                </a:cxn>
                <a:cxn ang="0">
                  <a:pos x="48" y="45"/>
                </a:cxn>
                <a:cxn ang="0">
                  <a:pos x="36" y="56"/>
                </a:cxn>
                <a:cxn ang="0">
                  <a:pos x="36" y="75"/>
                </a:cxn>
                <a:cxn ang="0">
                  <a:pos x="24" y="64"/>
                </a:cxn>
                <a:cxn ang="0">
                  <a:pos x="16" y="56"/>
                </a:cxn>
                <a:cxn ang="0">
                  <a:pos x="4" y="45"/>
                </a:cxn>
                <a:cxn ang="0">
                  <a:pos x="12" y="30"/>
                </a:cxn>
                <a:cxn ang="0">
                  <a:pos x="16" y="19"/>
                </a:cxn>
                <a:cxn ang="0">
                  <a:pos x="24" y="19"/>
                </a:cxn>
                <a:cxn ang="0">
                  <a:pos x="28" y="4"/>
                </a:cxn>
              </a:cxnLst>
              <a:rect l="0" t="0" r="r" b="b"/>
              <a:pathLst>
                <a:path w="68" h="75">
                  <a:moveTo>
                    <a:pt x="28" y="4"/>
                  </a:moveTo>
                  <a:cubicBezTo>
                    <a:pt x="40" y="23"/>
                    <a:pt x="68" y="30"/>
                    <a:pt x="68" y="34"/>
                  </a:cubicBezTo>
                  <a:cubicBezTo>
                    <a:pt x="68" y="41"/>
                    <a:pt x="48" y="41"/>
                    <a:pt x="56" y="41"/>
                  </a:cubicBezTo>
                  <a:cubicBezTo>
                    <a:pt x="60" y="45"/>
                    <a:pt x="56" y="45"/>
                    <a:pt x="60" y="45"/>
                  </a:cubicBezTo>
                  <a:cubicBezTo>
                    <a:pt x="48" y="53"/>
                    <a:pt x="48" y="53"/>
                    <a:pt x="48" y="45"/>
                  </a:cubicBezTo>
                  <a:cubicBezTo>
                    <a:pt x="48" y="34"/>
                    <a:pt x="40" y="53"/>
                    <a:pt x="36" y="56"/>
                  </a:cubicBezTo>
                  <a:cubicBezTo>
                    <a:pt x="28" y="68"/>
                    <a:pt x="40" y="64"/>
                    <a:pt x="36" y="75"/>
                  </a:cubicBezTo>
                  <a:cubicBezTo>
                    <a:pt x="24" y="75"/>
                    <a:pt x="28" y="75"/>
                    <a:pt x="24" y="64"/>
                  </a:cubicBezTo>
                  <a:cubicBezTo>
                    <a:pt x="24" y="56"/>
                    <a:pt x="16" y="56"/>
                    <a:pt x="16" y="56"/>
                  </a:cubicBezTo>
                  <a:cubicBezTo>
                    <a:pt x="24" y="53"/>
                    <a:pt x="4" y="53"/>
                    <a:pt x="4" y="45"/>
                  </a:cubicBezTo>
                  <a:cubicBezTo>
                    <a:pt x="16" y="41"/>
                    <a:pt x="0" y="34"/>
                    <a:pt x="12" y="30"/>
                  </a:cubicBezTo>
                  <a:cubicBezTo>
                    <a:pt x="16" y="23"/>
                    <a:pt x="12" y="19"/>
                    <a:pt x="16" y="19"/>
                  </a:cubicBezTo>
                  <a:cubicBezTo>
                    <a:pt x="24" y="11"/>
                    <a:pt x="24" y="23"/>
                    <a:pt x="24" y="19"/>
                  </a:cubicBezTo>
                  <a:cubicBezTo>
                    <a:pt x="28" y="19"/>
                    <a:pt x="12" y="0"/>
                    <a:pt x="28" y="4"/>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61" name="Freeform 116">
              <a:extLst>
                <a:ext uri="{FF2B5EF4-FFF2-40B4-BE49-F238E27FC236}">
                  <a16:creationId xmlns:a16="http://schemas.microsoft.com/office/drawing/2014/main" id="{61D11AE4-428D-332F-F72E-29A9300484DE}"/>
                </a:ext>
              </a:extLst>
            </p:cNvPr>
            <p:cNvSpPr>
              <a:spLocks/>
            </p:cNvSpPr>
            <p:nvPr/>
          </p:nvSpPr>
          <p:spPr bwMode="auto">
            <a:xfrm>
              <a:off x="7424975" y="4904645"/>
              <a:ext cx="180928" cy="150773"/>
            </a:xfrm>
            <a:custGeom>
              <a:avLst/>
              <a:gdLst/>
              <a:ahLst/>
              <a:cxnLst>
                <a:cxn ang="0">
                  <a:pos x="4" y="23"/>
                </a:cxn>
                <a:cxn ang="0">
                  <a:pos x="4" y="34"/>
                </a:cxn>
                <a:cxn ang="0">
                  <a:pos x="4" y="45"/>
                </a:cxn>
                <a:cxn ang="0">
                  <a:pos x="16" y="64"/>
                </a:cxn>
                <a:cxn ang="0">
                  <a:pos x="16" y="68"/>
                </a:cxn>
                <a:cxn ang="0">
                  <a:pos x="59" y="53"/>
                </a:cxn>
                <a:cxn ang="0">
                  <a:pos x="82" y="45"/>
                </a:cxn>
                <a:cxn ang="0">
                  <a:pos x="74" y="23"/>
                </a:cxn>
                <a:cxn ang="0">
                  <a:pos x="63" y="8"/>
                </a:cxn>
                <a:cxn ang="0">
                  <a:pos x="39" y="8"/>
                </a:cxn>
                <a:cxn ang="0">
                  <a:pos x="16" y="11"/>
                </a:cxn>
                <a:cxn ang="0">
                  <a:pos x="4" y="23"/>
                </a:cxn>
              </a:cxnLst>
              <a:rect l="0" t="0" r="r" b="b"/>
              <a:pathLst>
                <a:path w="82" h="68">
                  <a:moveTo>
                    <a:pt x="4" y="23"/>
                  </a:moveTo>
                  <a:cubicBezTo>
                    <a:pt x="4" y="34"/>
                    <a:pt x="4" y="34"/>
                    <a:pt x="4" y="34"/>
                  </a:cubicBezTo>
                  <a:cubicBezTo>
                    <a:pt x="0" y="41"/>
                    <a:pt x="4" y="41"/>
                    <a:pt x="4" y="45"/>
                  </a:cubicBezTo>
                  <a:cubicBezTo>
                    <a:pt x="4" y="53"/>
                    <a:pt x="12" y="64"/>
                    <a:pt x="16" y="64"/>
                  </a:cubicBezTo>
                  <a:cubicBezTo>
                    <a:pt x="16" y="68"/>
                    <a:pt x="16" y="68"/>
                    <a:pt x="16" y="68"/>
                  </a:cubicBezTo>
                  <a:cubicBezTo>
                    <a:pt x="63" y="64"/>
                    <a:pt x="39" y="45"/>
                    <a:pt x="59" y="53"/>
                  </a:cubicBezTo>
                  <a:cubicBezTo>
                    <a:pt x="74" y="64"/>
                    <a:pt x="70" y="45"/>
                    <a:pt x="82" y="45"/>
                  </a:cubicBezTo>
                  <a:cubicBezTo>
                    <a:pt x="74" y="41"/>
                    <a:pt x="82" y="34"/>
                    <a:pt x="74" y="23"/>
                  </a:cubicBezTo>
                  <a:cubicBezTo>
                    <a:pt x="74" y="11"/>
                    <a:pt x="63" y="19"/>
                    <a:pt x="63" y="8"/>
                  </a:cubicBezTo>
                  <a:cubicBezTo>
                    <a:pt x="51" y="0"/>
                    <a:pt x="51" y="11"/>
                    <a:pt x="39" y="8"/>
                  </a:cubicBezTo>
                  <a:cubicBezTo>
                    <a:pt x="27" y="8"/>
                    <a:pt x="35" y="11"/>
                    <a:pt x="16" y="11"/>
                  </a:cubicBezTo>
                  <a:cubicBezTo>
                    <a:pt x="4" y="19"/>
                    <a:pt x="16" y="23"/>
                    <a:pt x="4" y="23"/>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62" name="Freeform 120">
              <a:extLst>
                <a:ext uri="{FF2B5EF4-FFF2-40B4-BE49-F238E27FC236}">
                  <a16:creationId xmlns:a16="http://schemas.microsoft.com/office/drawing/2014/main" id="{7F85AB53-3DB1-575D-37E7-EE3FEA88B1CB}"/>
                </a:ext>
              </a:extLst>
            </p:cNvPr>
            <p:cNvSpPr>
              <a:spLocks/>
            </p:cNvSpPr>
            <p:nvPr/>
          </p:nvSpPr>
          <p:spPr bwMode="auto">
            <a:xfrm>
              <a:off x="7342446" y="4863381"/>
              <a:ext cx="122206" cy="298372"/>
            </a:xfrm>
            <a:custGeom>
              <a:avLst/>
              <a:gdLst/>
              <a:ahLst/>
              <a:cxnLst>
                <a:cxn ang="0">
                  <a:pos x="4" y="41"/>
                </a:cxn>
                <a:cxn ang="0">
                  <a:pos x="4" y="79"/>
                </a:cxn>
                <a:cxn ang="0">
                  <a:pos x="4" y="101"/>
                </a:cxn>
                <a:cxn ang="0">
                  <a:pos x="12" y="112"/>
                </a:cxn>
                <a:cxn ang="0">
                  <a:pos x="28" y="135"/>
                </a:cxn>
                <a:cxn ang="0">
                  <a:pos x="32" y="127"/>
                </a:cxn>
                <a:cxn ang="0">
                  <a:pos x="32" y="124"/>
                </a:cxn>
                <a:cxn ang="0">
                  <a:pos x="44" y="112"/>
                </a:cxn>
                <a:cxn ang="0">
                  <a:pos x="55" y="101"/>
                </a:cxn>
                <a:cxn ang="0">
                  <a:pos x="52" y="90"/>
                </a:cxn>
                <a:cxn ang="0">
                  <a:pos x="52" y="82"/>
                </a:cxn>
                <a:cxn ang="0">
                  <a:pos x="40" y="64"/>
                </a:cxn>
                <a:cxn ang="0">
                  <a:pos x="40" y="52"/>
                </a:cxn>
                <a:cxn ang="0">
                  <a:pos x="40" y="41"/>
                </a:cxn>
                <a:cxn ang="0">
                  <a:pos x="32" y="26"/>
                </a:cxn>
                <a:cxn ang="0">
                  <a:pos x="28" y="15"/>
                </a:cxn>
                <a:cxn ang="0">
                  <a:pos x="16" y="15"/>
                </a:cxn>
                <a:cxn ang="0">
                  <a:pos x="4" y="26"/>
                </a:cxn>
                <a:cxn ang="0">
                  <a:pos x="4" y="41"/>
                </a:cxn>
              </a:cxnLst>
              <a:rect l="0" t="0" r="r" b="b"/>
              <a:pathLst>
                <a:path w="55" h="135">
                  <a:moveTo>
                    <a:pt x="4" y="41"/>
                  </a:moveTo>
                  <a:cubicBezTo>
                    <a:pt x="16" y="41"/>
                    <a:pt x="4" y="79"/>
                    <a:pt x="4" y="79"/>
                  </a:cubicBezTo>
                  <a:cubicBezTo>
                    <a:pt x="12" y="82"/>
                    <a:pt x="0" y="82"/>
                    <a:pt x="4" y="101"/>
                  </a:cubicBezTo>
                  <a:cubicBezTo>
                    <a:pt x="12" y="112"/>
                    <a:pt x="0" y="101"/>
                    <a:pt x="12" y="112"/>
                  </a:cubicBezTo>
                  <a:cubicBezTo>
                    <a:pt x="28" y="124"/>
                    <a:pt x="16" y="127"/>
                    <a:pt x="28" y="135"/>
                  </a:cubicBezTo>
                  <a:cubicBezTo>
                    <a:pt x="28" y="135"/>
                    <a:pt x="32" y="135"/>
                    <a:pt x="32" y="127"/>
                  </a:cubicBezTo>
                  <a:cubicBezTo>
                    <a:pt x="32" y="124"/>
                    <a:pt x="32" y="124"/>
                    <a:pt x="32" y="124"/>
                  </a:cubicBezTo>
                  <a:cubicBezTo>
                    <a:pt x="32" y="116"/>
                    <a:pt x="44" y="124"/>
                    <a:pt x="44" y="112"/>
                  </a:cubicBezTo>
                  <a:cubicBezTo>
                    <a:pt x="44" y="94"/>
                    <a:pt x="52" y="105"/>
                    <a:pt x="55" y="101"/>
                  </a:cubicBezTo>
                  <a:cubicBezTo>
                    <a:pt x="55" y="90"/>
                    <a:pt x="52" y="90"/>
                    <a:pt x="52" y="90"/>
                  </a:cubicBezTo>
                  <a:cubicBezTo>
                    <a:pt x="52" y="82"/>
                    <a:pt x="52" y="82"/>
                    <a:pt x="52" y="82"/>
                  </a:cubicBezTo>
                  <a:cubicBezTo>
                    <a:pt x="44" y="82"/>
                    <a:pt x="40" y="71"/>
                    <a:pt x="40" y="64"/>
                  </a:cubicBezTo>
                  <a:cubicBezTo>
                    <a:pt x="40" y="60"/>
                    <a:pt x="32" y="60"/>
                    <a:pt x="40" y="52"/>
                  </a:cubicBezTo>
                  <a:cubicBezTo>
                    <a:pt x="40" y="41"/>
                    <a:pt x="40" y="41"/>
                    <a:pt x="40" y="41"/>
                  </a:cubicBezTo>
                  <a:cubicBezTo>
                    <a:pt x="40" y="37"/>
                    <a:pt x="44" y="30"/>
                    <a:pt x="32" y="26"/>
                  </a:cubicBezTo>
                  <a:cubicBezTo>
                    <a:pt x="28" y="26"/>
                    <a:pt x="32" y="18"/>
                    <a:pt x="28" y="15"/>
                  </a:cubicBezTo>
                  <a:cubicBezTo>
                    <a:pt x="16" y="18"/>
                    <a:pt x="16" y="18"/>
                    <a:pt x="16" y="15"/>
                  </a:cubicBezTo>
                  <a:cubicBezTo>
                    <a:pt x="16" y="0"/>
                    <a:pt x="12" y="18"/>
                    <a:pt x="4" y="26"/>
                  </a:cubicBezTo>
                  <a:cubicBezTo>
                    <a:pt x="0" y="37"/>
                    <a:pt x="12" y="30"/>
                    <a:pt x="4" y="41"/>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63" name="Freeform 240">
              <a:extLst>
                <a:ext uri="{FF2B5EF4-FFF2-40B4-BE49-F238E27FC236}">
                  <a16:creationId xmlns:a16="http://schemas.microsoft.com/office/drawing/2014/main" id="{D04F7B64-B862-D6C2-5CB3-3CA9E94B0EF2}"/>
                </a:ext>
              </a:extLst>
            </p:cNvPr>
            <p:cNvSpPr>
              <a:spLocks noEditPoints="1"/>
            </p:cNvSpPr>
            <p:nvPr/>
          </p:nvSpPr>
          <p:spPr bwMode="auto">
            <a:xfrm>
              <a:off x="7369427" y="4952258"/>
              <a:ext cx="599919" cy="647531"/>
            </a:xfrm>
            <a:custGeom>
              <a:avLst/>
              <a:gdLst/>
              <a:ahLst/>
              <a:cxnLst>
                <a:cxn ang="0">
                  <a:pos x="164" y="162"/>
                </a:cxn>
                <a:cxn ang="0">
                  <a:pos x="156" y="124"/>
                </a:cxn>
                <a:cxn ang="0">
                  <a:pos x="36" y="128"/>
                </a:cxn>
                <a:cxn ang="0">
                  <a:pos x="212" y="173"/>
                </a:cxn>
                <a:cxn ang="0">
                  <a:pos x="152" y="188"/>
                </a:cxn>
                <a:cxn ang="0">
                  <a:pos x="152" y="173"/>
                </a:cxn>
                <a:cxn ang="0">
                  <a:pos x="156" y="215"/>
                </a:cxn>
                <a:cxn ang="0">
                  <a:pos x="180" y="200"/>
                </a:cxn>
                <a:cxn ang="0">
                  <a:pos x="200" y="76"/>
                </a:cxn>
                <a:cxn ang="0">
                  <a:pos x="180" y="87"/>
                </a:cxn>
                <a:cxn ang="0">
                  <a:pos x="176" y="87"/>
                </a:cxn>
                <a:cxn ang="0">
                  <a:pos x="0" y="87"/>
                </a:cxn>
                <a:cxn ang="0">
                  <a:pos x="240" y="256"/>
                </a:cxn>
                <a:cxn ang="0">
                  <a:pos x="188" y="203"/>
                </a:cxn>
                <a:cxn ang="0">
                  <a:pos x="132" y="147"/>
                </a:cxn>
                <a:cxn ang="0">
                  <a:pos x="144" y="139"/>
                </a:cxn>
                <a:cxn ang="0">
                  <a:pos x="120" y="136"/>
                </a:cxn>
                <a:cxn ang="0">
                  <a:pos x="164" y="45"/>
                </a:cxn>
                <a:cxn ang="0">
                  <a:pos x="200" y="109"/>
                </a:cxn>
                <a:cxn ang="0">
                  <a:pos x="200" y="139"/>
                </a:cxn>
                <a:cxn ang="0">
                  <a:pos x="200" y="139"/>
                </a:cxn>
                <a:cxn ang="0">
                  <a:pos x="260" y="252"/>
                </a:cxn>
                <a:cxn ang="0">
                  <a:pos x="200" y="286"/>
                </a:cxn>
                <a:cxn ang="0">
                  <a:pos x="156" y="267"/>
                </a:cxn>
                <a:cxn ang="0">
                  <a:pos x="128" y="267"/>
                </a:cxn>
                <a:cxn ang="0">
                  <a:pos x="108" y="241"/>
                </a:cxn>
                <a:cxn ang="0">
                  <a:pos x="36" y="151"/>
                </a:cxn>
                <a:cxn ang="0">
                  <a:pos x="36" y="158"/>
                </a:cxn>
                <a:cxn ang="0">
                  <a:pos x="28" y="162"/>
                </a:cxn>
                <a:cxn ang="0">
                  <a:pos x="128" y="23"/>
                </a:cxn>
                <a:cxn ang="0">
                  <a:pos x="176" y="23"/>
                </a:cxn>
                <a:cxn ang="0">
                  <a:pos x="216" y="30"/>
                </a:cxn>
                <a:cxn ang="0">
                  <a:pos x="164" y="42"/>
                </a:cxn>
                <a:cxn ang="0">
                  <a:pos x="144" y="72"/>
                </a:cxn>
                <a:cxn ang="0">
                  <a:pos x="128" y="76"/>
                </a:cxn>
                <a:cxn ang="0">
                  <a:pos x="100" y="57"/>
                </a:cxn>
                <a:cxn ang="0">
                  <a:pos x="108" y="106"/>
                </a:cxn>
                <a:cxn ang="0">
                  <a:pos x="128" y="147"/>
                </a:cxn>
                <a:cxn ang="0">
                  <a:pos x="128" y="162"/>
                </a:cxn>
                <a:cxn ang="0">
                  <a:pos x="120" y="188"/>
                </a:cxn>
                <a:cxn ang="0">
                  <a:pos x="116" y="226"/>
                </a:cxn>
                <a:cxn ang="0">
                  <a:pos x="76" y="211"/>
                </a:cxn>
                <a:cxn ang="0">
                  <a:pos x="48" y="170"/>
                </a:cxn>
                <a:cxn ang="0">
                  <a:pos x="84" y="151"/>
                </a:cxn>
                <a:cxn ang="0">
                  <a:pos x="88" y="147"/>
                </a:cxn>
                <a:cxn ang="0">
                  <a:pos x="36" y="136"/>
                </a:cxn>
                <a:cxn ang="0">
                  <a:pos x="16" y="94"/>
                </a:cxn>
                <a:cxn ang="0">
                  <a:pos x="36" y="72"/>
                </a:cxn>
                <a:cxn ang="0">
                  <a:pos x="84" y="30"/>
                </a:cxn>
              </a:cxnLst>
              <a:rect l="0" t="0" r="r" b="b"/>
              <a:pathLst>
                <a:path w="272" h="294">
                  <a:moveTo>
                    <a:pt x="168" y="181"/>
                  </a:moveTo>
                  <a:cubicBezTo>
                    <a:pt x="176" y="188"/>
                    <a:pt x="180" y="181"/>
                    <a:pt x="176" y="173"/>
                  </a:cubicBezTo>
                  <a:cubicBezTo>
                    <a:pt x="168" y="173"/>
                    <a:pt x="164" y="158"/>
                    <a:pt x="164" y="162"/>
                  </a:cubicBezTo>
                  <a:cubicBezTo>
                    <a:pt x="156" y="170"/>
                    <a:pt x="168" y="170"/>
                    <a:pt x="168" y="181"/>
                  </a:cubicBezTo>
                  <a:moveTo>
                    <a:pt x="164" y="128"/>
                  </a:moveTo>
                  <a:cubicBezTo>
                    <a:pt x="156" y="128"/>
                    <a:pt x="156" y="124"/>
                    <a:pt x="156" y="124"/>
                  </a:cubicBezTo>
                  <a:cubicBezTo>
                    <a:pt x="156" y="117"/>
                    <a:pt x="164" y="128"/>
                    <a:pt x="164" y="128"/>
                  </a:cubicBezTo>
                  <a:moveTo>
                    <a:pt x="28" y="139"/>
                  </a:moveTo>
                  <a:cubicBezTo>
                    <a:pt x="24" y="139"/>
                    <a:pt x="28" y="128"/>
                    <a:pt x="36" y="128"/>
                  </a:cubicBezTo>
                  <a:cubicBezTo>
                    <a:pt x="36" y="136"/>
                    <a:pt x="36" y="139"/>
                    <a:pt x="28" y="139"/>
                  </a:cubicBezTo>
                  <a:moveTo>
                    <a:pt x="200" y="181"/>
                  </a:moveTo>
                  <a:cubicBezTo>
                    <a:pt x="200" y="173"/>
                    <a:pt x="212" y="173"/>
                    <a:pt x="212" y="173"/>
                  </a:cubicBezTo>
                  <a:cubicBezTo>
                    <a:pt x="212" y="173"/>
                    <a:pt x="200" y="188"/>
                    <a:pt x="200" y="181"/>
                  </a:cubicBezTo>
                  <a:moveTo>
                    <a:pt x="152" y="192"/>
                  </a:moveTo>
                  <a:cubicBezTo>
                    <a:pt x="144" y="192"/>
                    <a:pt x="152" y="181"/>
                    <a:pt x="152" y="188"/>
                  </a:cubicBezTo>
                  <a:cubicBezTo>
                    <a:pt x="156" y="188"/>
                    <a:pt x="156" y="192"/>
                    <a:pt x="152" y="192"/>
                  </a:cubicBezTo>
                  <a:moveTo>
                    <a:pt x="152" y="181"/>
                  </a:moveTo>
                  <a:cubicBezTo>
                    <a:pt x="144" y="181"/>
                    <a:pt x="152" y="173"/>
                    <a:pt x="152" y="173"/>
                  </a:cubicBezTo>
                  <a:lnTo>
                    <a:pt x="152" y="181"/>
                  </a:lnTo>
                  <a:close/>
                  <a:moveTo>
                    <a:pt x="152" y="215"/>
                  </a:moveTo>
                  <a:cubicBezTo>
                    <a:pt x="144" y="215"/>
                    <a:pt x="152" y="222"/>
                    <a:pt x="156" y="215"/>
                  </a:cubicBezTo>
                  <a:cubicBezTo>
                    <a:pt x="156" y="211"/>
                    <a:pt x="156" y="211"/>
                    <a:pt x="152" y="215"/>
                  </a:cubicBezTo>
                  <a:moveTo>
                    <a:pt x="176" y="203"/>
                  </a:moveTo>
                  <a:cubicBezTo>
                    <a:pt x="168" y="200"/>
                    <a:pt x="176" y="192"/>
                    <a:pt x="180" y="200"/>
                  </a:cubicBezTo>
                  <a:lnTo>
                    <a:pt x="176" y="203"/>
                  </a:lnTo>
                  <a:close/>
                  <a:moveTo>
                    <a:pt x="192" y="76"/>
                  </a:moveTo>
                  <a:cubicBezTo>
                    <a:pt x="192" y="64"/>
                    <a:pt x="204" y="72"/>
                    <a:pt x="200" y="76"/>
                  </a:cubicBezTo>
                  <a:lnTo>
                    <a:pt x="192" y="76"/>
                  </a:lnTo>
                  <a:close/>
                  <a:moveTo>
                    <a:pt x="176" y="87"/>
                  </a:moveTo>
                  <a:cubicBezTo>
                    <a:pt x="180" y="83"/>
                    <a:pt x="180" y="94"/>
                    <a:pt x="180" y="87"/>
                  </a:cubicBezTo>
                  <a:cubicBezTo>
                    <a:pt x="180" y="83"/>
                    <a:pt x="188" y="76"/>
                    <a:pt x="180" y="83"/>
                  </a:cubicBezTo>
                  <a:cubicBezTo>
                    <a:pt x="180" y="83"/>
                    <a:pt x="168" y="76"/>
                    <a:pt x="168" y="83"/>
                  </a:cubicBezTo>
                  <a:cubicBezTo>
                    <a:pt x="168" y="87"/>
                    <a:pt x="176" y="87"/>
                    <a:pt x="176" y="87"/>
                  </a:cubicBezTo>
                  <a:moveTo>
                    <a:pt x="16" y="106"/>
                  </a:moveTo>
                  <a:cubicBezTo>
                    <a:pt x="4" y="94"/>
                    <a:pt x="4" y="94"/>
                    <a:pt x="4" y="94"/>
                  </a:cubicBezTo>
                  <a:cubicBezTo>
                    <a:pt x="12" y="87"/>
                    <a:pt x="4" y="87"/>
                    <a:pt x="0" y="87"/>
                  </a:cubicBezTo>
                  <a:cubicBezTo>
                    <a:pt x="0" y="94"/>
                    <a:pt x="4" y="106"/>
                    <a:pt x="16" y="106"/>
                  </a:cubicBezTo>
                  <a:moveTo>
                    <a:pt x="240" y="267"/>
                  </a:moveTo>
                  <a:cubicBezTo>
                    <a:pt x="236" y="267"/>
                    <a:pt x="236" y="252"/>
                    <a:pt x="240" y="256"/>
                  </a:cubicBezTo>
                  <a:lnTo>
                    <a:pt x="240" y="267"/>
                  </a:lnTo>
                  <a:close/>
                  <a:moveTo>
                    <a:pt x="188" y="200"/>
                  </a:moveTo>
                  <a:cubicBezTo>
                    <a:pt x="192" y="192"/>
                    <a:pt x="192" y="211"/>
                    <a:pt x="188" y="203"/>
                  </a:cubicBezTo>
                  <a:cubicBezTo>
                    <a:pt x="180" y="203"/>
                    <a:pt x="180" y="200"/>
                    <a:pt x="188" y="200"/>
                  </a:cubicBezTo>
                  <a:moveTo>
                    <a:pt x="120" y="136"/>
                  </a:moveTo>
                  <a:cubicBezTo>
                    <a:pt x="132" y="139"/>
                    <a:pt x="128" y="147"/>
                    <a:pt x="132" y="147"/>
                  </a:cubicBezTo>
                  <a:cubicBezTo>
                    <a:pt x="144" y="147"/>
                    <a:pt x="144" y="162"/>
                    <a:pt x="152" y="162"/>
                  </a:cubicBezTo>
                  <a:cubicBezTo>
                    <a:pt x="156" y="170"/>
                    <a:pt x="156" y="158"/>
                    <a:pt x="152" y="158"/>
                  </a:cubicBezTo>
                  <a:cubicBezTo>
                    <a:pt x="144" y="151"/>
                    <a:pt x="144" y="147"/>
                    <a:pt x="144" y="139"/>
                  </a:cubicBezTo>
                  <a:cubicBezTo>
                    <a:pt x="144" y="128"/>
                    <a:pt x="140" y="139"/>
                    <a:pt x="120" y="124"/>
                  </a:cubicBezTo>
                  <a:cubicBezTo>
                    <a:pt x="116" y="117"/>
                    <a:pt x="100" y="124"/>
                    <a:pt x="100" y="128"/>
                  </a:cubicBezTo>
                  <a:cubicBezTo>
                    <a:pt x="108" y="128"/>
                    <a:pt x="116" y="128"/>
                    <a:pt x="120" y="136"/>
                  </a:cubicBezTo>
                  <a:moveTo>
                    <a:pt x="164" y="45"/>
                  </a:moveTo>
                  <a:cubicBezTo>
                    <a:pt x="164" y="45"/>
                    <a:pt x="164" y="57"/>
                    <a:pt x="156" y="53"/>
                  </a:cubicBezTo>
                  <a:cubicBezTo>
                    <a:pt x="152" y="53"/>
                    <a:pt x="156" y="45"/>
                    <a:pt x="164" y="45"/>
                  </a:cubicBezTo>
                  <a:moveTo>
                    <a:pt x="216" y="117"/>
                  </a:moveTo>
                  <a:cubicBezTo>
                    <a:pt x="212" y="106"/>
                    <a:pt x="216" y="109"/>
                    <a:pt x="212" y="106"/>
                  </a:cubicBezTo>
                  <a:cubicBezTo>
                    <a:pt x="212" y="106"/>
                    <a:pt x="204" y="106"/>
                    <a:pt x="200" y="109"/>
                  </a:cubicBezTo>
                  <a:cubicBezTo>
                    <a:pt x="192" y="109"/>
                    <a:pt x="200" y="117"/>
                    <a:pt x="212" y="124"/>
                  </a:cubicBezTo>
                  <a:cubicBezTo>
                    <a:pt x="216" y="124"/>
                    <a:pt x="224" y="124"/>
                    <a:pt x="216" y="117"/>
                  </a:cubicBezTo>
                  <a:moveTo>
                    <a:pt x="200" y="139"/>
                  </a:moveTo>
                  <a:cubicBezTo>
                    <a:pt x="204" y="136"/>
                    <a:pt x="212" y="151"/>
                    <a:pt x="200" y="158"/>
                  </a:cubicBezTo>
                  <a:cubicBezTo>
                    <a:pt x="192" y="158"/>
                    <a:pt x="204" y="147"/>
                    <a:pt x="200" y="147"/>
                  </a:cubicBezTo>
                  <a:cubicBezTo>
                    <a:pt x="200" y="139"/>
                    <a:pt x="192" y="139"/>
                    <a:pt x="200" y="139"/>
                  </a:cubicBezTo>
                  <a:moveTo>
                    <a:pt x="272" y="226"/>
                  </a:moveTo>
                  <a:cubicBezTo>
                    <a:pt x="272" y="222"/>
                    <a:pt x="252" y="234"/>
                    <a:pt x="252" y="241"/>
                  </a:cubicBezTo>
                  <a:cubicBezTo>
                    <a:pt x="260" y="241"/>
                    <a:pt x="252" y="245"/>
                    <a:pt x="260" y="252"/>
                  </a:cubicBezTo>
                  <a:cubicBezTo>
                    <a:pt x="268" y="252"/>
                    <a:pt x="272" y="226"/>
                    <a:pt x="272" y="226"/>
                  </a:cubicBezTo>
                  <a:moveTo>
                    <a:pt x="164" y="279"/>
                  </a:moveTo>
                  <a:cubicBezTo>
                    <a:pt x="168" y="294"/>
                    <a:pt x="180" y="286"/>
                    <a:pt x="200" y="286"/>
                  </a:cubicBezTo>
                  <a:cubicBezTo>
                    <a:pt x="216" y="286"/>
                    <a:pt x="216" y="267"/>
                    <a:pt x="200" y="275"/>
                  </a:cubicBezTo>
                  <a:cubicBezTo>
                    <a:pt x="188" y="286"/>
                    <a:pt x="200" y="267"/>
                    <a:pt x="188" y="275"/>
                  </a:cubicBezTo>
                  <a:cubicBezTo>
                    <a:pt x="176" y="275"/>
                    <a:pt x="176" y="264"/>
                    <a:pt x="156" y="267"/>
                  </a:cubicBezTo>
                  <a:cubicBezTo>
                    <a:pt x="144" y="275"/>
                    <a:pt x="144" y="256"/>
                    <a:pt x="140" y="264"/>
                  </a:cubicBezTo>
                  <a:cubicBezTo>
                    <a:pt x="132" y="264"/>
                    <a:pt x="132" y="256"/>
                    <a:pt x="132" y="256"/>
                  </a:cubicBezTo>
                  <a:cubicBezTo>
                    <a:pt x="128" y="264"/>
                    <a:pt x="128" y="264"/>
                    <a:pt x="128" y="267"/>
                  </a:cubicBezTo>
                  <a:cubicBezTo>
                    <a:pt x="128" y="279"/>
                    <a:pt x="144" y="267"/>
                    <a:pt x="164" y="279"/>
                  </a:cubicBezTo>
                  <a:moveTo>
                    <a:pt x="108" y="226"/>
                  </a:moveTo>
                  <a:cubicBezTo>
                    <a:pt x="116" y="234"/>
                    <a:pt x="108" y="245"/>
                    <a:pt x="108" y="241"/>
                  </a:cubicBezTo>
                  <a:cubicBezTo>
                    <a:pt x="100" y="234"/>
                    <a:pt x="100" y="226"/>
                    <a:pt x="108" y="226"/>
                  </a:cubicBezTo>
                  <a:moveTo>
                    <a:pt x="36" y="158"/>
                  </a:moveTo>
                  <a:cubicBezTo>
                    <a:pt x="40" y="162"/>
                    <a:pt x="40" y="158"/>
                    <a:pt x="36" y="151"/>
                  </a:cubicBezTo>
                  <a:cubicBezTo>
                    <a:pt x="28" y="151"/>
                    <a:pt x="28" y="139"/>
                    <a:pt x="28" y="147"/>
                  </a:cubicBezTo>
                  <a:cubicBezTo>
                    <a:pt x="28" y="151"/>
                    <a:pt x="24" y="147"/>
                    <a:pt x="24" y="151"/>
                  </a:cubicBezTo>
                  <a:cubicBezTo>
                    <a:pt x="24" y="158"/>
                    <a:pt x="28" y="158"/>
                    <a:pt x="36" y="158"/>
                  </a:cubicBezTo>
                  <a:moveTo>
                    <a:pt x="28" y="162"/>
                  </a:moveTo>
                  <a:cubicBezTo>
                    <a:pt x="36" y="162"/>
                    <a:pt x="48" y="173"/>
                    <a:pt x="40" y="173"/>
                  </a:cubicBezTo>
                  <a:cubicBezTo>
                    <a:pt x="36" y="173"/>
                    <a:pt x="28" y="170"/>
                    <a:pt x="28" y="162"/>
                  </a:cubicBezTo>
                  <a:moveTo>
                    <a:pt x="84" y="30"/>
                  </a:moveTo>
                  <a:cubicBezTo>
                    <a:pt x="100" y="42"/>
                    <a:pt x="96" y="23"/>
                    <a:pt x="108" y="23"/>
                  </a:cubicBezTo>
                  <a:cubicBezTo>
                    <a:pt x="116" y="30"/>
                    <a:pt x="108" y="19"/>
                    <a:pt x="128" y="23"/>
                  </a:cubicBezTo>
                  <a:cubicBezTo>
                    <a:pt x="140" y="23"/>
                    <a:pt x="144" y="12"/>
                    <a:pt x="152" y="19"/>
                  </a:cubicBezTo>
                  <a:cubicBezTo>
                    <a:pt x="156" y="19"/>
                    <a:pt x="152" y="8"/>
                    <a:pt x="164" y="19"/>
                  </a:cubicBezTo>
                  <a:cubicBezTo>
                    <a:pt x="168" y="30"/>
                    <a:pt x="168" y="12"/>
                    <a:pt x="176" y="23"/>
                  </a:cubicBezTo>
                  <a:cubicBezTo>
                    <a:pt x="180" y="34"/>
                    <a:pt x="188" y="23"/>
                    <a:pt x="200" y="23"/>
                  </a:cubicBezTo>
                  <a:cubicBezTo>
                    <a:pt x="216" y="23"/>
                    <a:pt x="192" y="0"/>
                    <a:pt x="212" y="8"/>
                  </a:cubicBezTo>
                  <a:cubicBezTo>
                    <a:pt x="224" y="19"/>
                    <a:pt x="224" y="23"/>
                    <a:pt x="216" y="30"/>
                  </a:cubicBezTo>
                  <a:cubicBezTo>
                    <a:pt x="212" y="30"/>
                    <a:pt x="216" y="42"/>
                    <a:pt x="204" y="45"/>
                  </a:cubicBezTo>
                  <a:cubicBezTo>
                    <a:pt x="204" y="42"/>
                    <a:pt x="192" y="45"/>
                    <a:pt x="180" y="42"/>
                  </a:cubicBezTo>
                  <a:cubicBezTo>
                    <a:pt x="168" y="34"/>
                    <a:pt x="176" y="45"/>
                    <a:pt x="164" y="42"/>
                  </a:cubicBezTo>
                  <a:cubicBezTo>
                    <a:pt x="152" y="34"/>
                    <a:pt x="152" y="45"/>
                    <a:pt x="140" y="53"/>
                  </a:cubicBezTo>
                  <a:cubicBezTo>
                    <a:pt x="128" y="53"/>
                    <a:pt x="140" y="53"/>
                    <a:pt x="132" y="57"/>
                  </a:cubicBezTo>
                  <a:cubicBezTo>
                    <a:pt x="132" y="64"/>
                    <a:pt x="140" y="57"/>
                    <a:pt x="144" y="72"/>
                  </a:cubicBezTo>
                  <a:cubicBezTo>
                    <a:pt x="156" y="76"/>
                    <a:pt x="152" y="76"/>
                    <a:pt x="144" y="72"/>
                  </a:cubicBezTo>
                  <a:cubicBezTo>
                    <a:pt x="132" y="64"/>
                    <a:pt x="128" y="64"/>
                    <a:pt x="140" y="72"/>
                  </a:cubicBezTo>
                  <a:cubicBezTo>
                    <a:pt x="144" y="83"/>
                    <a:pt x="140" y="83"/>
                    <a:pt x="128" y="76"/>
                  </a:cubicBezTo>
                  <a:cubicBezTo>
                    <a:pt x="120" y="64"/>
                    <a:pt x="120" y="72"/>
                    <a:pt x="128" y="76"/>
                  </a:cubicBezTo>
                  <a:cubicBezTo>
                    <a:pt x="132" y="87"/>
                    <a:pt x="120" y="87"/>
                    <a:pt x="116" y="76"/>
                  </a:cubicBezTo>
                  <a:cubicBezTo>
                    <a:pt x="116" y="57"/>
                    <a:pt x="100" y="72"/>
                    <a:pt x="100" y="57"/>
                  </a:cubicBezTo>
                  <a:cubicBezTo>
                    <a:pt x="108" y="45"/>
                    <a:pt x="96" y="57"/>
                    <a:pt x="96" y="64"/>
                  </a:cubicBezTo>
                  <a:cubicBezTo>
                    <a:pt x="84" y="83"/>
                    <a:pt x="128" y="106"/>
                    <a:pt x="116" y="117"/>
                  </a:cubicBezTo>
                  <a:cubicBezTo>
                    <a:pt x="108" y="124"/>
                    <a:pt x="116" y="106"/>
                    <a:pt x="108" y="106"/>
                  </a:cubicBezTo>
                  <a:cubicBezTo>
                    <a:pt x="96" y="106"/>
                    <a:pt x="120" y="124"/>
                    <a:pt x="96" y="124"/>
                  </a:cubicBezTo>
                  <a:cubicBezTo>
                    <a:pt x="84" y="128"/>
                    <a:pt x="116" y="128"/>
                    <a:pt x="116" y="136"/>
                  </a:cubicBezTo>
                  <a:cubicBezTo>
                    <a:pt x="120" y="147"/>
                    <a:pt x="120" y="139"/>
                    <a:pt x="128" y="147"/>
                  </a:cubicBezTo>
                  <a:cubicBezTo>
                    <a:pt x="128" y="151"/>
                    <a:pt x="144" y="151"/>
                    <a:pt x="140" y="158"/>
                  </a:cubicBezTo>
                  <a:cubicBezTo>
                    <a:pt x="140" y="162"/>
                    <a:pt x="144" y="173"/>
                    <a:pt x="140" y="173"/>
                  </a:cubicBezTo>
                  <a:cubicBezTo>
                    <a:pt x="140" y="173"/>
                    <a:pt x="132" y="170"/>
                    <a:pt x="128" y="162"/>
                  </a:cubicBezTo>
                  <a:cubicBezTo>
                    <a:pt x="120" y="158"/>
                    <a:pt x="108" y="162"/>
                    <a:pt x="108" y="170"/>
                  </a:cubicBezTo>
                  <a:cubicBezTo>
                    <a:pt x="116" y="173"/>
                    <a:pt x="108" y="173"/>
                    <a:pt x="116" y="173"/>
                  </a:cubicBezTo>
                  <a:cubicBezTo>
                    <a:pt x="120" y="181"/>
                    <a:pt x="128" y="188"/>
                    <a:pt x="120" y="188"/>
                  </a:cubicBezTo>
                  <a:cubicBezTo>
                    <a:pt x="116" y="188"/>
                    <a:pt x="116" y="192"/>
                    <a:pt x="108" y="188"/>
                  </a:cubicBezTo>
                  <a:cubicBezTo>
                    <a:pt x="108" y="181"/>
                    <a:pt x="108" y="181"/>
                    <a:pt x="100" y="181"/>
                  </a:cubicBezTo>
                  <a:cubicBezTo>
                    <a:pt x="88" y="181"/>
                    <a:pt x="120" y="222"/>
                    <a:pt x="116" y="226"/>
                  </a:cubicBezTo>
                  <a:cubicBezTo>
                    <a:pt x="100" y="226"/>
                    <a:pt x="96" y="200"/>
                    <a:pt x="96" y="215"/>
                  </a:cubicBezTo>
                  <a:cubicBezTo>
                    <a:pt x="88" y="226"/>
                    <a:pt x="84" y="234"/>
                    <a:pt x="84" y="222"/>
                  </a:cubicBezTo>
                  <a:cubicBezTo>
                    <a:pt x="84" y="211"/>
                    <a:pt x="76" y="192"/>
                    <a:pt x="76" y="211"/>
                  </a:cubicBezTo>
                  <a:cubicBezTo>
                    <a:pt x="72" y="222"/>
                    <a:pt x="60" y="200"/>
                    <a:pt x="60" y="192"/>
                  </a:cubicBezTo>
                  <a:cubicBezTo>
                    <a:pt x="64" y="188"/>
                    <a:pt x="64" y="181"/>
                    <a:pt x="60" y="181"/>
                  </a:cubicBezTo>
                  <a:cubicBezTo>
                    <a:pt x="48" y="181"/>
                    <a:pt x="52" y="173"/>
                    <a:pt x="48" y="170"/>
                  </a:cubicBezTo>
                  <a:cubicBezTo>
                    <a:pt x="40" y="162"/>
                    <a:pt x="52" y="170"/>
                    <a:pt x="52" y="158"/>
                  </a:cubicBezTo>
                  <a:cubicBezTo>
                    <a:pt x="52" y="151"/>
                    <a:pt x="60" y="158"/>
                    <a:pt x="64" y="151"/>
                  </a:cubicBezTo>
                  <a:cubicBezTo>
                    <a:pt x="72" y="147"/>
                    <a:pt x="72" y="147"/>
                    <a:pt x="84" y="151"/>
                  </a:cubicBezTo>
                  <a:cubicBezTo>
                    <a:pt x="96" y="158"/>
                    <a:pt x="96" y="162"/>
                    <a:pt x="108" y="158"/>
                  </a:cubicBezTo>
                  <a:cubicBezTo>
                    <a:pt x="120" y="158"/>
                    <a:pt x="116" y="151"/>
                    <a:pt x="108" y="151"/>
                  </a:cubicBezTo>
                  <a:cubicBezTo>
                    <a:pt x="100" y="151"/>
                    <a:pt x="96" y="147"/>
                    <a:pt x="88" y="147"/>
                  </a:cubicBezTo>
                  <a:cubicBezTo>
                    <a:pt x="76" y="151"/>
                    <a:pt x="84" y="147"/>
                    <a:pt x="72" y="147"/>
                  </a:cubicBezTo>
                  <a:cubicBezTo>
                    <a:pt x="52" y="151"/>
                    <a:pt x="60" y="139"/>
                    <a:pt x="52" y="147"/>
                  </a:cubicBezTo>
                  <a:cubicBezTo>
                    <a:pt x="48" y="158"/>
                    <a:pt x="48" y="139"/>
                    <a:pt x="36" y="136"/>
                  </a:cubicBezTo>
                  <a:cubicBezTo>
                    <a:pt x="28" y="124"/>
                    <a:pt x="52" y="128"/>
                    <a:pt x="48" y="124"/>
                  </a:cubicBezTo>
                  <a:cubicBezTo>
                    <a:pt x="36" y="109"/>
                    <a:pt x="40" y="128"/>
                    <a:pt x="36" y="117"/>
                  </a:cubicBezTo>
                  <a:cubicBezTo>
                    <a:pt x="28" y="109"/>
                    <a:pt x="24" y="117"/>
                    <a:pt x="16" y="94"/>
                  </a:cubicBezTo>
                  <a:cubicBezTo>
                    <a:pt x="16" y="94"/>
                    <a:pt x="24" y="94"/>
                    <a:pt x="24" y="87"/>
                  </a:cubicBezTo>
                  <a:cubicBezTo>
                    <a:pt x="24" y="83"/>
                    <a:pt x="24" y="83"/>
                    <a:pt x="24" y="83"/>
                  </a:cubicBezTo>
                  <a:cubicBezTo>
                    <a:pt x="24" y="76"/>
                    <a:pt x="36" y="83"/>
                    <a:pt x="36" y="72"/>
                  </a:cubicBezTo>
                  <a:cubicBezTo>
                    <a:pt x="36" y="53"/>
                    <a:pt x="40" y="64"/>
                    <a:pt x="48" y="57"/>
                  </a:cubicBezTo>
                  <a:cubicBezTo>
                    <a:pt x="48" y="45"/>
                    <a:pt x="40" y="45"/>
                    <a:pt x="40" y="45"/>
                  </a:cubicBezTo>
                  <a:cubicBezTo>
                    <a:pt x="88" y="42"/>
                    <a:pt x="64" y="23"/>
                    <a:pt x="84" y="30"/>
                  </a:cubicBezTo>
                </a:path>
              </a:pathLst>
            </a:custGeom>
            <a:solidFill>
              <a:schemeClr val="accent6">
                <a:lumMod val="50000"/>
              </a:schemeClr>
            </a:solidFill>
            <a:ln w="6350" cap="flat">
              <a:solidFill>
                <a:schemeClr val="bg1"/>
              </a:solidFill>
              <a:prstDash val="solid"/>
              <a:miter lim="800000"/>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64" name="Freeform 209">
              <a:extLst>
                <a:ext uri="{FF2B5EF4-FFF2-40B4-BE49-F238E27FC236}">
                  <a16:creationId xmlns:a16="http://schemas.microsoft.com/office/drawing/2014/main" id="{490FAB9E-35A0-FA0D-91B1-3483403193B4}"/>
                </a:ext>
              </a:extLst>
            </p:cNvPr>
            <p:cNvSpPr>
              <a:spLocks/>
            </p:cNvSpPr>
            <p:nvPr/>
          </p:nvSpPr>
          <p:spPr bwMode="auto">
            <a:xfrm>
              <a:off x="9121570" y="5142708"/>
              <a:ext cx="104748" cy="90464"/>
            </a:xfrm>
            <a:custGeom>
              <a:avLst/>
              <a:gdLst/>
              <a:ahLst/>
              <a:cxnLst>
                <a:cxn ang="0">
                  <a:pos x="0" y="8"/>
                </a:cxn>
                <a:cxn ang="0">
                  <a:pos x="12" y="0"/>
                </a:cxn>
                <a:cxn ang="0">
                  <a:pos x="16" y="11"/>
                </a:cxn>
                <a:cxn ang="0">
                  <a:pos x="24" y="11"/>
                </a:cxn>
                <a:cxn ang="0">
                  <a:pos x="28" y="11"/>
                </a:cxn>
                <a:cxn ang="0">
                  <a:pos x="36" y="18"/>
                </a:cxn>
                <a:cxn ang="0">
                  <a:pos x="40" y="22"/>
                </a:cxn>
                <a:cxn ang="0">
                  <a:pos x="48" y="41"/>
                </a:cxn>
                <a:cxn ang="0">
                  <a:pos x="36" y="41"/>
                </a:cxn>
                <a:cxn ang="0">
                  <a:pos x="0" y="8"/>
                </a:cxn>
              </a:cxnLst>
              <a:rect l="0" t="0" r="r" b="b"/>
              <a:pathLst>
                <a:path w="48" h="41">
                  <a:moveTo>
                    <a:pt x="0" y="8"/>
                  </a:moveTo>
                  <a:cubicBezTo>
                    <a:pt x="4" y="8"/>
                    <a:pt x="4" y="0"/>
                    <a:pt x="12" y="0"/>
                  </a:cubicBezTo>
                  <a:cubicBezTo>
                    <a:pt x="16" y="8"/>
                    <a:pt x="12" y="11"/>
                    <a:pt x="16" y="11"/>
                  </a:cubicBezTo>
                  <a:cubicBezTo>
                    <a:pt x="24" y="8"/>
                    <a:pt x="16" y="11"/>
                    <a:pt x="24" y="11"/>
                  </a:cubicBezTo>
                  <a:cubicBezTo>
                    <a:pt x="28" y="11"/>
                    <a:pt x="28" y="11"/>
                    <a:pt x="28" y="11"/>
                  </a:cubicBezTo>
                  <a:cubicBezTo>
                    <a:pt x="36" y="11"/>
                    <a:pt x="28" y="18"/>
                    <a:pt x="36" y="18"/>
                  </a:cubicBezTo>
                  <a:cubicBezTo>
                    <a:pt x="40" y="22"/>
                    <a:pt x="40" y="22"/>
                    <a:pt x="40" y="22"/>
                  </a:cubicBezTo>
                  <a:cubicBezTo>
                    <a:pt x="40" y="30"/>
                    <a:pt x="40" y="33"/>
                    <a:pt x="48" y="41"/>
                  </a:cubicBezTo>
                  <a:cubicBezTo>
                    <a:pt x="36" y="41"/>
                    <a:pt x="36" y="41"/>
                    <a:pt x="36" y="41"/>
                  </a:cubicBezTo>
                  <a:cubicBezTo>
                    <a:pt x="16" y="33"/>
                    <a:pt x="12" y="18"/>
                    <a:pt x="0" y="8"/>
                  </a:cubicBezTo>
                </a:path>
              </a:pathLst>
            </a:custGeom>
            <a:solidFill>
              <a:schemeClr val="accent6">
                <a:lumMod val="50000"/>
              </a:schemeClr>
            </a:solidFill>
            <a:ln w="6350" cap="flat">
              <a:solidFill>
                <a:schemeClr val="bg1"/>
              </a:solid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65" name="Freeform 202">
              <a:extLst>
                <a:ext uri="{FF2B5EF4-FFF2-40B4-BE49-F238E27FC236}">
                  <a16:creationId xmlns:a16="http://schemas.microsoft.com/office/drawing/2014/main" id="{4DE5C051-2715-ADB8-F438-A43855DDE624}"/>
                </a:ext>
              </a:extLst>
            </p:cNvPr>
            <p:cNvSpPr>
              <a:spLocks/>
            </p:cNvSpPr>
            <p:nvPr/>
          </p:nvSpPr>
          <p:spPr bwMode="auto">
            <a:xfrm>
              <a:off x="9150138" y="4936387"/>
              <a:ext cx="365030" cy="347572"/>
            </a:xfrm>
            <a:custGeom>
              <a:avLst/>
              <a:gdLst/>
              <a:ahLst/>
              <a:cxnLst>
                <a:cxn ang="0">
                  <a:pos x="119" y="154"/>
                </a:cxn>
                <a:cxn ang="0">
                  <a:pos x="103" y="143"/>
                </a:cxn>
                <a:cxn ang="0">
                  <a:pos x="103" y="146"/>
                </a:cxn>
                <a:cxn ang="0">
                  <a:pos x="95" y="143"/>
                </a:cxn>
                <a:cxn ang="0">
                  <a:pos x="91" y="135"/>
                </a:cxn>
                <a:cxn ang="0">
                  <a:pos x="91" y="132"/>
                </a:cxn>
                <a:cxn ang="0">
                  <a:pos x="103" y="124"/>
                </a:cxn>
                <a:cxn ang="0">
                  <a:pos x="95" y="120"/>
                </a:cxn>
                <a:cxn ang="0">
                  <a:pos x="103" y="113"/>
                </a:cxn>
                <a:cxn ang="0">
                  <a:pos x="91" y="101"/>
                </a:cxn>
                <a:cxn ang="0">
                  <a:pos x="71" y="113"/>
                </a:cxn>
                <a:cxn ang="0">
                  <a:pos x="59" y="120"/>
                </a:cxn>
                <a:cxn ang="0">
                  <a:pos x="55" y="124"/>
                </a:cxn>
                <a:cxn ang="0">
                  <a:pos x="47" y="132"/>
                </a:cxn>
                <a:cxn ang="0">
                  <a:pos x="43" y="135"/>
                </a:cxn>
                <a:cxn ang="0">
                  <a:pos x="43" y="124"/>
                </a:cxn>
                <a:cxn ang="0">
                  <a:pos x="47" y="120"/>
                </a:cxn>
                <a:cxn ang="0">
                  <a:pos x="43" y="113"/>
                </a:cxn>
                <a:cxn ang="0">
                  <a:pos x="47" y="105"/>
                </a:cxn>
                <a:cxn ang="0">
                  <a:pos x="35" y="101"/>
                </a:cxn>
                <a:cxn ang="0">
                  <a:pos x="23" y="90"/>
                </a:cxn>
                <a:cxn ang="0">
                  <a:pos x="15" y="90"/>
                </a:cxn>
                <a:cxn ang="0">
                  <a:pos x="23" y="90"/>
                </a:cxn>
                <a:cxn ang="0">
                  <a:pos x="31" y="79"/>
                </a:cxn>
                <a:cxn ang="0">
                  <a:pos x="11" y="67"/>
                </a:cxn>
                <a:cxn ang="0">
                  <a:pos x="15" y="52"/>
                </a:cxn>
                <a:cxn ang="0">
                  <a:pos x="0" y="30"/>
                </a:cxn>
                <a:cxn ang="0">
                  <a:pos x="4" y="26"/>
                </a:cxn>
                <a:cxn ang="0">
                  <a:pos x="15" y="30"/>
                </a:cxn>
                <a:cxn ang="0">
                  <a:pos x="23" y="37"/>
                </a:cxn>
                <a:cxn ang="0">
                  <a:pos x="35" y="37"/>
                </a:cxn>
                <a:cxn ang="0">
                  <a:pos x="47" y="37"/>
                </a:cxn>
                <a:cxn ang="0">
                  <a:pos x="35" y="26"/>
                </a:cxn>
                <a:cxn ang="0">
                  <a:pos x="35" y="18"/>
                </a:cxn>
                <a:cxn ang="0">
                  <a:pos x="43" y="7"/>
                </a:cxn>
                <a:cxn ang="0">
                  <a:pos x="55" y="15"/>
                </a:cxn>
                <a:cxn ang="0">
                  <a:pos x="67" y="26"/>
                </a:cxn>
                <a:cxn ang="0">
                  <a:pos x="91" y="30"/>
                </a:cxn>
                <a:cxn ang="0">
                  <a:pos x="107" y="15"/>
                </a:cxn>
                <a:cxn ang="0">
                  <a:pos x="127" y="41"/>
                </a:cxn>
                <a:cxn ang="0">
                  <a:pos x="139" y="60"/>
                </a:cxn>
                <a:cxn ang="0">
                  <a:pos x="166" y="71"/>
                </a:cxn>
                <a:cxn ang="0">
                  <a:pos x="143" y="71"/>
                </a:cxn>
                <a:cxn ang="0">
                  <a:pos x="131" y="101"/>
                </a:cxn>
                <a:cxn ang="0">
                  <a:pos x="131" y="120"/>
                </a:cxn>
                <a:cxn ang="0">
                  <a:pos x="127" y="132"/>
                </a:cxn>
                <a:cxn ang="0">
                  <a:pos x="119" y="132"/>
                </a:cxn>
                <a:cxn ang="0">
                  <a:pos x="119" y="154"/>
                </a:cxn>
              </a:cxnLst>
              <a:rect l="0" t="0" r="r" b="b"/>
              <a:pathLst>
                <a:path w="166" h="158">
                  <a:moveTo>
                    <a:pt x="119" y="154"/>
                  </a:moveTo>
                  <a:cubicBezTo>
                    <a:pt x="103" y="158"/>
                    <a:pt x="107" y="146"/>
                    <a:pt x="103" y="143"/>
                  </a:cubicBezTo>
                  <a:cubicBezTo>
                    <a:pt x="103" y="146"/>
                    <a:pt x="103" y="146"/>
                    <a:pt x="103" y="146"/>
                  </a:cubicBezTo>
                  <a:cubicBezTo>
                    <a:pt x="95" y="146"/>
                    <a:pt x="95" y="143"/>
                    <a:pt x="95" y="143"/>
                  </a:cubicBezTo>
                  <a:cubicBezTo>
                    <a:pt x="95" y="135"/>
                    <a:pt x="95" y="135"/>
                    <a:pt x="91" y="135"/>
                  </a:cubicBezTo>
                  <a:cubicBezTo>
                    <a:pt x="91" y="132"/>
                    <a:pt x="91" y="132"/>
                    <a:pt x="91" y="132"/>
                  </a:cubicBezTo>
                  <a:cubicBezTo>
                    <a:pt x="91" y="132"/>
                    <a:pt x="103" y="132"/>
                    <a:pt x="103" y="124"/>
                  </a:cubicBezTo>
                  <a:cubicBezTo>
                    <a:pt x="103" y="124"/>
                    <a:pt x="95" y="124"/>
                    <a:pt x="95" y="120"/>
                  </a:cubicBezTo>
                  <a:cubicBezTo>
                    <a:pt x="95" y="113"/>
                    <a:pt x="103" y="113"/>
                    <a:pt x="103" y="113"/>
                  </a:cubicBezTo>
                  <a:cubicBezTo>
                    <a:pt x="91" y="101"/>
                    <a:pt x="91" y="101"/>
                    <a:pt x="91" y="101"/>
                  </a:cubicBezTo>
                  <a:cubicBezTo>
                    <a:pt x="83" y="94"/>
                    <a:pt x="71" y="105"/>
                    <a:pt x="71" y="113"/>
                  </a:cubicBezTo>
                  <a:cubicBezTo>
                    <a:pt x="67" y="113"/>
                    <a:pt x="59" y="120"/>
                    <a:pt x="59" y="120"/>
                  </a:cubicBezTo>
                  <a:cubicBezTo>
                    <a:pt x="55" y="124"/>
                    <a:pt x="55" y="124"/>
                    <a:pt x="55" y="124"/>
                  </a:cubicBezTo>
                  <a:cubicBezTo>
                    <a:pt x="47" y="132"/>
                    <a:pt x="47" y="132"/>
                    <a:pt x="47" y="132"/>
                  </a:cubicBezTo>
                  <a:cubicBezTo>
                    <a:pt x="47" y="135"/>
                    <a:pt x="47" y="135"/>
                    <a:pt x="43" y="135"/>
                  </a:cubicBezTo>
                  <a:cubicBezTo>
                    <a:pt x="43" y="124"/>
                    <a:pt x="43" y="124"/>
                    <a:pt x="43" y="124"/>
                  </a:cubicBezTo>
                  <a:cubicBezTo>
                    <a:pt x="35" y="120"/>
                    <a:pt x="47" y="120"/>
                    <a:pt x="47" y="120"/>
                  </a:cubicBezTo>
                  <a:cubicBezTo>
                    <a:pt x="47" y="120"/>
                    <a:pt x="35" y="113"/>
                    <a:pt x="43" y="113"/>
                  </a:cubicBezTo>
                  <a:cubicBezTo>
                    <a:pt x="43" y="105"/>
                    <a:pt x="47" y="113"/>
                    <a:pt x="47" y="105"/>
                  </a:cubicBezTo>
                  <a:cubicBezTo>
                    <a:pt x="47" y="101"/>
                    <a:pt x="35" y="105"/>
                    <a:pt x="35" y="101"/>
                  </a:cubicBezTo>
                  <a:cubicBezTo>
                    <a:pt x="31" y="101"/>
                    <a:pt x="23" y="94"/>
                    <a:pt x="23" y="90"/>
                  </a:cubicBezTo>
                  <a:cubicBezTo>
                    <a:pt x="15" y="90"/>
                    <a:pt x="15" y="90"/>
                    <a:pt x="15" y="90"/>
                  </a:cubicBezTo>
                  <a:cubicBezTo>
                    <a:pt x="11" y="82"/>
                    <a:pt x="23" y="90"/>
                    <a:pt x="23" y="90"/>
                  </a:cubicBezTo>
                  <a:cubicBezTo>
                    <a:pt x="23" y="82"/>
                    <a:pt x="31" y="79"/>
                    <a:pt x="31" y="79"/>
                  </a:cubicBezTo>
                  <a:cubicBezTo>
                    <a:pt x="11" y="67"/>
                    <a:pt x="11" y="67"/>
                    <a:pt x="11" y="67"/>
                  </a:cubicBezTo>
                  <a:cubicBezTo>
                    <a:pt x="4" y="52"/>
                    <a:pt x="15" y="52"/>
                    <a:pt x="15" y="52"/>
                  </a:cubicBezTo>
                  <a:cubicBezTo>
                    <a:pt x="15" y="49"/>
                    <a:pt x="0" y="37"/>
                    <a:pt x="0" y="30"/>
                  </a:cubicBezTo>
                  <a:cubicBezTo>
                    <a:pt x="4" y="26"/>
                    <a:pt x="4" y="26"/>
                    <a:pt x="4" y="26"/>
                  </a:cubicBezTo>
                  <a:cubicBezTo>
                    <a:pt x="15" y="30"/>
                    <a:pt x="15" y="30"/>
                    <a:pt x="15" y="30"/>
                  </a:cubicBezTo>
                  <a:cubicBezTo>
                    <a:pt x="23" y="30"/>
                    <a:pt x="15" y="37"/>
                    <a:pt x="23" y="37"/>
                  </a:cubicBezTo>
                  <a:cubicBezTo>
                    <a:pt x="35" y="37"/>
                    <a:pt x="35" y="37"/>
                    <a:pt x="35" y="37"/>
                  </a:cubicBezTo>
                  <a:cubicBezTo>
                    <a:pt x="43" y="37"/>
                    <a:pt x="43" y="49"/>
                    <a:pt x="47" y="37"/>
                  </a:cubicBezTo>
                  <a:cubicBezTo>
                    <a:pt x="55" y="30"/>
                    <a:pt x="35" y="26"/>
                    <a:pt x="35" y="26"/>
                  </a:cubicBezTo>
                  <a:cubicBezTo>
                    <a:pt x="35" y="18"/>
                    <a:pt x="35" y="18"/>
                    <a:pt x="35" y="18"/>
                  </a:cubicBezTo>
                  <a:cubicBezTo>
                    <a:pt x="35" y="15"/>
                    <a:pt x="43" y="7"/>
                    <a:pt x="43" y="7"/>
                  </a:cubicBezTo>
                  <a:cubicBezTo>
                    <a:pt x="47" y="18"/>
                    <a:pt x="55" y="0"/>
                    <a:pt x="55" y="15"/>
                  </a:cubicBezTo>
                  <a:cubicBezTo>
                    <a:pt x="59" y="26"/>
                    <a:pt x="67" y="15"/>
                    <a:pt x="67" y="26"/>
                  </a:cubicBezTo>
                  <a:cubicBezTo>
                    <a:pt x="71" y="41"/>
                    <a:pt x="91" y="37"/>
                    <a:pt x="91" y="30"/>
                  </a:cubicBezTo>
                  <a:cubicBezTo>
                    <a:pt x="95" y="26"/>
                    <a:pt x="103" y="18"/>
                    <a:pt x="107" y="15"/>
                  </a:cubicBezTo>
                  <a:cubicBezTo>
                    <a:pt x="115" y="15"/>
                    <a:pt x="127" y="37"/>
                    <a:pt x="127" y="41"/>
                  </a:cubicBezTo>
                  <a:cubicBezTo>
                    <a:pt x="131" y="49"/>
                    <a:pt x="139" y="49"/>
                    <a:pt x="139" y="60"/>
                  </a:cubicBezTo>
                  <a:cubicBezTo>
                    <a:pt x="139" y="67"/>
                    <a:pt x="162" y="60"/>
                    <a:pt x="166" y="71"/>
                  </a:cubicBezTo>
                  <a:cubicBezTo>
                    <a:pt x="166" y="82"/>
                    <a:pt x="162" y="67"/>
                    <a:pt x="143" y="71"/>
                  </a:cubicBezTo>
                  <a:cubicBezTo>
                    <a:pt x="131" y="82"/>
                    <a:pt x="143" y="94"/>
                    <a:pt x="131" y="101"/>
                  </a:cubicBezTo>
                  <a:cubicBezTo>
                    <a:pt x="127" y="105"/>
                    <a:pt x="139" y="113"/>
                    <a:pt x="131" y="120"/>
                  </a:cubicBezTo>
                  <a:cubicBezTo>
                    <a:pt x="127" y="120"/>
                    <a:pt x="131" y="124"/>
                    <a:pt x="127" y="132"/>
                  </a:cubicBezTo>
                  <a:cubicBezTo>
                    <a:pt x="127" y="132"/>
                    <a:pt x="127" y="105"/>
                    <a:pt x="119" y="132"/>
                  </a:cubicBezTo>
                  <a:cubicBezTo>
                    <a:pt x="115" y="143"/>
                    <a:pt x="115" y="146"/>
                    <a:pt x="119" y="154"/>
                  </a:cubicBezTo>
                </a:path>
              </a:pathLst>
            </a:custGeom>
            <a:solidFill>
              <a:schemeClr val="accent6">
                <a:lumMod val="50000"/>
              </a:schemeClr>
            </a:solidFill>
            <a:ln w="6350" cap="flat">
              <a:solidFill>
                <a:schemeClr val="bg1"/>
              </a:solid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sp>
          <p:nvSpPr>
            <p:cNvPr id="66" name="Freeform 215">
              <a:extLst>
                <a:ext uri="{FF2B5EF4-FFF2-40B4-BE49-F238E27FC236}">
                  <a16:creationId xmlns:a16="http://schemas.microsoft.com/office/drawing/2014/main" id="{1557308E-C44F-CB3F-CEC5-B6409CD74D94}"/>
                </a:ext>
              </a:extLst>
            </p:cNvPr>
            <p:cNvSpPr>
              <a:spLocks/>
            </p:cNvSpPr>
            <p:nvPr/>
          </p:nvSpPr>
          <p:spPr bwMode="auto">
            <a:xfrm>
              <a:off x="9026345" y="5003044"/>
              <a:ext cx="226953" cy="230128"/>
            </a:xfrm>
            <a:custGeom>
              <a:avLst/>
              <a:gdLst/>
              <a:ahLst/>
              <a:cxnLst>
                <a:cxn ang="0">
                  <a:pos x="95" y="105"/>
                </a:cxn>
                <a:cxn ang="0">
                  <a:pos x="95" y="93"/>
                </a:cxn>
                <a:cxn ang="0">
                  <a:pos x="103" y="86"/>
                </a:cxn>
                <a:cxn ang="0">
                  <a:pos x="95" y="82"/>
                </a:cxn>
                <a:cxn ang="0">
                  <a:pos x="103" y="75"/>
                </a:cxn>
                <a:cxn ang="0">
                  <a:pos x="91" y="71"/>
                </a:cxn>
                <a:cxn ang="0">
                  <a:pos x="79" y="60"/>
                </a:cxn>
                <a:cxn ang="0">
                  <a:pos x="71" y="60"/>
                </a:cxn>
                <a:cxn ang="0">
                  <a:pos x="79" y="60"/>
                </a:cxn>
                <a:cxn ang="0">
                  <a:pos x="83" y="45"/>
                </a:cxn>
                <a:cxn ang="0">
                  <a:pos x="67" y="34"/>
                </a:cxn>
                <a:cxn ang="0">
                  <a:pos x="71" y="23"/>
                </a:cxn>
                <a:cxn ang="0">
                  <a:pos x="55" y="0"/>
                </a:cxn>
                <a:cxn ang="0">
                  <a:pos x="48" y="8"/>
                </a:cxn>
                <a:cxn ang="0">
                  <a:pos x="32" y="8"/>
                </a:cxn>
                <a:cxn ang="0">
                  <a:pos x="24" y="8"/>
                </a:cxn>
                <a:cxn ang="0">
                  <a:pos x="4" y="12"/>
                </a:cxn>
                <a:cxn ang="0">
                  <a:pos x="4" y="12"/>
                </a:cxn>
                <a:cxn ang="0">
                  <a:pos x="12" y="30"/>
                </a:cxn>
                <a:cxn ang="0">
                  <a:pos x="4" y="41"/>
                </a:cxn>
                <a:cxn ang="0">
                  <a:pos x="12" y="45"/>
                </a:cxn>
                <a:cxn ang="0">
                  <a:pos x="4" y="53"/>
                </a:cxn>
                <a:cxn ang="0">
                  <a:pos x="36" y="60"/>
                </a:cxn>
                <a:cxn ang="0">
                  <a:pos x="44" y="71"/>
                </a:cxn>
                <a:cxn ang="0">
                  <a:pos x="55" y="64"/>
                </a:cxn>
                <a:cxn ang="0">
                  <a:pos x="59" y="75"/>
                </a:cxn>
                <a:cxn ang="0">
                  <a:pos x="67" y="75"/>
                </a:cxn>
                <a:cxn ang="0">
                  <a:pos x="71" y="75"/>
                </a:cxn>
                <a:cxn ang="0">
                  <a:pos x="79" y="82"/>
                </a:cxn>
                <a:cxn ang="0">
                  <a:pos x="83" y="86"/>
                </a:cxn>
                <a:cxn ang="0">
                  <a:pos x="91" y="105"/>
                </a:cxn>
                <a:cxn ang="0">
                  <a:pos x="95" y="97"/>
                </a:cxn>
                <a:cxn ang="0">
                  <a:pos x="95" y="105"/>
                </a:cxn>
              </a:cxnLst>
              <a:rect l="0" t="0" r="r" b="b"/>
              <a:pathLst>
                <a:path w="103" h="105">
                  <a:moveTo>
                    <a:pt x="95" y="105"/>
                  </a:moveTo>
                  <a:cubicBezTo>
                    <a:pt x="95" y="93"/>
                    <a:pt x="95" y="93"/>
                    <a:pt x="95" y="93"/>
                  </a:cubicBezTo>
                  <a:cubicBezTo>
                    <a:pt x="91" y="86"/>
                    <a:pt x="103" y="86"/>
                    <a:pt x="103" y="86"/>
                  </a:cubicBezTo>
                  <a:cubicBezTo>
                    <a:pt x="103" y="86"/>
                    <a:pt x="91" y="82"/>
                    <a:pt x="95" y="82"/>
                  </a:cubicBezTo>
                  <a:cubicBezTo>
                    <a:pt x="95" y="75"/>
                    <a:pt x="103" y="82"/>
                    <a:pt x="103" y="75"/>
                  </a:cubicBezTo>
                  <a:cubicBezTo>
                    <a:pt x="103" y="71"/>
                    <a:pt x="91" y="75"/>
                    <a:pt x="91" y="71"/>
                  </a:cubicBezTo>
                  <a:cubicBezTo>
                    <a:pt x="83" y="71"/>
                    <a:pt x="79" y="64"/>
                    <a:pt x="79" y="60"/>
                  </a:cubicBezTo>
                  <a:cubicBezTo>
                    <a:pt x="71" y="60"/>
                    <a:pt x="71" y="60"/>
                    <a:pt x="71" y="60"/>
                  </a:cubicBezTo>
                  <a:cubicBezTo>
                    <a:pt x="67" y="53"/>
                    <a:pt x="79" y="60"/>
                    <a:pt x="79" y="60"/>
                  </a:cubicBezTo>
                  <a:cubicBezTo>
                    <a:pt x="79" y="53"/>
                    <a:pt x="83" y="45"/>
                    <a:pt x="83" y="45"/>
                  </a:cubicBezTo>
                  <a:cubicBezTo>
                    <a:pt x="67" y="34"/>
                    <a:pt x="67" y="34"/>
                    <a:pt x="67" y="34"/>
                  </a:cubicBezTo>
                  <a:cubicBezTo>
                    <a:pt x="59" y="23"/>
                    <a:pt x="71" y="23"/>
                    <a:pt x="71" y="23"/>
                  </a:cubicBezTo>
                  <a:cubicBezTo>
                    <a:pt x="71" y="19"/>
                    <a:pt x="55" y="8"/>
                    <a:pt x="55" y="0"/>
                  </a:cubicBezTo>
                  <a:cubicBezTo>
                    <a:pt x="48" y="0"/>
                    <a:pt x="48" y="8"/>
                    <a:pt x="48" y="8"/>
                  </a:cubicBezTo>
                  <a:cubicBezTo>
                    <a:pt x="32" y="8"/>
                    <a:pt x="32" y="8"/>
                    <a:pt x="32" y="8"/>
                  </a:cubicBezTo>
                  <a:cubicBezTo>
                    <a:pt x="24" y="8"/>
                    <a:pt x="24" y="8"/>
                    <a:pt x="24" y="8"/>
                  </a:cubicBezTo>
                  <a:cubicBezTo>
                    <a:pt x="20" y="8"/>
                    <a:pt x="12" y="12"/>
                    <a:pt x="4" y="12"/>
                  </a:cubicBezTo>
                  <a:cubicBezTo>
                    <a:pt x="4" y="12"/>
                    <a:pt x="0" y="12"/>
                    <a:pt x="4" y="12"/>
                  </a:cubicBezTo>
                  <a:cubicBezTo>
                    <a:pt x="4" y="19"/>
                    <a:pt x="12" y="23"/>
                    <a:pt x="12" y="30"/>
                  </a:cubicBezTo>
                  <a:cubicBezTo>
                    <a:pt x="12" y="34"/>
                    <a:pt x="4" y="34"/>
                    <a:pt x="4" y="41"/>
                  </a:cubicBezTo>
                  <a:cubicBezTo>
                    <a:pt x="4" y="45"/>
                    <a:pt x="12" y="45"/>
                    <a:pt x="12" y="45"/>
                  </a:cubicBezTo>
                  <a:cubicBezTo>
                    <a:pt x="12" y="53"/>
                    <a:pt x="4" y="53"/>
                    <a:pt x="4" y="53"/>
                  </a:cubicBezTo>
                  <a:cubicBezTo>
                    <a:pt x="20" y="60"/>
                    <a:pt x="32" y="53"/>
                    <a:pt x="36" y="60"/>
                  </a:cubicBezTo>
                  <a:cubicBezTo>
                    <a:pt x="44" y="64"/>
                    <a:pt x="44" y="64"/>
                    <a:pt x="44" y="71"/>
                  </a:cubicBezTo>
                  <a:cubicBezTo>
                    <a:pt x="48" y="71"/>
                    <a:pt x="48" y="64"/>
                    <a:pt x="55" y="64"/>
                  </a:cubicBezTo>
                  <a:cubicBezTo>
                    <a:pt x="59" y="71"/>
                    <a:pt x="55" y="75"/>
                    <a:pt x="59" y="75"/>
                  </a:cubicBezTo>
                  <a:cubicBezTo>
                    <a:pt x="67" y="71"/>
                    <a:pt x="59" y="75"/>
                    <a:pt x="67" y="75"/>
                  </a:cubicBezTo>
                  <a:cubicBezTo>
                    <a:pt x="71" y="75"/>
                    <a:pt x="71" y="75"/>
                    <a:pt x="71" y="75"/>
                  </a:cubicBezTo>
                  <a:cubicBezTo>
                    <a:pt x="79" y="75"/>
                    <a:pt x="71" y="82"/>
                    <a:pt x="79" y="82"/>
                  </a:cubicBezTo>
                  <a:cubicBezTo>
                    <a:pt x="83" y="86"/>
                    <a:pt x="83" y="86"/>
                    <a:pt x="83" y="86"/>
                  </a:cubicBezTo>
                  <a:cubicBezTo>
                    <a:pt x="83" y="93"/>
                    <a:pt x="83" y="97"/>
                    <a:pt x="91" y="105"/>
                  </a:cubicBezTo>
                  <a:cubicBezTo>
                    <a:pt x="91" y="105"/>
                    <a:pt x="91" y="97"/>
                    <a:pt x="95" y="97"/>
                  </a:cubicBezTo>
                  <a:cubicBezTo>
                    <a:pt x="95" y="105"/>
                    <a:pt x="95" y="105"/>
                    <a:pt x="95" y="105"/>
                  </a:cubicBezTo>
                </a:path>
              </a:pathLst>
            </a:custGeom>
            <a:solidFill>
              <a:schemeClr val="accent6">
                <a:lumMod val="50000"/>
              </a:schemeClr>
            </a:solidFill>
            <a:ln w="6350" cap="flat">
              <a:solidFill>
                <a:schemeClr val="bg1"/>
              </a:solid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a:ea typeface="+mn-ea"/>
                <a:cs typeface="+mn-cs"/>
              </a:endParaRPr>
            </a:p>
          </p:txBody>
        </p:sp>
      </p:grpSp>
      <p:sp>
        <p:nvSpPr>
          <p:cNvPr id="3" name="Rectangle: Rounded Corners 2">
            <a:extLst>
              <a:ext uri="{FF2B5EF4-FFF2-40B4-BE49-F238E27FC236}">
                <a16:creationId xmlns:a16="http://schemas.microsoft.com/office/drawing/2014/main" id="{EF54051C-FC44-ABDD-906F-0188498D9519}"/>
              </a:ext>
            </a:extLst>
          </p:cNvPr>
          <p:cNvSpPr/>
          <p:nvPr/>
        </p:nvSpPr>
        <p:spPr>
          <a:xfrm>
            <a:off x="279515" y="1554480"/>
            <a:ext cx="6201815" cy="4782312"/>
          </a:xfrm>
          <a:prstGeom prst="roundRect">
            <a:avLst/>
          </a:prstGeom>
          <a:noFill/>
          <a:ln>
            <a:solidFill>
              <a:srgbClr val="FD510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marL="285750" indent="-285750">
              <a:buFont typeface="Arial" panose="020B0604020202020204" pitchFamily="34" charset="0"/>
              <a:buChar char="•"/>
            </a:pPr>
            <a:r>
              <a:rPr lang="en-IE" sz="1200">
                <a:solidFill>
                  <a:schemeClr val="tx1"/>
                </a:solidFill>
                <a:latin typeface="Georgia"/>
                <a:ea typeface="+mn-lt"/>
                <a:cs typeface="+mn-lt"/>
              </a:rPr>
              <a:t>On 27 July 2025, President of the European Commission, Ursula von der Leyen, and President of the United States, Donald J. Trump, reached a bilateral agreement on tariffs and trade relations between the European Union and the United States. Following this, on 31 July, President Trump signed an Executive Order entitled “Further Modifying the Reciprocal Tariff Rates” confirming that a rate of 15% would be applied to all EU goods from 7 August.  </a:t>
            </a:r>
            <a:endParaRPr lang="en-US" sz="2000">
              <a:solidFill>
                <a:schemeClr val="tx1"/>
              </a:solidFill>
              <a:latin typeface="Georgia"/>
            </a:endParaRPr>
          </a:p>
          <a:p>
            <a:pPr marL="285750" lvl="0" indent="-285750" algn="l">
              <a:buFont typeface="Arial" panose="020B0604020202020204" pitchFamily="34" charset="0"/>
              <a:buChar char="•"/>
            </a:pPr>
            <a:endParaRPr lang="en-GB" sz="1200">
              <a:solidFill>
                <a:schemeClr val="tx1"/>
              </a:solidFill>
              <a:latin typeface="+mj-lt"/>
              <a:cs typeface="Arial"/>
            </a:endParaRPr>
          </a:p>
          <a:p>
            <a:pPr marL="285750" indent="-285750">
              <a:buFont typeface="Arial" panose="020B0604020202020204" pitchFamily="34" charset="0"/>
              <a:buChar char="•"/>
            </a:pPr>
            <a:r>
              <a:rPr lang="en-GB" sz="1200" b="1">
                <a:solidFill>
                  <a:schemeClr val="tx1"/>
                </a:solidFill>
                <a:latin typeface="Georgia"/>
                <a:ea typeface="+mn-lt"/>
                <a:cs typeface="+mn-lt"/>
              </a:rPr>
              <a:t>US Tariff Measures – Effective 7 August:</a:t>
            </a:r>
          </a:p>
          <a:p>
            <a:endParaRPr lang="en-GB" sz="1200" b="1">
              <a:solidFill>
                <a:schemeClr val="tx1"/>
              </a:solidFill>
              <a:latin typeface="Georgia"/>
              <a:ea typeface="+mn-lt"/>
              <a:cs typeface="+mn-lt"/>
            </a:endParaRPr>
          </a:p>
          <a:p>
            <a:pPr marL="742950" lvl="1" indent="-285750">
              <a:buFont typeface="Courier New" panose="020B0604020202020204" pitchFamily="34" charset="0"/>
              <a:buChar char="o"/>
            </a:pPr>
            <a:r>
              <a:rPr lang="en-GB" sz="1200">
                <a:solidFill>
                  <a:schemeClr val="tx1"/>
                </a:solidFill>
                <a:latin typeface="Georgia"/>
                <a:ea typeface="+mn-lt"/>
                <a:cs typeface="+mn-lt"/>
              </a:rPr>
              <a:t>A 15% import duty rate will apply to most EU products imported into the US.</a:t>
            </a:r>
            <a:endParaRPr lang="en-GB" sz="2000">
              <a:solidFill>
                <a:schemeClr val="tx1"/>
              </a:solidFill>
              <a:latin typeface="Georgia"/>
              <a:ea typeface="+mn-lt"/>
              <a:cs typeface="+mn-lt"/>
            </a:endParaRPr>
          </a:p>
          <a:p>
            <a:pPr marL="742950" lvl="1" indent="-285750">
              <a:buFont typeface="Courier New" panose="020B0604020202020204" pitchFamily="34" charset="0"/>
              <a:buChar char="o"/>
            </a:pPr>
            <a:r>
              <a:rPr lang="en-GB" sz="1200">
                <a:solidFill>
                  <a:schemeClr val="tx1"/>
                </a:solidFill>
                <a:latin typeface="Georgia"/>
                <a:ea typeface="+mn-lt"/>
                <a:cs typeface="+mn-lt"/>
              </a:rPr>
              <a:t>This rate includes the Most Favoured Nation (MFN) tariff and replaces any additional duties (exception for steel and aluminium).</a:t>
            </a:r>
            <a:endParaRPr lang="en-GB" sz="2000">
              <a:solidFill>
                <a:schemeClr val="tx1"/>
              </a:solidFill>
              <a:latin typeface="Georgia"/>
              <a:ea typeface="+mn-lt"/>
              <a:cs typeface="+mn-lt"/>
            </a:endParaRPr>
          </a:p>
          <a:p>
            <a:pPr marL="742950" lvl="1" indent="-285750">
              <a:buFont typeface="Courier New" panose="020B0604020202020204" pitchFamily="34" charset="0"/>
              <a:buChar char="o"/>
            </a:pPr>
            <a:r>
              <a:rPr lang="en-GB" sz="1200">
                <a:solidFill>
                  <a:schemeClr val="tx1"/>
                </a:solidFill>
                <a:latin typeface="Georgia"/>
                <a:ea typeface="+mn-lt"/>
                <a:cs typeface="+mn-lt"/>
              </a:rPr>
              <a:t>Where the MFN rate already exceeds 15%, the higher MFN rate will apply instead of the 15%.</a:t>
            </a:r>
          </a:p>
          <a:p>
            <a:pPr lvl="1"/>
            <a:endParaRPr lang="en-GB" sz="1200">
              <a:solidFill>
                <a:schemeClr val="tx1"/>
              </a:solidFill>
              <a:latin typeface="Georgia"/>
              <a:ea typeface="+mn-lt"/>
              <a:cs typeface="+mn-lt"/>
            </a:endParaRPr>
          </a:p>
          <a:p>
            <a:pPr marL="285750" indent="-285750">
              <a:buFont typeface="Arial"/>
              <a:buChar char="•"/>
            </a:pPr>
            <a:r>
              <a:rPr lang="en-GB" sz="1200">
                <a:solidFill>
                  <a:schemeClr val="tx1"/>
                </a:solidFill>
                <a:latin typeface="Georgia"/>
                <a:ea typeface="+mn-lt"/>
                <a:cs typeface="+mn-lt"/>
              </a:rPr>
              <a:t>The EU press release also contained information on the specific exemptions which would apply as part of this deal.</a:t>
            </a:r>
          </a:p>
          <a:p>
            <a:pPr marL="285750" indent="-285750">
              <a:buFont typeface="Arial"/>
              <a:buChar char="•"/>
            </a:pPr>
            <a:endParaRPr lang="en-GB" sz="1200">
              <a:solidFill>
                <a:schemeClr val="tx1"/>
              </a:solidFill>
              <a:latin typeface="Georgia"/>
              <a:ea typeface="+mn-lt"/>
              <a:cs typeface="+mn-lt"/>
            </a:endParaRPr>
          </a:p>
          <a:p>
            <a:pPr marL="285750" indent="-285750">
              <a:buFont typeface="Arial"/>
              <a:buChar char="•"/>
            </a:pPr>
            <a:r>
              <a:rPr lang="en-GB" sz="1200">
                <a:solidFill>
                  <a:schemeClr val="tx1"/>
                </a:solidFill>
                <a:latin typeface="Georgia"/>
                <a:ea typeface="+mn-lt"/>
                <a:cs typeface="+mn-lt"/>
              </a:rPr>
              <a:t>However, given the lack of any further publication from the US side implementing these exemptions, at present this remains a proposed list.</a:t>
            </a:r>
          </a:p>
        </p:txBody>
      </p:sp>
    </p:spTree>
    <p:extLst>
      <p:ext uri="{BB962C8B-B14F-4D97-AF65-F5344CB8AC3E}">
        <p14:creationId xmlns:p14="http://schemas.microsoft.com/office/powerpoint/2010/main" val="842451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F17C4-3B67-C7A0-5CF2-85E6F3D102FF}"/>
            </a:ext>
          </a:extLst>
        </p:cNvPr>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7CBE9835-23EB-B36D-5B93-E542DA596307}"/>
              </a:ext>
            </a:extLst>
          </p:cNvPr>
          <p:cNvSpPr>
            <a:spLocks noGrp="1"/>
          </p:cNvSpPr>
          <p:nvPr>
            <p:ph idx="1"/>
          </p:nvPr>
        </p:nvSpPr>
        <p:spPr>
          <a:xfrm>
            <a:off x="392176" y="2620907"/>
            <a:ext cx="2730641" cy="3224891"/>
          </a:xfrm>
        </p:spPr>
        <p:txBody>
          <a:bodyPr vert="horz" lIns="182880" tIns="1645920" rIns="0" bIns="0" rtlCol="0" anchor="t">
            <a:noAutofit/>
          </a:bodyPr>
          <a:lstStyle/>
          <a:p>
            <a:r>
              <a:rPr lang="en-GB">
                <a:latin typeface="Georgia"/>
                <a:ea typeface="+mn-lt"/>
                <a:cs typeface="+mn-lt"/>
              </a:rPr>
              <a:t>Steel and aluminium</a:t>
            </a:r>
            <a:endParaRPr lang="en-US">
              <a:latin typeface="Georgia"/>
              <a:cs typeface="Arial"/>
            </a:endParaRPr>
          </a:p>
          <a:p>
            <a:br>
              <a:rPr lang="en-GB" sz="1100" b="0">
                <a:latin typeface="Georgia"/>
                <a:ea typeface="+mj-lt"/>
                <a:cs typeface="+mj-lt"/>
              </a:rPr>
            </a:br>
            <a:r>
              <a:rPr lang="en-GB" sz="1100" b="0">
                <a:latin typeface="Georgia"/>
                <a:ea typeface="+mj-lt"/>
                <a:cs typeface="+mj-lt"/>
              </a:rPr>
              <a:t>Tariffs on steel and aluminium remain at 50%. T</a:t>
            </a:r>
            <a:r>
              <a:rPr lang="en-GB" sz="1100" b="0">
                <a:latin typeface="+mj-lt"/>
                <a:ea typeface="+mj-lt"/>
                <a:cs typeface="+mj-lt"/>
              </a:rPr>
              <a:t>he EU and US are working towards </a:t>
            </a:r>
            <a:r>
              <a:rPr lang="en-GB" sz="1100" b="0">
                <a:latin typeface="Georgia"/>
                <a:ea typeface="+mj-lt"/>
                <a:cs typeface="+mj-lt"/>
              </a:rPr>
              <a:t>establishing tariff quotas to allow a quantity of these products to be imported at a lower duty rate. </a:t>
            </a:r>
            <a:endParaRPr lang="en-GB" sz="1100" b="0">
              <a:latin typeface="Georgia"/>
            </a:endParaRPr>
          </a:p>
          <a:p>
            <a:pPr lvl="1"/>
            <a:endParaRPr lang="en-GB" sz="1100" noProof="0"/>
          </a:p>
        </p:txBody>
      </p:sp>
      <p:sp>
        <p:nvSpPr>
          <p:cNvPr id="25" name="Content Placeholder 24">
            <a:extLst>
              <a:ext uri="{FF2B5EF4-FFF2-40B4-BE49-F238E27FC236}">
                <a16:creationId xmlns:a16="http://schemas.microsoft.com/office/drawing/2014/main" id="{D811BD1F-EC56-9AA2-0A85-ECB3B5A14B15}"/>
              </a:ext>
            </a:extLst>
          </p:cNvPr>
          <p:cNvSpPr>
            <a:spLocks noGrp="1"/>
          </p:cNvSpPr>
          <p:nvPr>
            <p:ph idx="14"/>
          </p:nvPr>
        </p:nvSpPr>
        <p:spPr>
          <a:xfrm>
            <a:off x="3217275" y="2620907"/>
            <a:ext cx="2837964" cy="3224891"/>
          </a:xfrm>
        </p:spPr>
        <p:txBody>
          <a:bodyPr vert="horz" lIns="182880" tIns="1645920" rIns="0" bIns="0" rtlCol="0" anchor="t">
            <a:noAutofit/>
          </a:bodyPr>
          <a:lstStyle/>
          <a:p>
            <a:r>
              <a:rPr lang="en-GB">
                <a:latin typeface="Georgia"/>
                <a:ea typeface="+mn-lt"/>
                <a:cs typeface="+mn-lt"/>
              </a:rPr>
              <a:t>Cars and car parts*</a:t>
            </a:r>
            <a:endParaRPr lang="en-US">
              <a:latin typeface="Arial"/>
              <a:cs typeface="Arial"/>
            </a:endParaRPr>
          </a:p>
          <a:p>
            <a:pPr lvl="1"/>
            <a:br>
              <a:rPr lang="en-GB" sz="1100">
                <a:latin typeface="Georgia"/>
                <a:ea typeface="+mj-lt"/>
                <a:cs typeface="+mj-lt"/>
              </a:rPr>
            </a:br>
            <a:r>
              <a:rPr lang="en-GB" sz="1100">
                <a:latin typeface="Georgia"/>
                <a:ea typeface="+mj-lt"/>
                <a:cs typeface="+mj-lt"/>
              </a:rPr>
              <a:t>Tariffs on cars and car parts, previously up to 25% plus a 2.5% MFN rate, will be reduced in line with the 15% ceiling. </a:t>
            </a:r>
          </a:p>
        </p:txBody>
      </p:sp>
      <p:sp>
        <p:nvSpPr>
          <p:cNvPr id="26" name="Content Placeholder 25">
            <a:extLst>
              <a:ext uri="{FF2B5EF4-FFF2-40B4-BE49-F238E27FC236}">
                <a16:creationId xmlns:a16="http://schemas.microsoft.com/office/drawing/2014/main" id="{D2695FDE-B927-963A-12EA-8A1007AB6EFD}"/>
              </a:ext>
            </a:extLst>
          </p:cNvPr>
          <p:cNvSpPr>
            <a:spLocks noGrp="1"/>
          </p:cNvSpPr>
          <p:nvPr>
            <p:ph idx="15"/>
          </p:nvPr>
        </p:nvSpPr>
        <p:spPr>
          <a:xfrm>
            <a:off x="6171162" y="2620907"/>
            <a:ext cx="2730641" cy="3224891"/>
          </a:xfrm>
        </p:spPr>
        <p:txBody>
          <a:bodyPr vert="horz" lIns="182880" tIns="1645920" rIns="0" bIns="0" rtlCol="0" anchor="t">
            <a:noAutofit/>
          </a:bodyPr>
          <a:lstStyle/>
          <a:p>
            <a:r>
              <a:rPr lang="en-GB">
                <a:latin typeface="Georgia"/>
                <a:ea typeface="+mn-lt"/>
                <a:cs typeface="+mn-lt"/>
              </a:rPr>
              <a:t>Chemicals, generic drugs, and natural resources*</a:t>
            </a:r>
            <a:endParaRPr lang="en-US">
              <a:latin typeface="Arial"/>
              <a:cs typeface="Arial"/>
            </a:endParaRPr>
          </a:p>
          <a:p>
            <a:pPr lvl="1"/>
            <a:r>
              <a:rPr lang="en-GB" sz="1100">
                <a:ea typeface="+mj-lt"/>
                <a:cs typeface="+mj-lt"/>
              </a:rPr>
              <a:t>Tariffs on certain chemicals, generic drugs</a:t>
            </a:r>
            <a:r>
              <a:rPr lang="en-GB" sz="1100" noProof="0">
                <a:ea typeface="+mj-lt"/>
                <a:cs typeface="+mj-lt"/>
              </a:rPr>
              <a:t>, </a:t>
            </a:r>
            <a:r>
              <a:rPr lang="en-GB" sz="1100">
                <a:ea typeface="+mj-lt"/>
                <a:cs typeface="+mj-lt"/>
              </a:rPr>
              <a:t>and natural resources will return to pre-January levels</a:t>
            </a:r>
            <a:r>
              <a:rPr lang="en-GB" sz="1100" noProof="0">
                <a:ea typeface="+mj-lt"/>
                <a:cs typeface="+mj-lt"/>
              </a:rPr>
              <a:t>.</a:t>
            </a:r>
            <a:endParaRPr lang="en-GB" sz="1100">
              <a:ea typeface="+mj-lt"/>
              <a:cs typeface="+mj-lt"/>
            </a:endParaRPr>
          </a:p>
        </p:txBody>
      </p:sp>
      <p:sp>
        <p:nvSpPr>
          <p:cNvPr id="27" name="Content Placeholder 26">
            <a:extLst>
              <a:ext uri="{FF2B5EF4-FFF2-40B4-BE49-F238E27FC236}">
                <a16:creationId xmlns:a16="http://schemas.microsoft.com/office/drawing/2014/main" id="{7153F017-5CAE-8A44-EE20-C8CA30FA84C4}"/>
              </a:ext>
            </a:extLst>
          </p:cNvPr>
          <p:cNvSpPr>
            <a:spLocks noGrp="1"/>
          </p:cNvSpPr>
          <p:nvPr>
            <p:ph idx="16"/>
          </p:nvPr>
        </p:nvSpPr>
        <p:spPr>
          <a:xfrm>
            <a:off x="9060654" y="2620907"/>
            <a:ext cx="2709176" cy="3224891"/>
          </a:xfrm>
        </p:spPr>
        <p:txBody>
          <a:bodyPr vert="horz" lIns="182880" tIns="1645920" rIns="0" bIns="0" rtlCol="0" anchor="t">
            <a:noAutofit/>
          </a:bodyPr>
          <a:lstStyle/>
          <a:p>
            <a:r>
              <a:rPr lang="en-GB">
                <a:latin typeface="Georgia"/>
                <a:ea typeface="+mn-lt"/>
                <a:cs typeface="+mn-lt"/>
              </a:rPr>
              <a:t>Aircraft and aircraft parts*</a:t>
            </a:r>
            <a:endParaRPr lang="en-US">
              <a:latin typeface="Georgia"/>
            </a:endParaRPr>
          </a:p>
          <a:p>
            <a:pPr lvl="1"/>
            <a:r>
              <a:rPr lang="en-GB" sz="1100">
                <a:ea typeface="+mj-lt"/>
                <a:cs typeface="+mj-lt"/>
              </a:rPr>
              <a:t>Aircraft and aircraft parts will revert to pre-January levels (pending US confirmation</a:t>
            </a:r>
            <a:r>
              <a:rPr lang="en-GB" sz="1100" noProof="0">
                <a:ea typeface="+mj-lt"/>
                <a:cs typeface="+mj-lt"/>
              </a:rPr>
              <a:t>, </a:t>
            </a:r>
            <a:r>
              <a:rPr lang="en-GB" sz="1100">
                <a:ea typeface="+mj-lt"/>
                <a:cs typeface="+mj-lt"/>
              </a:rPr>
              <a:t>discussed further below).  </a:t>
            </a:r>
            <a:endParaRPr lang="en-GB" sz="1100"/>
          </a:p>
        </p:txBody>
      </p:sp>
      <p:sp>
        <p:nvSpPr>
          <p:cNvPr id="8" name="Slide Number Placeholder 7">
            <a:extLst>
              <a:ext uri="{FF2B5EF4-FFF2-40B4-BE49-F238E27FC236}">
                <a16:creationId xmlns:a16="http://schemas.microsoft.com/office/drawing/2014/main" id="{CBE5ED9A-B4FC-FEE5-E548-8B04196B1A60}"/>
              </a:ext>
            </a:extLst>
          </p:cNvPr>
          <p:cNvSpPr>
            <a:spLocks noGrp="1"/>
          </p:cNvSpPr>
          <p:nvPr>
            <p:ph type="sldNum" sz="quarter" idx="4"/>
          </p:nvPr>
        </p:nvSpPr>
        <p:spPr>
          <a:xfrm>
            <a:off x="11503818" y="6501384"/>
            <a:ext cx="298209" cy="161583"/>
          </a:xfrm>
        </p:spPr>
        <p:txBody>
          <a:bodyPr/>
          <a:lstStyle/>
          <a:p>
            <a:fld id="{3E6AC032-1535-134B-A583-D5E1DDD0D167}" type="slidenum">
              <a:rPr lang="en-US" smtClean="0"/>
              <a:pPr/>
              <a:t>9</a:t>
            </a:fld>
            <a:endParaRPr lang="en-US"/>
          </a:p>
        </p:txBody>
      </p:sp>
      <p:sp>
        <p:nvSpPr>
          <p:cNvPr id="3" name="Content Placeholder 2">
            <a:extLst>
              <a:ext uri="{FF2B5EF4-FFF2-40B4-BE49-F238E27FC236}">
                <a16:creationId xmlns:a16="http://schemas.microsoft.com/office/drawing/2014/main" id="{9B18A81F-F9FE-1C6B-23BA-D1AA30B7BE26}"/>
              </a:ext>
            </a:extLst>
          </p:cNvPr>
          <p:cNvSpPr>
            <a:spLocks noGrp="1"/>
          </p:cNvSpPr>
          <p:nvPr>
            <p:ph idx="12"/>
          </p:nvPr>
        </p:nvSpPr>
        <p:spPr>
          <a:xfrm>
            <a:off x="391604" y="2190749"/>
            <a:ext cx="10722368" cy="312582"/>
          </a:xfrm>
        </p:spPr>
        <p:txBody>
          <a:bodyPr vert="horz" lIns="0" tIns="0" rIns="91440" bIns="0" rtlCol="0" anchor="t">
            <a:noAutofit/>
          </a:bodyPr>
          <a:lstStyle/>
          <a:p>
            <a:pPr>
              <a:spcBef>
                <a:spcPts val="0"/>
              </a:spcBef>
              <a:spcAft>
                <a:spcPts val="800"/>
              </a:spcAft>
            </a:pPr>
            <a:r>
              <a:rPr lang="en-GB" sz="1400" b="0">
                <a:latin typeface="Georgia"/>
                <a:cs typeface="Arial"/>
                <a:sym typeface="Georgia"/>
              </a:rPr>
              <a:t>The</a:t>
            </a:r>
            <a:r>
              <a:rPr lang="en-GB" sz="1400" b="0">
                <a:latin typeface="Georgia"/>
                <a:ea typeface="+mn-lt"/>
                <a:cs typeface="+mn-lt"/>
                <a:sym typeface="Georgia"/>
              </a:rPr>
              <a:t> EU and US plan to continue discussions on expanding the list of products subject to adjusted tariffs</a:t>
            </a:r>
            <a:r>
              <a:rPr lang="en-GB" sz="1400" b="0" noProof="0">
                <a:latin typeface="Georgia"/>
                <a:ea typeface="+mn-lt"/>
                <a:cs typeface="+mn-lt"/>
                <a:sym typeface="Georgia"/>
              </a:rPr>
              <a:t>.</a:t>
            </a:r>
            <a:r>
              <a:rPr lang="en-GB" sz="1400" b="0">
                <a:latin typeface="Georgia"/>
                <a:ea typeface="+mn-lt"/>
                <a:cs typeface="+mn-lt"/>
                <a:sym typeface="Georgia"/>
              </a:rPr>
              <a:t> </a:t>
            </a:r>
            <a:endParaRPr lang="en-US" sz="1400" b="0">
              <a:latin typeface="Arial"/>
              <a:ea typeface="+mn-lt"/>
              <a:cs typeface="+mn-lt"/>
            </a:endParaRPr>
          </a:p>
        </p:txBody>
      </p:sp>
      <p:pic>
        <p:nvPicPr>
          <p:cNvPr id="2" name="Graphic 1">
            <a:extLst>
              <a:ext uri="{FF2B5EF4-FFF2-40B4-BE49-F238E27FC236}">
                <a16:creationId xmlns:a16="http://schemas.microsoft.com/office/drawing/2014/main" id="{A6CCDEDE-8CEA-6EE3-87B2-99A78BB5AFD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2149" y="2653082"/>
            <a:ext cx="1371600" cy="1371600"/>
          </a:xfrm>
          <a:prstGeom prst="rect">
            <a:avLst/>
          </a:prstGeom>
        </p:spPr>
      </p:pic>
      <p:pic>
        <p:nvPicPr>
          <p:cNvPr id="4" name="Graphic 3">
            <a:extLst>
              <a:ext uri="{FF2B5EF4-FFF2-40B4-BE49-F238E27FC236}">
                <a16:creationId xmlns:a16="http://schemas.microsoft.com/office/drawing/2014/main" id="{F5188963-56CA-F415-5455-C2878A46B43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7844" y="2618287"/>
            <a:ext cx="1371600" cy="1371600"/>
          </a:xfrm>
          <a:prstGeom prst="rect">
            <a:avLst/>
          </a:prstGeom>
        </p:spPr>
      </p:pic>
      <p:pic>
        <p:nvPicPr>
          <p:cNvPr id="5" name="Graphic 4">
            <a:extLst>
              <a:ext uri="{FF2B5EF4-FFF2-40B4-BE49-F238E27FC236}">
                <a16:creationId xmlns:a16="http://schemas.microsoft.com/office/drawing/2014/main" id="{419BD696-24BE-47B7-F0CB-10BE99B60FB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60377" y="2632333"/>
            <a:ext cx="1371600" cy="1371600"/>
          </a:xfrm>
          <a:prstGeom prst="rect">
            <a:avLst/>
          </a:prstGeom>
        </p:spPr>
      </p:pic>
      <p:pic>
        <p:nvPicPr>
          <p:cNvPr id="6" name="Graphic 5">
            <a:extLst>
              <a:ext uri="{FF2B5EF4-FFF2-40B4-BE49-F238E27FC236}">
                <a16:creationId xmlns:a16="http://schemas.microsoft.com/office/drawing/2014/main" id="{A7CB469A-5A05-9D2E-31B5-6F961F0B1BA0}"/>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5659" y="2609297"/>
            <a:ext cx="1371600" cy="1371600"/>
          </a:xfrm>
          <a:prstGeom prst="rect">
            <a:avLst/>
          </a:prstGeom>
        </p:spPr>
      </p:pic>
      <p:sp>
        <p:nvSpPr>
          <p:cNvPr id="12" name="Google Shape;201;p25">
            <a:extLst>
              <a:ext uri="{FF2B5EF4-FFF2-40B4-BE49-F238E27FC236}">
                <a16:creationId xmlns:a16="http://schemas.microsoft.com/office/drawing/2014/main" id="{15EEF42A-3097-FE70-7675-B468B048A177}"/>
              </a:ext>
            </a:extLst>
          </p:cNvPr>
          <p:cNvSpPr txBox="1">
            <a:spLocks/>
          </p:cNvSpPr>
          <p:nvPr/>
        </p:nvSpPr>
        <p:spPr>
          <a:xfrm>
            <a:off x="-803" y="0"/>
            <a:ext cx="12198030" cy="1181815"/>
          </a:xfrm>
          <a:prstGeom prst="rect">
            <a:avLst/>
          </a:prstGeom>
          <a:solidFill>
            <a:schemeClr val="bg2">
              <a:lumMod val="50000"/>
            </a:schemeClr>
          </a:solidFill>
        </p:spPr>
        <p:txBody>
          <a:bodyPr spcFirstLastPara="1" vert="horz" wrap="square" lIns="671967" tIns="120000" rIns="120000" bIns="1200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 sz="3200">
                <a:solidFill>
                  <a:schemeClr val="bg1"/>
                </a:solidFill>
                <a:ea typeface="+mj-lt"/>
                <a:cs typeface="+mj-lt"/>
              </a:rPr>
              <a:t>Tariff Exclusions and Specific Arrangements </a:t>
            </a:r>
            <a:r>
              <a:rPr lang="en" sz="3200">
                <a:solidFill>
                  <a:schemeClr val="bg1"/>
                </a:solidFill>
                <a:cs typeface="Arial"/>
              </a:rPr>
              <a:t> </a:t>
            </a:r>
            <a:endParaRPr lang="en-US" sz="3200">
              <a:solidFill>
                <a:schemeClr val="bg1"/>
              </a:solidFill>
            </a:endParaRPr>
          </a:p>
        </p:txBody>
      </p:sp>
      <p:sp>
        <p:nvSpPr>
          <p:cNvPr id="13" name="TextBox 12">
            <a:extLst>
              <a:ext uri="{FF2B5EF4-FFF2-40B4-BE49-F238E27FC236}">
                <a16:creationId xmlns:a16="http://schemas.microsoft.com/office/drawing/2014/main" id="{E88B40D7-66B5-8237-5E9F-E6C172C43429}"/>
              </a:ext>
            </a:extLst>
          </p:cNvPr>
          <p:cNvSpPr txBox="1"/>
          <p:nvPr/>
        </p:nvSpPr>
        <p:spPr>
          <a:xfrm>
            <a:off x="8684654" y="6055216"/>
            <a:ext cx="2721736"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400" b="1">
                <a:solidFill>
                  <a:schemeClr val="accent1"/>
                </a:solidFill>
                <a:latin typeface="+mj-lt"/>
                <a:cs typeface="Arial"/>
              </a:rPr>
              <a:t>*</a:t>
            </a:r>
            <a:r>
              <a:rPr lang="en-GB" sz="1400" b="1">
                <a:solidFill>
                  <a:schemeClr val="accent1"/>
                </a:solidFill>
                <a:latin typeface="Georgia"/>
                <a:ea typeface="+mn-lt"/>
                <a:cs typeface="+mn-lt"/>
              </a:rPr>
              <a:t>Agreed but not implemented</a:t>
            </a:r>
            <a:endParaRPr lang="en-US" b="1">
              <a:solidFill>
                <a:schemeClr val="accent1"/>
              </a:solidFill>
              <a:latin typeface="Georgia"/>
            </a:endParaRPr>
          </a:p>
        </p:txBody>
      </p:sp>
      <p:pic>
        <p:nvPicPr>
          <p:cNvPr id="9" name="Graphic 64">
            <a:extLst>
              <a:ext uri="{FF2B5EF4-FFF2-40B4-BE49-F238E27FC236}">
                <a16:creationId xmlns:a16="http://schemas.microsoft.com/office/drawing/2014/main" id="{BC80FC98-D63E-9E84-202A-6EB88B3111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09116" y="134945"/>
            <a:ext cx="1086118" cy="914400"/>
          </a:xfrm>
          <a:prstGeom prst="rect">
            <a:avLst/>
          </a:prstGeom>
        </p:spPr>
      </p:pic>
    </p:spTree>
    <p:extLst>
      <p:ext uri="{BB962C8B-B14F-4D97-AF65-F5344CB8AC3E}">
        <p14:creationId xmlns:p14="http://schemas.microsoft.com/office/powerpoint/2010/main" val="40509766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STSLIDEVIEWED" val="2147481289,23,Decisive actions to address Supply Chain uncertainties posed by tariffs"/>
  <p:tag name="PWCPRESENTATION" val="tru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wC Slide Master">
  <a:themeElements>
    <a:clrScheme name="PwC Office Colours">
      <a:dk1>
        <a:srgbClr val="000000"/>
      </a:dk1>
      <a:lt1>
        <a:srgbClr val="FFFFFF"/>
      </a:lt1>
      <a:dk2>
        <a:srgbClr val="000000"/>
      </a:dk2>
      <a:lt2>
        <a:srgbClr val="EBEBEB"/>
      </a:lt2>
      <a:accent1>
        <a:srgbClr val="FD5108"/>
      </a:accent1>
      <a:accent2>
        <a:srgbClr val="FE7C39"/>
      </a:accent2>
      <a:accent3>
        <a:srgbClr val="FFAA72"/>
      </a:accent3>
      <a:accent4>
        <a:srgbClr val="A1A8B3"/>
      </a:accent4>
      <a:accent5>
        <a:srgbClr val="B5BCC4"/>
      </a:accent5>
      <a:accent6>
        <a:srgbClr val="CBD1D6"/>
      </a:accent6>
      <a:hlink>
        <a:srgbClr val="000000"/>
      </a:hlink>
      <a:folHlink>
        <a:srgbClr val="A1A8B3"/>
      </a:folHlink>
    </a:clrScheme>
    <a:fontScheme name="PwC Office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600" dirty="0" err="1" smtClean="0">
            <a:latin typeface="+mj-lt"/>
          </a:defRPr>
        </a:defPPr>
      </a:lstStyle>
    </a:txDef>
  </a:objectDefaults>
  <a:extraClrSchemeLst/>
  <a:custClrLst>
    <a:custClr name="Orange">
      <a:srgbClr val="FD5108"/>
    </a:custClr>
    <a:custClr name="Medium Orange">
      <a:srgbClr val="FE7C39"/>
    </a:custClr>
    <a:custClr name="Light Orange">
      <a:srgbClr val="FFAA72"/>
    </a:custClr>
    <a:custClr name="Orange Tint 1">
      <a:srgbClr val="FFCDA8"/>
    </a:custClr>
    <a:custClr name="Orange Tint 2">
      <a:srgbClr val="FFE8D4"/>
    </a:custClr>
    <a:custClr name="Orange Tint 3">
      <a:srgbClr val="FFF5ED"/>
    </a:custClr>
    <a:custClr name="Blank">
      <a:srgbClr val="FFFFFF"/>
    </a:custClr>
    <a:custClr name="Blank">
      <a:srgbClr val="FFFFFF"/>
    </a:custClr>
    <a:custClr name="Blank">
      <a:srgbClr val="FFFFFF"/>
    </a:custClr>
    <a:custClr name="Blank">
      <a:srgbClr val="FFFFFF"/>
    </a:custClr>
    <a:custClr name="Grey">
      <a:srgbClr val="A1A8B3"/>
    </a:custClr>
    <a:custClr name="Medium Grey">
      <a:srgbClr val="B5BCC4"/>
    </a:custClr>
    <a:custClr name="Light Grey">
      <a:srgbClr val="CBD1D6"/>
    </a:custClr>
    <a:custClr name="Grey Tint 1">
      <a:srgbClr val="DFE3E6"/>
    </a:custClr>
    <a:custClr name="Grey Tint 2">
      <a:srgbClr val="EEEFF1"/>
    </a:custClr>
    <a:custClr name="Grey Tint 3">
      <a:srgbClr val="F5F7F8"/>
    </a:custClr>
  </a:custClrLst>
  <a:extLst>
    <a:ext uri="{05A4C25C-085E-4340-85A3-A5531E510DB2}">
      <thm15:themeFamily xmlns:thm15="http://schemas.microsoft.com/office/thememl/2012/main" name="PwC_ppt_template" id="{0B296F49-9839-BE48-A6B0-07FAE54AD4FB}" vid="{251455FA-3AFB-1547-9744-D9A80673297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F7925BD-C4F9-4B98-B1D8-9B110ADA667A}">
  <we:reference id="6bb0fabe-aef4-4e3d-874a-99b48edaaa91" version="1.0.0.1"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30BBBD08F76D44B3E785D342850E85" ma:contentTypeVersion="10" ma:contentTypeDescription="Create a new document." ma:contentTypeScope="" ma:versionID="7933e12b5d0f668ef0c49e9cb96160a7">
  <xsd:schema xmlns:xsd="http://www.w3.org/2001/XMLSchema" xmlns:xs="http://www.w3.org/2001/XMLSchema" xmlns:p="http://schemas.microsoft.com/office/2006/metadata/properties" xmlns:ns3="14187c69-a660-4f79-9a29-bfcb1492d3a5" targetNamespace="http://schemas.microsoft.com/office/2006/metadata/properties" ma:root="true" ma:fieldsID="087fdad30c36f6b0212935ea6dcf9d4d" ns3:_="">
    <xsd:import namespace="14187c69-a660-4f79-9a29-bfcb1492d3a5"/>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187c69-a660-4f79-9a29-bfcb1492d3a5"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4187c69-a660-4f79-9a29-bfcb1492d3a5" xsi:nil="true"/>
  </documentManagement>
</p:properties>
</file>

<file path=customXml/itemProps1.xml><?xml version="1.0" encoding="utf-8"?>
<ds:datastoreItem xmlns:ds="http://schemas.openxmlformats.org/officeDocument/2006/customXml" ds:itemID="{BCF50E84-7533-4E0F-89C8-7240B62660F2}">
  <ds:schemaRefs>
    <ds:schemaRef ds:uri="14187c69-a660-4f79-9a29-bfcb1492d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EDE9D4-D767-4932-AAD2-14CF4076282B}">
  <ds:schemaRefs>
    <ds:schemaRef ds:uri="http://schemas.microsoft.com/sharepoint/v3/contenttype/forms"/>
  </ds:schemaRefs>
</ds:datastoreItem>
</file>

<file path=customXml/itemProps3.xml><?xml version="1.0" encoding="utf-8"?>
<ds:datastoreItem xmlns:ds="http://schemas.openxmlformats.org/officeDocument/2006/customXml" ds:itemID="{A5DD6263-F97C-44DF-89D2-3109FA06810F}">
  <ds:schemaRefs>
    <ds:schemaRef ds:uri="14187c69-a660-4f79-9a29-bfcb1492d3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CFD4E1C9</Template>
  <Application>Microsoft Office PowerPoint</Application>
  <PresentationFormat>Widescreen</PresentationFormat>
  <Slides>18</Slides>
  <Notes>14</Notes>
  <HiddenSlides>0</HiddenSlide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PwC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lpstr>PowerPoint Presentation</vt:lpstr>
      <vt:lpstr>Thank you</vt:lpstr>
    </vt:vector>
  </TitlesOfParts>
  <Company>PricewaterhouseCoopers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Sophie Lodola (IE)</dc:creator>
  <cp:revision>4</cp:revision>
  <dcterms:created xsi:type="dcterms:W3CDTF">2025-07-07T15:16:50Z</dcterms:created>
  <dcterms:modified xsi:type="dcterms:W3CDTF">2025-08-19T08:42:15Z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0x0101009730BBBD08F76D44B3E785D342850E85</vt:lpwstr>
  </property>
  <property fmtid="{D5CDD505-2E9C-101B-9397-08002B2CF9AE}" pid="3" name="ComplianceAssetId">
    <vt:lpwstr/>
  </property>
  <property fmtid="{D5CDD505-2E9C-101B-9397-08002B2CF9AE}" pid="4" name="_ExtendedDescription">
    <vt:lpwstr/>
  </property>
  <property fmtid="{D5CDD505-2E9C-101B-9397-08002B2CF9AE}" pid="5" name="_activity">
    <vt:lpwstr>{"FileActivityType":"9","FileActivityTimeStamp":"2025-04-08T16:14:22.933Z","FileActivityUsersOnPage":[{"DisplayName":"Kathy Doyle (IE)","Id":"kathy.doyle@pwc.com"},{"DisplayName":"David Lusby (IE)","Id":"david.lusby@pwc.com"}],"FileActivityNavigationId":null}</vt:lpwstr>
  </property>
  <property fmtid="{D5CDD505-2E9C-101B-9397-08002B2CF9AE}" pid="6" name="TriggerFlowInfo">
    <vt:lpwstr/>
  </property>
  <property fmtid="{D5CDD505-2E9C-101B-9397-08002B2CF9AE}" pid="7" name="_AdHocReviewCycleID">
    <vt:i4>2033855046</vt:i4>
  </property>
  <property fmtid="{D5CDD505-2E9C-101B-9397-08002B2CF9AE}" pid="8" name="_NewReviewCycle">
    <vt:lpwstr/>
  </property>
  <property fmtid="{D5CDD505-2E9C-101B-9397-08002B2CF9AE}" pid="9" name="_EmailSubject">
    <vt:lpwstr>New Tariff Webinar</vt:lpwstr>
  </property>
  <property fmtid="{D5CDD505-2E9C-101B-9397-08002B2CF9AE}" pid="10" name="_AuthorEmail">
    <vt:lpwstr>Kate.Carroll@enterprise-ireland.com</vt:lpwstr>
  </property>
  <property fmtid="{D5CDD505-2E9C-101B-9397-08002B2CF9AE}" pid="11" name="_AuthorEmailDisplayName">
    <vt:lpwstr>Carroll, Kate</vt:lpwstr>
  </property>
</Properties>
</file>